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2A4"/>
    <a:srgbClr val="66FFFF"/>
    <a:srgbClr val="FF3300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88" d="100"/>
          <a:sy n="88" d="100"/>
        </p:scale>
        <p:origin x="3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D37D1F-CB02-425C-8E3D-EEB472D2C9BE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DFA68-00E0-49C7-A62D-02C03646F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DA913B-15B7-4D85-AE83-61988BB421A3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CAB9E3-9C23-4F75-BFBF-388478435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C1C9-644A-4CA1-82C0-A8E09ADE5AF8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225A-5FDA-43F4-B2F7-F2061F4E9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A8158-0A70-4414-AC50-E2BE39CD5C9E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EB3B3-7FFF-4EE2-BDF2-8F4044318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E127-2879-400E-BB8D-5699F8E11692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0BDD-CC8B-4A9A-A705-D6D0CC732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EAA63-5529-496C-B03F-0D9DFA6970BD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85A4-5F69-4519-B200-9D6379B54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FB8F7-A37C-46CA-8E87-A0814D0E59CF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AE63-AEC1-41E6-A8B0-813F65461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7D95-83FD-402F-B543-980EEF4692AD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9FF4-4EB8-4224-9C60-27FC6A135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A5AE-87B9-4E1B-9625-BD4800BFD725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4236-66B0-4F72-9C95-17DC281EE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CD1E-345C-4201-8A99-5B29E2313F83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9D5C-32AC-44D7-82FB-2AB65E6CC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7997-1B49-4E0C-AF54-24706BDD2191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2C7C-11A2-4AED-8E9E-B14D09658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020A-82EA-4411-9242-583A03E65094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29A7-0089-4BAF-B73E-605A7593F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5F3A-E12E-427F-933A-0817EB3C9C4F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8E6C-227D-4F12-837A-8EC17DF1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1" descr="8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F5BE6A-9518-4A37-A58B-C361D9EB1DC5}" type="datetimeFigureOut">
              <a:rPr lang="ru-RU"/>
              <a:pPr>
                <a:defRPr/>
              </a:pPr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11AF8-998C-493E-8DF7-90266163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85751"/>
            <a:ext cx="5972175" cy="407988"/>
          </a:xfrm>
        </p:spPr>
        <p:txBody>
          <a:bodyPr/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Лучшие практики СО НКО</a:t>
            </a:r>
          </a:p>
        </p:txBody>
      </p:sp>
      <p:sp>
        <p:nvSpPr>
          <p:cNvPr id="16387" name="Подзаголовок 4"/>
          <p:cNvSpPr txBox="1">
            <a:spLocks/>
          </p:cNvSpPr>
          <p:nvPr/>
        </p:nvSpPr>
        <p:spPr bwMode="auto">
          <a:xfrm>
            <a:off x="107505" y="5013176"/>
            <a:ext cx="49685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dirty="0"/>
              <a:t>Социальные проекты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реализуемые ООО «</a:t>
            </a:r>
            <a:r>
              <a:rPr lang="ru-RU" sz="1600" dirty="0" err="1"/>
              <a:t>Мирас</a:t>
            </a:r>
            <a:r>
              <a:rPr lang="ru-RU" sz="1600" dirty="0" smtClean="0"/>
              <a:t>»,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посвящены обеспечению межнационального </a:t>
            </a:r>
            <a:r>
              <a:rPr lang="ru-RU" sz="1600" dirty="0" smtClean="0"/>
              <a:t>согласия </a:t>
            </a:r>
            <a:r>
              <a:rPr lang="ru-RU" sz="1600" dirty="0"/>
              <a:t>в городе, развитию национальной культуры, сохранению духовного наследия, укреплению мира и согласия между народами.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7092280" y="285750"/>
            <a:ext cx="144016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социальной политики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73"/>
          <p:cNvSpPr txBox="1">
            <a:spLocks noChangeArrowheads="1"/>
          </p:cNvSpPr>
          <p:nvPr/>
        </p:nvSpPr>
        <p:spPr bwMode="auto">
          <a:xfrm>
            <a:off x="357188" y="1214438"/>
            <a:ext cx="19288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0" y="0"/>
            <a:ext cx="6080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 algn="just" eaLnBrk="0" hangingPunct="0"/>
            <a:r>
              <a:rPr lang="ru-RU" sz="1100">
                <a:ea typeface="Calibri" pitchFamily="34" charset="0"/>
                <a:cs typeface="Calibri" pitchFamily="34" charset="0"/>
              </a:rPr>
              <a:t>. </a:t>
            </a:r>
            <a:endParaRPr lang="ru-RU"/>
          </a:p>
        </p:txBody>
      </p:sp>
      <p:sp>
        <p:nvSpPr>
          <p:cNvPr id="16391" name="Прямоугольник 14"/>
          <p:cNvSpPr>
            <a:spLocks noChangeArrowheads="1"/>
          </p:cNvSpPr>
          <p:nvPr/>
        </p:nvSpPr>
        <p:spPr bwMode="auto">
          <a:xfrm>
            <a:off x="4283968" y="714375"/>
            <a:ext cx="38884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/>
              <a:t>Общественная организация </a:t>
            </a:r>
            <a:endParaRPr lang="ru-RU" sz="1600" dirty="0"/>
          </a:p>
          <a:p>
            <a:r>
              <a:rPr lang="ru-RU" sz="1600" b="1" dirty="0"/>
              <a:t>Татарская </a:t>
            </a:r>
            <a:r>
              <a:rPr lang="ru-RU" sz="1600" b="1" dirty="0" smtClean="0"/>
              <a:t>национально</a:t>
            </a:r>
          </a:p>
          <a:p>
            <a:r>
              <a:rPr lang="ru-RU" sz="1600" b="1" dirty="0" smtClean="0"/>
              <a:t>-</a:t>
            </a:r>
            <a:r>
              <a:rPr lang="ru-RU" sz="1600" b="1" dirty="0"/>
              <a:t>культурная автономия </a:t>
            </a:r>
            <a:endParaRPr lang="ru-RU" sz="1600" dirty="0"/>
          </a:p>
          <a:p>
            <a:r>
              <a:rPr lang="ru-RU" sz="1600" b="1" dirty="0"/>
              <a:t>г. Нижневартовска "</a:t>
            </a:r>
            <a:r>
              <a:rPr lang="ru-RU" sz="1600" b="1" dirty="0" err="1"/>
              <a:t>Мирас</a:t>
            </a:r>
            <a:r>
              <a:rPr lang="ru-RU" sz="1600" b="1" dirty="0"/>
              <a:t>" </a:t>
            </a:r>
            <a:endParaRPr lang="ru-RU" sz="1600" dirty="0"/>
          </a:p>
        </p:txBody>
      </p:sp>
      <p:sp>
        <p:nvSpPr>
          <p:cNvPr id="16393" name="Прямоугольник 17"/>
          <p:cNvSpPr>
            <a:spLocks noChangeArrowheads="1"/>
          </p:cNvSpPr>
          <p:nvPr/>
        </p:nvSpPr>
        <p:spPr bwMode="auto">
          <a:xfrm>
            <a:off x="4541730" y="1851720"/>
            <a:ext cx="355866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/>
              <a:t>проект: Интерактивный музей Тетрадь из </a:t>
            </a:r>
            <a:r>
              <a:rPr lang="ru-RU" sz="1600" b="1" dirty="0" err="1"/>
              <a:t>Моабита</a:t>
            </a:r>
            <a:r>
              <a:rPr lang="ru-RU" sz="1600" b="1" dirty="0"/>
              <a:t>. </a:t>
            </a:r>
          </a:p>
          <a:p>
            <a:r>
              <a:rPr lang="ru-RU" sz="1600" b="1" dirty="0"/>
              <a:t>Последний подвиг Мусы </a:t>
            </a:r>
            <a:r>
              <a:rPr lang="ru-RU" sz="1600" b="1" dirty="0" err="1"/>
              <a:t>Джалиля</a:t>
            </a:r>
            <a:endParaRPr lang="ru-RU" sz="1600" b="1" dirty="0"/>
          </a:p>
          <a:p>
            <a:r>
              <a:rPr lang="ru-RU" sz="1600" b="1" dirty="0"/>
              <a:t> </a:t>
            </a:r>
          </a:p>
          <a:p>
            <a:endParaRPr lang="ru-RU" dirty="0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 bwMode="auto">
          <a:xfrm>
            <a:off x="285750" y="5424465"/>
            <a:ext cx="4566593" cy="107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-342900" algn="just" eaLnBrk="0" hangingPunct="0">
              <a:defRPr/>
            </a:pP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9" name="Прямоугольник 15"/>
          <p:cNvSpPr>
            <a:spLocks noChangeArrowheads="1"/>
          </p:cNvSpPr>
          <p:nvPr/>
        </p:nvSpPr>
        <p:spPr bwMode="auto">
          <a:xfrm>
            <a:off x="107506" y="3830532"/>
            <a:ext cx="47448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Размер гранта 500 000,00 "</a:t>
            </a:r>
          </a:p>
          <a:p>
            <a:pPr lvl="0"/>
            <a:r>
              <a:rPr lang="ru-RU" sz="1600" dirty="0"/>
              <a:t>Cофинансирование1 932 360,00 "</a:t>
            </a:r>
          </a:p>
          <a:p>
            <a:r>
              <a:rPr lang="ru-RU" dirty="0"/>
              <a:t>Проектная мощность музея-10.000 человек в год. </a:t>
            </a:r>
          </a:p>
          <a:p>
            <a:endParaRPr lang="ru-RU" sz="16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34" y="693740"/>
            <a:ext cx="4184542" cy="2785234"/>
          </a:xfrm>
        </p:spPr>
      </p:pic>
      <p:pic>
        <p:nvPicPr>
          <p:cNvPr id="19" name="Рисунок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076056" y="5467940"/>
            <a:ext cx="3664719" cy="130859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" name="Рисунок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076055" y="5471350"/>
            <a:ext cx="3664719" cy="130859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44" y="3464170"/>
            <a:ext cx="4032447" cy="331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5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</TotalTime>
  <Words>83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Специальное оформление</vt:lpstr>
      <vt:lpstr>Лучшие практики СО НКО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Водолазская Юлия Валериевна</cp:lastModifiedBy>
  <cp:revision>343</cp:revision>
  <dcterms:created xsi:type="dcterms:W3CDTF">2011-03-10T20:34:09Z</dcterms:created>
  <dcterms:modified xsi:type="dcterms:W3CDTF">2019-09-03T07:11:20Z</dcterms:modified>
</cp:coreProperties>
</file>