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2A4"/>
    <a:srgbClr val="66FFFF"/>
    <a:srgbClr val="FF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88" d="100"/>
          <a:sy n="88" d="100"/>
        </p:scale>
        <p:origin x="306" y="90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37D1F-CB02-425C-8E3D-EEB472D2C9BE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DFA68-00E0-49C7-A62D-02C03646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A913B-15B7-4D85-AE83-61988BB421A3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CAB9E3-9C23-4F75-BFBF-388478435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AB9E3-9C23-4F75-BFBF-388478435D4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C1C9-644A-4CA1-82C0-A8E09ADE5AF8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25A-5FDA-43F4-B2F7-F2061F4E9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8158-0A70-4414-AC50-E2BE39CD5C9E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B3B3-7FFF-4EE2-BDF2-8F404431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127-2879-400E-BB8D-5699F8E11692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BDD-CC8B-4A9A-A705-D6D0CC7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AA63-5529-496C-B03F-0D9DFA6970B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85A4-5F69-4519-B200-9D6379B5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8F7-A37C-46CA-8E87-A0814D0E59CF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E63-AEC1-41E6-A8B0-813F6546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7D95-83FD-402F-B543-980EEF4692A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9FF4-4EB8-4224-9C60-27FC6A13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A5AE-87B9-4E1B-9625-BD4800BFD725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4236-66B0-4F72-9C95-17DC281E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CD1E-345C-4201-8A99-5B29E2313F83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D5C-32AC-44D7-82FB-2AB65E6C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7997-1B49-4E0C-AF54-24706BDD2191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7C-11A2-4AED-8E9E-B14D09658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020A-82EA-4411-9242-583A03E65094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29A7-0089-4BAF-B73E-605A7593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5F3A-E12E-427F-933A-0817EB3C9C4F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8E6C-227D-4F12-837A-8EC17DF1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1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5BE6A-9518-4A37-A58B-C361D9EB1DC5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1AF8-998C-493E-8DF7-9026616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699792" y="97388"/>
            <a:ext cx="4968552" cy="405592"/>
          </a:xfrm>
        </p:spPr>
        <p:txBody>
          <a:bodyPr/>
          <a:lstStyle/>
          <a:p>
            <a:pPr algn="l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Лучшие практики СО НКО</a:t>
            </a:r>
          </a:p>
        </p:txBody>
      </p:sp>
      <p:sp>
        <p:nvSpPr>
          <p:cNvPr id="17411" name="Подзаголовок 4"/>
          <p:cNvSpPr txBox="1">
            <a:spLocks/>
          </p:cNvSpPr>
          <p:nvPr/>
        </p:nvSpPr>
        <p:spPr bwMode="auto">
          <a:xfrm>
            <a:off x="5580112" y="3326915"/>
            <a:ext cx="2778076" cy="291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20000"/>
              </a:lnSpc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          фото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000875" y="261938"/>
            <a:ext cx="1531565" cy="84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политики</a:t>
            </a:r>
          </a:p>
        </p:txBody>
      </p:sp>
      <p:sp>
        <p:nvSpPr>
          <p:cNvPr id="17413" name="Rectangle 73"/>
          <p:cNvSpPr txBox="1">
            <a:spLocks noChangeArrowheads="1"/>
          </p:cNvSpPr>
          <p:nvPr/>
        </p:nvSpPr>
        <p:spPr bwMode="auto">
          <a:xfrm>
            <a:off x="357187" y="403268"/>
            <a:ext cx="2112319" cy="231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фото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just" eaLnBrk="0" hangingPunct="0"/>
            <a:r>
              <a:rPr lang="ru-RU" sz="1100">
                <a:ea typeface="Calibri" pitchFamily="34" charset="0"/>
                <a:cs typeface="Calibri" pitchFamily="34" charset="0"/>
              </a:rPr>
              <a:t>. </a:t>
            </a:r>
            <a:endParaRPr lang="ru-RU"/>
          </a:p>
        </p:txBody>
      </p:sp>
      <p:sp>
        <p:nvSpPr>
          <p:cNvPr id="17417" name="Прямоугольник 30"/>
          <p:cNvSpPr>
            <a:spLocks noChangeArrowheads="1"/>
          </p:cNvSpPr>
          <p:nvPr/>
        </p:nvSpPr>
        <p:spPr bwMode="auto">
          <a:xfrm>
            <a:off x="104068" y="3496086"/>
            <a:ext cx="511256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проекта: 1. 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оддерживающая среда для молодых семей с младенцами. 2. Обучение женщин-добровольцев (12 человек. 3. Организация конференции по грудному вскармливанию 4. Через группу поддержки кормящих матерей Югры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(https://vk.com/club80440493) будет оказано содействие, в выборе. 5. Профилактика детских заболеваний. 6. Эффективное материнство.</a:t>
            </a:r>
          </a:p>
        </p:txBody>
      </p:sp>
      <p:sp>
        <p:nvSpPr>
          <p:cNvPr id="17419" name="Прямоугольник 34"/>
          <p:cNvSpPr>
            <a:spLocks noChangeArrowheads="1"/>
          </p:cNvSpPr>
          <p:nvPr/>
        </p:nvSpPr>
        <p:spPr bwMode="auto">
          <a:xfrm>
            <a:off x="2428875" y="930275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7421" name="Прямоугольник 38"/>
          <p:cNvSpPr>
            <a:spLocks noChangeArrowheads="1"/>
          </p:cNvSpPr>
          <p:nvPr/>
        </p:nvSpPr>
        <p:spPr bwMode="auto">
          <a:xfrm>
            <a:off x="170741" y="2701491"/>
            <a:ext cx="835292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58775"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повышение уровня компетентности современных семей, а так же медицинских работников в области грудного вскармливания, с целью укрепления здоровья детей и женщин в г. Нижневартовске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2" name="Прямоугольник 41"/>
          <p:cNvSpPr>
            <a:spLocks noChangeArrowheads="1"/>
          </p:cNvSpPr>
          <p:nvPr/>
        </p:nvSpPr>
        <p:spPr bwMode="auto">
          <a:xfrm>
            <a:off x="2660352" y="2129851"/>
            <a:ext cx="5639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гранта: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665 603,00 руб.</a:t>
            </a:r>
          </a:p>
          <a:p>
            <a:pPr lvl="0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Cофинансирование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212 925,00руб.</a:t>
            </a:r>
          </a:p>
        </p:txBody>
      </p:sp>
      <p:sp>
        <p:nvSpPr>
          <p:cNvPr id="17423" name="Прямоугольник 34"/>
          <p:cNvSpPr>
            <a:spLocks noChangeArrowheads="1"/>
          </p:cNvSpPr>
          <p:nvPr/>
        </p:nvSpPr>
        <p:spPr bwMode="auto">
          <a:xfrm>
            <a:off x="2571750" y="1994750"/>
            <a:ext cx="442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502980"/>
            <a:ext cx="4301083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организации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Региональная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организация Ханты-Мансийского автономного округа-Югры «Центр Поддержки Семьи»</a:t>
            </a:r>
          </a:p>
          <a:p>
            <a:pPr algn="just">
              <a:spcAft>
                <a:spcPts val="80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проекта: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"Грудное вскармливание - Основа Жизни" в г. Нижневартовске</a:t>
            </a:r>
          </a:p>
          <a:p>
            <a:pPr algn="just"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конкурса: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онкурс президентских грантов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73"/>
          <p:cNvSpPr txBox="1">
            <a:spLocks noChangeArrowheads="1"/>
          </p:cNvSpPr>
          <p:nvPr/>
        </p:nvSpPr>
        <p:spPr bwMode="auto">
          <a:xfrm>
            <a:off x="-21692" y="5126574"/>
            <a:ext cx="5364088" cy="47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Достижения в работе: </a:t>
            </a:r>
            <a:r>
              <a:rPr lang="ru-RU" sz="1400" dirty="0">
                <a:latin typeface="Times New Roman" panose="02020603050405020304" pitchFamily="18" charset="0"/>
                <a:cs typeface="Times New Roman" pitchFamily="18" charset="0"/>
              </a:rPr>
              <a:t>Реализация проекта начнется с 01.09.2019</a:t>
            </a:r>
            <a:r>
              <a:rPr lang="ru-RU" sz="12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8127B4-E74C-420D-A377-BB1C5EAE8E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96" y="261938"/>
            <a:ext cx="1763351" cy="17478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975E01-7037-4E0E-A318-C0487F4832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" t="1424" r="53653" b="13511"/>
          <a:stretch/>
        </p:blipFill>
        <p:spPr>
          <a:xfrm>
            <a:off x="5553743" y="3286266"/>
            <a:ext cx="2262370" cy="293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0816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168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Лучшие практики СО НКО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Водолазская Юлия Валериевна</cp:lastModifiedBy>
  <cp:revision>350</cp:revision>
  <dcterms:created xsi:type="dcterms:W3CDTF">2011-03-10T20:34:09Z</dcterms:created>
  <dcterms:modified xsi:type="dcterms:W3CDTF">2019-08-30T05:51:04Z</dcterms:modified>
</cp:coreProperties>
</file>