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2A4"/>
    <a:srgbClr val="66FFFF"/>
    <a:srgbClr val="FF330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88" d="100"/>
          <a:sy n="88" d="100"/>
        </p:scale>
        <p:origin x="306" y="90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D37D1F-CB02-425C-8E3D-EEB472D2C9BE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DFA68-00E0-49C7-A62D-02C03646F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58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DA913B-15B7-4D85-AE83-61988BB421A3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CAB9E3-9C23-4F75-BFBF-388478435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AB9E3-9C23-4F75-BFBF-388478435D4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C1C9-644A-4CA1-82C0-A8E09ADE5AF8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225A-5FDA-43F4-B2F7-F2061F4E9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A8158-0A70-4414-AC50-E2BE39CD5C9E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B3B3-7FFF-4EE2-BDF2-8F404431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E127-2879-400E-BB8D-5699F8E11692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0BDD-CC8B-4A9A-A705-D6D0CC73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EAA63-5529-496C-B03F-0D9DFA6970BD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85A4-5F69-4519-B200-9D6379B54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FB8F7-A37C-46CA-8E87-A0814D0E59CF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AE63-AEC1-41E6-A8B0-813F65461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7D95-83FD-402F-B543-980EEF4692AD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9FF4-4EB8-4224-9C60-27FC6A13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A5AE-87B9-4E1B-9625-BD4800BFD725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4236-66B0-4F72-9C95-17DC281EE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CD1E-345C-4201-8A99-5B29E2313F83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9D5C-32AC-44D7-82FB-2AB65E6CC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7997-1B49-4E0C-AF54-24706BDD2191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2C7C-11A2-4AED-8E9E-B14D09658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020A-82EA-4411-9242-583A03E65094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29A7-0089-4BAF-B73E-605A7593F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5F3A-E12E-427F-933A-0817EB3C9C4F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8E6C-227D-4F12-837A-8EC17DF1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1" descr="8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F5BE6A-9518-4A37-A58B-C361D9EB1DC5}" type="datetimeFigureOut">
              <a:rPr lang="ru-RU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11AF8-998C-493E-8DF7-90266163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699792" y="97388"/>
            <a:ext cx="4968552" cy="405592"/>
          </a:xfrm>
        </p:spPr>
        <p:txBody>
          <a:bodyPr/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Лучшие практики СО НКО</a:t>
            </a:r>
          </a:p>
        </p:txBody>
      </p:sp>
      <p:sp>
        <p:nvSpPr>
          <p:cNvPr id="17411" name="Подзаголовок 4"/>
          <p:cNvSpPr txBox="1">
            <a:spLocks/>
          </p:cNvSpPr>
          <p:nvPr/>
        </p:nvSpPr>
        <p:spPr bwMode="auto">
          <a:xfrm>
            <a:off x="5580112" y="3326915"/>
            <a:ext cx="2778076" cy="291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120000"/>
              </a:lnSpc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фото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7000875" y="261938"/>
            <a:ext cx="1531565" cy="84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социальной политики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Rectangle 73"/>
          <p:cNvSpPr txBox="1">
            <a:spLocks noChangeArrowheads="1"/>
          </p:cNvSpPr>
          <p:nvPr/>
        </p:nvSpPr>
        <p:spPr bwMode="auto">
          <a:xfrm>
            <a:off x="357187" y="403268"/>
            <a:ext cx="2112319" cy="231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фото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0"/>
            <a:ext cx="6080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just" eaLnBrk="0" hangingPunct="0"/>
            <a:r>
              <a:rPr lang="ru-RU" sz="1100">
                <a:ea typeface="Calibri" pitchFamily="34" charset="0"/>
                <a:cs typeface="Calibri" pitchFamily="34" charset="0"/>
              </a:rPr>
              <a:t>. </a:t>
            </a:r>
            <a:endParaRPr lang="ru-RU"/>
          </a:p>
        </p:txBody>
      </p:sp>
      <p:sp>
        <p:nvSpPr>
          <p:cNvPr id="17417" name="Прямоугольник 30"/>
          <p:cNvSpPr>
            <a:spLocks noChangeArrowheads="1"/>
          </p:cNvSpPr>
          <p:nvPr/>
        </p:nvSpPr>
        <p:spPr bwMode="auto">
          <a:xfrm>
            <a:off x="927412" y="2726410"/>
            <a:ext cx="76050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проекта: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три месяца работы (май-июль 2019) мы провели 7 профильных семинаров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150 человек и более 50 часов индивидуальных консультаций с руководителями проектов</a:t>
            </a:r>
          </a:p>
        </p:txBody>
      </p:sp>
      <p:sp>
        <p:nvSpPr>
          <p:cNvPr id="17419" name="Прямоугольник 34"/>
          <p:cNvSpPr>
            <a:spLocks noChangeArrowheads="1"/>
          </p:cNvSpPr>
          <p:nvPr/>
        </p:nvSpPr>
        <p:spPr bwMode="auto">
          <a:xfrm>
            <a:off x="2428875" y="930275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7421" name="Прямоугольник 38"/>
          <p:cNvSpPr>
            <a:spLocks noChangeArrowheads="1"/>
          </p:cNvSpPr>
          <p:nvPr/>
        </p:nvSpPr>
        <p:spPr bwMode="auto">
          <a:xfrm>
            <a:off x="927412" y="3465074"/>
            <a:ext cx="76328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358775"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гражданского общества и некоммерческого сектора города Нижневартовска, через создание экосистемы развития и поддержки социально ориентированных некоммерческих организаций и инициативных граждан.</a:t>
            </a:r>
          </a:p>
        </p:txBody>
      </p:sp>
      <p:sp>
        <p:nvSpPr>
          <p:cNvPr id="17422" name="Прямоугольник 41"/>
          <p:cNvSpPr>
            <a:spLocks noChangeArrowheads="1"/>
          </p:cNvSpPr>
          <p:nvPr/>
        </p:nvSpPr>
        <p:spPr bwMode="auto">
          <a:xfrm>
            <a:off x="2719188" y="2101957"/>
            <a:ext cx="5639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гранта: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949 325 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Cофинансирование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335 000 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3" name="Прямоугольник 34"/>
          <p:cNvSpPr>
            <a:spLocks noChangeArrowheads="1"/>
          </p:cNvSpPr>
          <p:nvPr/>
        </p:nvSpPr>
        <p:spPr bwMode="auto">
          <a:xfrm>
            <a:off x="2571750" y="1994750"/>
            <a:ext cx="442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502980"/>
            <a:ext cx="4301083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организации: НП «Агентство социальных технологий»</a:t>
            </a:r>
          </a:p>
          <a:p>
            <a:pPr algn="just">
              <a:spcAft>
                <a:spcPts val="800"/>
              </a:spcAft>
            </a:pP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проекта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Ресурсный центр НКО»</a:t>
            </a:r>
          </a:p>
          <a:p>
            <a:pPr algn="just">
              <a:spcAft>
                <a:spcPts val="800"/>
              </a:spcAft>
            </a:pPr>
            <a:r>
              <a:rPr lang="ru-RU" sz="15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конкурса: Грант Губернатора ХМАО-Югры </a:t>
            </a:r>
            <a:endParaRPr lang="ru-RU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5" y="185125"/>
            <a:ext cx="1809625" cy="1809625"/>
          </a:xfrm>
          <a:prstGeom prst="rect">
            <a:avLst/>
          </a:prstGeom>
        </p:spPr>
      </p:pic>
      <p:sp>
        <p:nvSpPr>
          <p:cNvPr id="15" name="Прямоугольник 30"/>
          <p:cNvSpPr>
            <a:spLocks noChangeArrowheads="1"/>
          </p:cNvSpPr>
          <p:nvPr/>
        </p:nvSpPr>
        <p:spPr bwMode="auto">
          <a:xfrm>
            <a:off x="927412" y="4203738"/>
            <a:ext cx="760502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 работе: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запущенному в мае 2019 года на средства муниципального гранта краткосрочному проекту "Ресурсный центр НКО" реализуются такие проекты как: Музей Российского волейбола, приложение "В помощь мигранту", научный проект "История освоения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р.Вах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"Социализация детей с аутизмом методом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иппотерапии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и другие. Реализация каждого проекта - это от 30 до 1000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благополучателей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решение отдельно взятой социальной проблемы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373289"/>
            <a:ext cx="3131973" cy="14452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373361"/>
            <a:ext cx="1924930" cy="14452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794" y="5373360"/>
            <a:ext cx="1926937" cy="144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3492</TotalTime>
  <Words>180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Специальное оформление</vt:lpstr>
      <vt:lpstr>Лучшие практики СО НКО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Водолазская Юлия Валериевна</cp:lastModifiedBy>
  <cp:revision>350</cp:revision>
  <dcterms:created xsi:type="dcterms:W3CDTF">2011-03-10T20:34:09Z</dcterms:created>
  <dcterms:modified xsi:type="dcterms:W3CDTF">2019-09-10T10:25:44Z</dcterms:modified>
</cp:coreProperties>
</file>