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1" r:id="rId5"/>
    <p:sldId id="264" r:id="rId6"/>
    <p:sldId id="265" r:id="rId7"/>
    <p:sldId id="262" r:id="rId8"/>
    <p:sldId id="266" r:id="rId9"/>
    <p:sldId id="267" r:id="rId10"/>
    <p:sldId id="268" r:id="rId11"/>
    <p:sldId id="269" r:id="rId12"/>
    <p:sldId id="27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09" autoAdjust="0"/>
    <p:restoredTop sz="96433" autoAdjust="0"/>
  </p:normalViewPr>
  <p:slideViewPr>
    <p:cSldViewPr snapToGrid="0">
      <p:cViewPr varScale="1">
        <p:scale>
          <a:sx n="113" d="100"/>
          <a:sy n="113" d="100"/>
        </p:scale>
        <p:origin x="-158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3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7201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3147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19137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9446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040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886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264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4396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73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89A218-1BD9-44B7-AD25-60C2204205A7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4486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9A218-1BD9-44B7-AD25-60C2204205A7}" type="datetimeFigureOut">
              <a:rPr lang="ru-RU" smtClean="0"/>
              <a:t>12.05.2016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5C7EFC-FB93-4B0A-97A4-5DFF6022B23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6177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341" y="-62898"/>
            <a:ext cx="9250774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23966" y="689141"/>
            <a:ext cx="715021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70C0"/>
                </a:solidFill>
              </a:rPr>
              <a:t>Администрация города Нижневартовска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27847" y="1745883"/>
            <a:ext cx="7382938" cy="15788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2800" b="1" dirty="0">
                <a:solidFill>
                  <a:srgbClr val="0070C0"/>
                </a:solidFill>
                <a:cs typeface="Times New Roman" panose="02020603050405020304" pitchFamily="18" charset="0"/>
              </a:rPr>
              <a:t>Информация о проведении экологической акции «Сделать мир чище!» на территории города Нижневартовска за апрель 2016 года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46253" y="6047583"/>
            <a:ext cx="7056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0070C0"/>
                </a:solidFill>
              </a:rPr>
              <a:t>2016 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666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775" y="0"/>
            <a:ext cx="9250774" cy="6858000"/>
          </a:xfrm>
          <a:prstGeom prst="rect">
            <a:avLst/>
          </a:prstGeom>
        </p:spPr>
      </p:pic>
      <p:pic>
        <p:nvPicPr>
          <p:cNvPr id="8194" name="Picture 2" descr="C:\Users\user\Desktop\oSznNigTp9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048" y="3068054"/>
            <a:ext cx="4720005" cy="27311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user\Desktop\Ykh03Otq48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31" y="0"/>
            <a:ext cx="4277981" cy="261085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74659" y="564776"/>
            <a:ext cx="1532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МБОУ СШ№1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8731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774" y="0"/>
            <a:ext cx="9250774" cy="6858000"/>
          </a:xfrm>
          <a:prstGeom prst="rect">
            <a:avLst/>
          </a:prstGeom>
        </p:spPr>
      </p:pic>
      <p:pic>
        <p:nvPicPr>
          <p:cNvPr id="9218" name="Picture 2" descr="C:\Users\user\Desktop\NYewPpE2Wc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1" y="274319"/>
            <a:ext cx="5006340" cy="31546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Users\user\Desktop\jJKHQB4Roq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389" y="3334868"/>
            <a:ext cx="3899647" cy="334411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15097" y="1062318"/>
            <a:ext cx="1649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МБОУ СШ№24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2929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87533" cy="6858000"/>
          </a:xfrm>
          <a:prstGeom prst="rect">
            <a:avLst/>
          </a:prstGeom>
        </p:spPr>
      </p:pic>
      <p:pic>
        <p:nvPicPr>
          <p:cNvPr id="10242" name="Picture 2" descr="C:\Users\user\Desktop\lPsFZ7Nold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9008" y="2860330"/>
            <a:ext cx="4817159" cy="366110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Users\user\Desktop\oeg70vOyzQ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" y="731518"/>
            <a:ext cx="3904614" cy="28657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876365" y="833718"/>
            <a:ext cx="1649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МБОУ СШ№43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0078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27" y="7847"/>
            <a:ext cx="9250774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65668" y="552083"/>
            <a:ext cx="8424332" cy="24724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solidFill>
                  <a:srgbClr val="0070C0"/>
                </a:solidFill>
                <a:ea typeface="Calibri"/>
                <a:cs typeface="Times New Roman"/>
              </a:rPr>
              <a:t>В рамках </a:t>
            </a:r>
            <a:r>
              <a:rPr lang="ru-RU" sz="1200" b="1" dirty="0" smtClean="0">
                <a:solidFill>
                  <a:srgbClr val="0070C0"/>
                </a:solidFill>
                <a:ea typeface="Calibri"/>
                <a:cs typeface="Times New Roman"/>
              </a:rPr>
              <a:t>региональной экологической вахты в </a:t>
            </a:r>
            <a:r>
              <a:rPr lang="ru-RU" sz="1200" b="1" dirty="0">
                <a:solidFill>
                  <a:srgbClr val="0070C0"/>
                </a:solidFill>
                <a:ea typeface="Calibri"/>
                <a:cs typeface="Times New Roman"/>
              </a:rPr>
              <a:t>апреле 2016 года на базе общеобразовательных учреждений города проводилась акция «Сделать мир чище!» по сбору бумаги, картона и гальванических элементов питания (батареек). Главная цель акции - привлечение внимания </a:t>
            </a:r>
            <a:r>
              <a:rPr lang="ru-RU" sz="1200" b="1" dirty="0" smtClean="0">
                <a:solidFill>
                  <a:srgbClr val="0070C0"/>
                </a:solidFill>
                <a:ea typeface="Calibri"/>
                <a:cs typeface="Times New Roman"/>
              </a:rPr>
              <a:t>жителей </a:t>
            </a:r>
            <a:r>
              <a:rPr lang="ru-RU" sz="1200" b="1" dirty="0">
                <a:solidFill>
                  <a:srgbClr val="0070C0"/>
                </a:solidFill>
                <a:ea typeface="Calibri"/>
                <a:cs typeface="Times New Roman"/>
              </a:rPr>
              <a:t>к селективному сбору отходов потребления на территории города.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solidFill>
                  <a:srgbClr val="0070C0"/>
                </a:solidFill>
                <a:ea typeface="Calibri"/>
                <a:cs typeface="Times New Roman"/>
              </a:rPr>
              <a:t>В акции приняли участие 13 общеобразовательных организаций. Мероприятия проходили в форме общешкольных сборов, с проведением просветительской работы (экологические уроки, выступления волонтеров), организации конкурсов детских рисунков, стихотворений, эссе. Активное участие в сборе бумаги приняли учащиеся школ № 2, 6, 8, 12, 29, 42, лицея №2. Всего в апреле школьниками собрано более 57 т макулатуры. Акция продолжится в мае. 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200" b="1" dirty="0">
                <a:solidFill>
                  <a:srgbClr val="0070C0"/>
                </a:solidFill>
                <a:ea typeface="Calibri"/>
                <a:cs typeface="Times New Roman"/>
              </a:rPr>
              <a:t>С целью привлечения жителей города к участию в акции график проведения мероприятий размещается на официальном сайте органов местного самоуправления города Нижневартовска в разделе «Новости», в газетах «Варта» и «Местное время». Результаты проведенных мероприятий регулярно освещаются в печатных и электронных СМИ.</a:t>
            </a:r>
          </a:p>
        </p:txBody>
      </p:sp>
    </p:spTree>
    <p:extLst>
      <p:ext uri="{BB962C8B-B14F-4D97-AF65-F5344CB8AC3E}">
        <p14:creationId xmlns:p14="http://schemas.microsoft.com/office/powerpoint/2010/main" val="379867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0774" cy="6858000"/>
          </a:xfrm>
          <a:prstGeom prst="rect">
            <a:avLst/>
          </a:prstGeom>
        </p:spPr>
      </p:pic>
      <p:pic>
        <p:nvPicPr>
          <p:cNvPr id="3" name="Picture 2" descr="C:\Users\user\Desktop\N0zy-06MMU4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99" y="250116"/>
            <a:ext cx="5006340" cy="32918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user\Desktop\6UfAwVaUkS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8864" y="3429000"/>
            <a:ext cx="4549140" cy="317754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179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774" y="0"/>
            <a:ext cx="9250774" cy="6858000"/>
          </a:xfrm>
          <a:prstGeom prst="rect">
            <a:avLst/>
          </a:prstGeom>
        </p:spPr>
      </p:pic>
      <p:pic>
        <p:nvPicPr>
          <p:cNvPr id="2051" name="Picture 3" descr="C:\Users\user\Desktop\ladOpCGnN8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188" y="251460"/>
            <a:ext cx="4308025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user\Desktop\obXdazo7gt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188" y="3429000"/>
            <a:ext cx="4308025" cy="2834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8600" y="3429000"/>
            <a:ext cx="19060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МБОУ СШ№12</a:t>
            </a:r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2053" name="Picture 5" descr="C:\Users\user\Desktop\ozgJEkOERE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1"/>
            <a:ext cx="3840477" cy="28575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1029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774" y="0"/>
            <a:ext cx="9250774" cy="6858000"/>
          </a:xfrm>
          <a:prstGeom prst="rect">
            <a:avLst/>
          </a:prstGeom>
        </p:spPr>
      </p:pic>
      <p:pic>
        <p:nvPicPr>
          <p:cNvPr id="3074" name="Picture 2" descr="C:\Users\user\Desktop\1gUYRG_O0v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020" y="552450"/>
            <a:ext cx="3694748" cy="57531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mSU0gyfV8U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84" y="248770"/>
            <a:ext cx="3017520" cy="38176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581267" y="5808009"/>
            <a:ext cx="16497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МБОУ СШ№29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5147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774" y="0"/>
            <a:ext cx="9250774" cy="6858000"/>
          </a:xfrm>
          <a:prstGeom prst="rect">
            <a:avLst/>
          </a:prstGeom>
        </p:spPr>
      </p:pic>
      <p:pic>
        <p:nvPicPr>
          <p:cNvPr id="4099" name="Picture 3" descr="C:\Users\user\Desktop\94ga5hSICn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" y="480060"/>
            <a:ext cx="4522246" cy="29489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user\Desktop\ZQPMovAzJqw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560" y="1954529"/>
            <a:ext cx="3231515" cy="43319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400800" y="1089212"/>
            <a:ext cx="1532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МБОУ СШ№2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002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774" y="0"/>
            <a:ext cx="9250774" cy="6858000"/>
          </a:xfrm>
          <a:prstGeom prst="rect">
            <a:avLst/>
          </a:prstGeom>
        </p:spPr>
      </p:pic>
      <p:pic>
        <p:nvPicPr>
          <p:cNvPr id="5122" name="Picture 2" descr="C:\Users\user\Desktop\YLWfRuP0Dxk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6189" y="3753854"/>
            <a:ext cx="4168187" cy="2743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esktop\495cgqLTBHg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85" y="336884"/>
            <a:ext cx="4451684" cy="341697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Users\user\Desktop\oGrgBdEsEO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894" y="324853"/>
            <a:ext cx="3931921" cy="31041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186953" y="5782235"/>
            <a:ext cx="13083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ЛИЦЕЙ №2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2028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774" y="0"/>
            <a:ext cx="9250774" cy="6858000"/>
          </a:xfrm>
          <a:prstGeom prst="rect">
            <a:avLst/>
          </a:prstGeom>
        </p:spPr>
      </p:pic>
      <p:pic>
        <p:nvPicPr>
          <p:cNvPr id="6146" name="Picture 2" descr="C:\Users\user\Desktop\9GefLlZVN7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706" y="577516"/>
            <a:ext cx="5101390" cy="39858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user\Desktop\wZrFqzY24Q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87" y="4529975"/>
            <a:ext cx="3206833" cy="19182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69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774" y="0"/>
            <a:ext cx="9250774" cy="6858000"/>
          </a:xfrm>
          <a:prstGeom prst="rect">
            <a:avLst/>
          </a:prstGeom>
        </p:spPr>
      </p:pic>
      <p:pic>
        <p:nvPicPr>
          <p:cNvPr id="7170" name="Picture 2" descr="C:\Users\user\Desktop\ApitmKzd9o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138" y="800100"/>
            <a:ext cx="3489642" cy="49799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user\Desktop\6zGOkRZylMk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434974"/>
            <a:ext cx="3298190" cy="228536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240740" y="5177118"/>
            <a:ext cx="1796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МБОУ СШ№6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382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277</TotalTime>
  <Words>224</Words>
  <Application>Microsoft Office PowerPoint</Application>
  <PresentationFormat>Экран (4:3)</PresentationFormat>
  <Paragraphs>14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Полатова Елена Леонидовна</cp:lastModifiedBy>
  <cp:revision>29</cp:revision>
  <dcterms:created xsi:type="dcterms:W3CDTF">2013-11-19T05:52:05Z</dcterms:created>
  <dcterms:modified xsi:type="dcterms:W3CDTF">2016-05-12T06:35:18Z</dcterms:modified>
</cp:coreProperties>
</file>