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2A4"/>
    <a:srgbClr val="66FFFF"/>
    <a:srgbClr val="FF3300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1" autoAdjust="0"/>
  </p:normalViewPr>
  <p:slideViewPr>
    <p:cSldViewPr>
      <p:cViewPr varScale="1">
        <p:scale>
          <a:sx n="88" d="100"/>
          <a:sy n="88" d="100"/>
        </p:scale>
        <p:origin x="306" y="90"/>
      </p:cViewPr>
      <p:guideLst>
        <p:guide orient="horz" pos="216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D37D1F-CB02-425C-8E3D-EEB472D2C9BE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DFA68-00E0-49C7-A62D-02C03646F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388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DA913B-15B7-4D85-AE83-61988BB421A3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CAB9E3-9C23-4F75-BFBF-388478435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031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AB9E3-9C23-4F75-BFBF-388478435D4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7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6C1C9-644A-4CA1-82C0-A8E09ADE5AF8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225A-5FDA-43F4-B2F7-F2061F4E9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A8158-0A70-4414-AC50-E2BE39CD5C9E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EB3B3-7FFF-4EE2-BDF2-8F4044318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E127-2879-400E-BB8D-5699F8E11692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0BDD-CC8B-4A9A-A705-D6D0CC732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EAA63-5529-496C-B03F-0D9DFA6970BD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85A4-5F69-4519-B200-9D6379B54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FB8F7-A37C-46CA-8E87-A0814D0E59CF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3AE63-AEC1-41E6-A8B0-813F65461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B7D95-83FD-402F-B543-980EEF4692AD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89FF4-4EB8-4224-9C60-27FC6A135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A5AE-87B9-4E1B-9625-BD4800BFD725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4236-66B0-4F72-9C95-17DC281EE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4CD1E-345C-4201-8A99-5B29E2313F83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59D5C-32AC-44D7-82FB-2AB65E6CC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7997-1B49-4E0C-AF54-24706BDD2191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2C7C-11A2-4AED-8E9E-B14D09658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020A-82EA-4411-9242-583A03E65094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29A7-0089-4BAF-B73E-605A7593F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5F3A-E12E-427F-933A-0817EB3C9C4F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A8E6C-227D-4F12-837A-8EC17DF1E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1" descr="8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F5BE6A-9518-4A37-A58B-C361D9EB1DC5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711AF8-998C-493E-8DF7-902661637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699792" y="97388"/>
            <a:ext cx="4968552" cy="405592"/>
          </a:xfrm>
        </p:spPr>
        <p:txBody>
          <a:bodyPr/>
          <a:lstStyle/>
          <a:p>
            <a:pPr algn="l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Лучшие практики СО НКО</a:t>
            </a:r>
          </a:p>
        </p:txBody>
      </p:sp>
      <p:sp>
        <p:nvSpPr>
          <p:cNvPr id="17411" name="Подзаголовок 4"/>
          <p:cNvSpPr txBox="1">
            <a:spLocks/>
          </p:cNvSpPr>
          <p:nvPr/>
        </p:nvSpPr>
        <p:spPr bwMode="auto">
          <a:xfrm>
            <a:off x="5580112" y="3326915"/>
            <a:ext cx="2778076" cy="291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lnSpc>
                <a:spcPct val="120000"/>
              </a:lnSpc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фото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7000875" y="261938"/>
            <a:ext cx="1531565" cy="84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социальной политике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Rectangle 73"/>
          <p:cNvSpPr txBox="1">
            <a:spLocks noChangeArrowheads="1"/>
          </p:cNvSpPr>
          <p:nvPr/>
        </p:nvSpPr>
        <p:spPr bwMode="auto">
          <a:xfrm>
            <a:off x="357187" y="403268"/>
            <a:ext cx="2112319" cy="231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фото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0" y="0"/>
            <a:ext cx="6080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 algn="just" eaLnBrk="0" hangingPunct="0"/>
            <a:r>
              <a:rPr lang="ru-RU" sz="1100">
                <a:ea typeface="Calibri" pitchFamily="34" charset="0"/>
                <a:cs typeface="Calibri" pitchFamily="34" charset="0"/>
              </a:rPr>
              <a:t>. </a:t>
            </a:r>
            <a:endParaRPr lang="ru-RU"/>
          </a:p>
        </p:txBody>
      </p:sp>
      <p:sp>
        <p:nvSpPr>
          <p:cNvPr id="17417" name="Прямоугольник 30"/>
          <p:cNvSpPr>
            <a:spLocks noChangeArrowheads="1"/>
          </p:cNvSpPr>
          <p:nvPr/>
        </p:nvSpPr>
        <p:spPr bwMode="auto">
          <a:xfrm>
            <a:off x="79524" y="3258348"/>
            <a:ext cx="82786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проекта: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Обучено 9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подростками в качестве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профориентологов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7 школах города проведены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Проф-форсайт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для 9-11 классов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Реализованы курсы по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профсамоопределению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240 старшеклассников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Реализованы курсы по стратегии поступления в вуз для 60 абитуриентов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первый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профсъезд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старшеклассников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party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(469 участников)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9" name="Прямоугольник 34"/>
          <p:cNvSpPr>
            <a:spLocks noChangeArrowheads="1"/>
          </p:cNvSpPr>
          <p:nvPr/>
        </p:nvSpPr>
        <p:spPr bwMode="auto">
          <a:xfrm>
            <a:off x="2428875" y="930275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17421" name="Прямоугольник 38"/>
          <p:cNvSpPr>
            <a:spLocks noChangeArrowheads="1"/>
          </p:cNvSpPr>
          <p:nvPr/>
        </p:nvSpPr>
        <p:spPr bwMode="auto">
          <a:xfrm>
            <a:off x="107505" y="2669980"/>
            <a:ext cx="835292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358775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семьям с детьми-подростками и выпускниками в профессиональном самоопределении</a:t>
            </a:r>
          </a:p>
        </p:txBody>
      </p:sp>
      <p:sp>
        <p:nvSpPr>
          <p:cNvPr id="17422" name="Прямоугольник 41"/>
          <p:cNvSpPr>
            <a:spLocks noChangeArrowheads="1"/>
          </p:cNvSpPr>
          <p:nvPr/>
        </p:nvSpPr>
        <p:spPr bwMode="auto">
          <a:xfrm>
            <a:off x="2719188" y="2101957"/>
            <a:ext cx="5639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гранта: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450 996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Cофинансирование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290 838руб.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23" name="Прямоугольник 34"/>
          <p:cNvSpPr>
            <a:spLocks noChangeArrowheads="1"/>
          </p:cNvSpPr>
          <p:nvPr/>
        </p:nvSpPr>
        <p:spPr bwMode="auto">
          <a:xfrm>
            <a:off x="2571750" y="1994750"/>
            <a:ext cx="4429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99792" y="502980"/>
            <a:ext cx="4301083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организации: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РМОО «Молодежная инициатива»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проекта: «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Профориентационно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-образовательный клуб «</a:t>
            </a: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месте»</a:t>
            </a:r>
          </a:p>
          <a:p>
            <a:pPr algn="just">
              <a:spcAft>
                <a:spcPts val="80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конкурса: Президентский Грант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73"/>
          <p:cNvSpPr txBox="1">
            <a:spLocks noChangeArrowheads="1"/>
          </p:cNvSpPr>
          <p:nvPr/>
        </p:nvSpPr>
        <p:spPr bwMode="auto">
          <a:xfrm>
            <a:off x="37144" y="4950701"/>
            <a:ext cx="5364088" cy="47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itchFamily="18" charset="0"/>
              </a:rPr>
              <a:t>Достижения в работе: проект получил развитие. Достигнуты договоренности  о взаимодействии с образованием города на 2019-2020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itchFamily="18" charset="0"/>
              </a:rPr>
              <a:t>уч.г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itchFamily="18" charset="0"/>
              </a:rPr>
              <a:t>.  Проект получил развитие и продолжает свою работу с использованием новых форм работы со старшеклассниками по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itchFamily="18" charset="0"/>
              </a:rPr>
              <a:t>профсамоопределению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itchFamily="18" charset="0"/>
              </a:rPr>
              <a:t>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4" r="2750" b="32275"/>
          <a:stretch/>
        </p:blipFill>
        <p:spPr>
          <a:xfrm>
            <a:off x="217305" y="504750"/>
            <a:ext cx="2418466" cy="12529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398" y="4932233"/>
            <a:ext cx="2454119" cy="184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0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3546</TotalTime>
  <Words>157</Words>
  <Application>Microsoft Office PowerPoint</Application>
  <PresentationFormat>Экран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Специальное оформление</vt:lpstr>
      <vt:lpstr>Лучшие практики СО НКО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Admin</dc:creator>
  <cp:lastModifiedBy>Водолазская Юлия Валериевна</cp:lastModifiedBy>
  <cp:revision>353</cp:revision>
  <dcterms:created xsi:type="dcterms:W3CDTF">2011-03-10T20:34:09Z</dcterms:created>
  <dcterms:modified xsi:type="dcterms:W3CDTF">2019-08-30T06:47:06Z</dcterms:modified>
</cp:coreProperties>
</file>