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63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4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7" Type="http://schemas.openxmlformats.org/officeDocument/2006/relationships/image" Target="../media/image48.png"/><Relationship Id="rId12" Type="http://schemas.openxmlformats.org/officeDocument/2006/relationships/image" Target="../media/image1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2" Type="http://schemas.openxmlformats.org/officeDocument/2006/relationships/image" Target="../media/image43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6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10" Type="http://schemas.openxmlformats.org/officeDocument/2006/relationships/image" Target="../media/image51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3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9" Type="http://schemas.openxmlformats.org/officeDocument/2006/relationships/image" Target="../media/image108.png"/><Relationship Id="rId3" Type="http://schemas.openxmlformats.org/officeDocument/2006/relationships/image" Target="../media/image16.pn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38" Type="http://schemas.openxmlformats.org/officeDocument/2006/relationships/image" Target="../media/image107.png"/><Relationship Id="rId2" Type="http://schemas.openxmlformats.org/officeDocument/2006/relationships/image" Target="../media/image14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37" Type="http://schemas.openxmlformats.org/officeDocument/2006/relationships/image" Target="../media/image15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36" Type="http://schemas.openxmlformats.org/officeDocument/2006/relationships/image" Target="../media/image106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" Type="http://schemas.openxmlformats.org/officeDocument/2006/relationships/image" Target="../media/image17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9" Type="http://schemas.openxmlformats.org/officeDocument/2006/relationships/image" Target="../media/image146.png"/><Relationship Id="rId3" Type="http://schemas.openxmlformats.org/officeDocument/2006/relationships/image" Target="../media/image110.png"/><Relationship Id="rId21" Type="http://schemas.openxmlformats.org/officeDocument/2006/relationships/image" Target="../media/image128.png"/><Relationship Id="rId34" Type="http://schemas.openxmlformats.org/officeDocument/2006/relationships/image" Target="../media/image141.png"/><Relationship Id="rId42" Type="http://schemas.openxmlformats.org/officeDocument/2006/relationships/image" Target="../media/image149.png"/><Relationship Id="rId47" Type="http://schemas.openxmlformats.org/officeDocument/2006/relationships/image" Target="../media/image154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33" Type="http://schemas.openxmlformats.org/officeDocument/2006/relationships/image" Target="../media/image140.png"/><Relationship Id="rId38" Type="http://schemas.openxmlformats.org/officeDocument/2006/relationships/image" Target="../media/image145.png"/><Relationship Id="rId46" Type="http://schemas.openxmlformats.org/officeDocument/2006/relationships/image" Target="../media/image153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136.png"/><Relationship Id="rId41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32" Type="http://schemas.openxmlformats.org/officeDocument/2006/relationships/image" Target="../media/image139.png"/><Relationship Id="rId37" Type="http://schemas.openxmlformats.org/officeDocument/2006/relationships/image" Target="../media/image144.png"/><Relationship Id="rId40" Type="http://schemas.openxmlformats.org/officeDocument/2006/relationships/image" Target="../media/image147.png"/><Relationship Id="rId45" Type="http://schemas.openxmlformats.org/officeDocument/2006/relationships/image" Target="../media/image152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28" Type="http://schemas.openxmlformats.org/officeDocument/2006/relationships/image" Target="../media/image135.png"/><Relationship Id="rId36" Type="http://schemas.openxmlformats.org/officeDocument/2006/relationships/image" Target="../media/image143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31" Type="http://schemas.openxmlformats.org/officeDocument/2006/relationships/image" Target="../media/image138.png"/><Relationship Id="rId44" Type="http://schemas.openxmlformats.org/officeDocument/2006/relationships/image" Target="../media/image151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Relationship Id="rId30" Type="http://schemas.openxmlformats.org/officeDocument/2006/relationships/image" Target="../media/image137.png"/><Relationship Id="rId35" Type="http://schemas.openxmlformats.org/officeDocument/2006/relationships/image" Target="../media/image142.png"/><Relationship Id="rId43" Type="http://schemas.openxmlformats.org/officeDocument/2006/relationships/image" Target="../media/image150.png"/><Relationship Id="rId48" Type="http://schemas.openxmlformats.org/officeDocument/2006/relationships/image" Target="../media/image1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26" Type="http://schemas.openxmlformats.org/officeDocument/2006/relationships/image" Target="../media/image178.png"/><Relationship Id="rId3" Type="http://schemas.openxmlformats.org/officeDocument/2006/relationships/image" Target="../media/image16.png"/><Relationship Id="rId21" Type="http://schemas.openxmlformats.org/officeDocument/2006/relationships/image" Target="../media/image173.png"/><Relationship Id="rId34" Type="http://schemas.openxmlformats.org/officeDocument/2006/relationships/image" Target="../media/image186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5" Type="http://schemas.openxmlformats.org/officeDocument/2006/relationships/image" Target="../media/image177.png"/><Relationship Id="rId33" Type="http://schemas.openxmlformats.org/officeDocument/2006/relationships/image" Target="../media/image185.png"/><Relationship Id="rId2" Type="http://schemas.openxmlformats.org/officeDocument/2006/relationships/image" Target="../media/image156.png"/><Relationship Id="rId16" Type="http://schemas.openxmlformats.org/officeDocument/2006/relationships/image" Target="../media/image168.png"/><Relationship Id="rId20" Type="http://schemas.openxmlformats.org/officeDocument/2006/relationships/image" Target="../media/image172.png"/><Relationship Id="rId29" Type="http://schemas.openxmlformats.org/officeDocument/2006/relationships/image" Target="../media/image1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24" Type="http://schemas.openxmlformats.org/officeDocument/2006/relationships/image" Target="../media/image176.png"/><Relationship Id="rId32" Type="http://schemas.openxmlformats.org/officeDocument/2006/relationships/image" Target="../media/image184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23" Type="http://schemas.openxmlformats.org/officeDocument/2006/relationships/image" Target="../media/image175.png"/><Relationship Id="rId28" Type="http://schemas.openxmlformats.org/officeDocument/2006/relationships/image" Target="../media/image180.png"/><Relationship Id="rId10" Type="http://schemas.openxmlformats.org/officeDocument/2006/relationships/image" Target="../media/image162.png"/><Relationship Id="rId19" Type="http://schemas.openxmlformats.org/officeDocument/2006/relationships/image" Target="../media/image171.png"/><Relationship Id="rId31" Type="http://schemas.openxmlformats.org/officeDocument/2006/relationships/image" Target="../media/image183.png"/><Relationship Id="rId4" Type="http://schemas.openxmlformats.org/officeDocument/2006/relationships/image" Target="../media/image17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Relationship Id="rId22" Type="http://schemas.openxmlformats.org/officeDocument/2006/relationships/image" Target="../media/image174.png"/><Relationship Id="rId27" Type="http://schemas.openxmlformats.org/officeDocument/2006/relationships/image" Target="../media/image179.png"/><Relationship Id="rId30" Type="http://schemas.openxmlformats.org/officeDocument/2006/relationships/image" Target="../media/image1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18" Type="http://schemas.openxmlformats.org/officeDocument/2006/relationships/image" Target="../media/image200.png"/><Relationship Id="rId26" Type="http://schemas.openxmlformats.org/officeDocument/2006/relationships/image" Target="../media/image208.png"/><Relationship Id="rId3" Type="http://schemas.openxmlformats.org/officeDocument/2006/relationships/image" Target="../media/image2.png"/><Relationship Id="rId21" Type="http://schemas.openxmlformats.org/officeDocument/2006/relationships/image" Target="../media/image203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53.png"/><Relationship Id="rId25" Type="http://schemas.openxmlformats.org/officeDocument/2006/relationships/image" Target="../media/image207.png"/><Relationship Id="rId2" Type="http://schemas.openxmlformats.org/officeDocument/2006/relationships/image" Target="../media/image187.png"/><Relationship Id="rId16" Type="http://schemas.openxmlformats.org/officeDocument/2006/relationships/image" Target="../media/image199.png"/><Relationship Id="rId20" Type="http://schemas.openxmlformats.org/officeDocument/2006/relationships/image" Target="../media/image2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24" Type="http://schemas.openxmlformats.org/officeDocument/2006/relationships/image" Target="../media/image206.png"/><Relationship Id="rId5" Type="http://schemas.openxmlformats.org/officeDocument/2006/relationships/image" Target="../media/image188.png"/><Relationship Id="rId15" Type="http://schemas.openxmlformats.org/officeDocument/2006/relationships/image" Target="../media/image198.png"/><Relationship Id="rId23" Type="http://schemas.openxmlformats.org/officeDocument/2006/relationships/image" Target="../media/image205.png"/><Relationship Id="rId10" Type="http://schemas.openxmlformats.org/officeDocument/2006/relationships/image" Target="../media/image193.png"/><Relationship Id="rId19" Type="http://schemas.openxmlformats.org/officeDocument/2006/relationships/image" Target="../media/image201.png"/><Relationship Id="rId4" Type="http://schemas.openxmlformats.org/officeDocument/2006/relationships/image" Target="../media/image3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Relationship Id="rId22" Type="http://schemas.openxmlformats.org/officeDocument/2006/relationships/image" Target="../media/image20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49414"/>
            <a:ext cx="10692003" cy="16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215937"/>
            <a:ext cx="10692003" cy="166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82433"/>
            <a:ext cx="10692003" cy="1665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05942" y="960793"/>
            <a:ext cx="1263396" cy="928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67813" y="895591"/>
            <a:ext cx="932755" cy="10574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4718" y="758444"/>
            <a:ext cx="1848332" cy="750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6101" y="6700738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59">
                <a:moveTo>
                  <a:pt x="41528" y="20561"/>
                </a:moveTo>
                <a:lnTo>
                  <a:pt x="20408" y="20561"/>
                </a:lnTo>
                <a:lnTo>
                  <a:pt x="5626" y="99009"/>
                </a:lnTo>
                <a:lnTo>
                  <a:pt x="26797" y="99009"/>
                </a:lnTo>
                <a:lnTo>
                  <a:pt x="41528" y="20561"/>
                </a:lnTo>
                <a:close/>
              </a:path>
              <a:path w="45720" h="99059">
                <a:moveTo>
                  <a:pt x="45389" y="0"/>
                </a:moveTo>
                <a:lnTo>
                  <a:pt x="27559" y="0"/>
                </a:lnTo>
                <a:lnTo>
                  <a:pt x="0" y="12026"/>
                </a:lnTo>
                <a:lnTo>
                  <a:pt x="596" y="29248"/>
                </a:lnTo>
                <a:lnTo>
                  <a:pt x="20104" y="20561"/>
                </a:lnTo>
                <a:lnTo>
                  <a:pt x="41528" y="20561"/>
                </a:lnTo>
                <a:lnTo>
                  <a:pt x="453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40401" y="6700735"/>
            <a:ext cx="81915" cy="99060"/>
          </a:xfrm>
          <a:custGeom>
            <a:avLst/>
            <a:gdLst/>
            <a:ahLst/>
            <a:cxnLst/>
            <a:rect l="l" t="t" r="r" b="b"/>
            <a:pathLst>
              <a:path w="81914" h="99059">
                <a:moveTo>
                  <a:pt x="81495" y="0"/>
                </a:moveTo>
                <a:lnTo>
                  <a:pt x="14173" y="0"/>
                </a:lnTo>
                <a:lnTo>
                  <a:pt x="10667" y="18745"/>
                </a:lnTo>
                <a:lnTo>
                  <a:pt x="53619" y="18745"/>
                </a:lnTo>
                <a:lnTo>
                  <a:pt x="53619" y="19037"/>
                </a:lnTo>
                <a:lnTo>
                  <a:pt x="0" y="99009"/>
                </a:lnTo>
                <a:lnTo>
                  <a:pt x="24231" y="99009"/>
                </a:lnTo>
                <a:lnTo>
                  <a:pt x="78600" y="14617"/>
                </a:lnTo>
                <a:lnTo>
                  <a:pt x="814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48758" y="6725256"/>
            <a:ext cx="80645" cy="74930"/>
          </a:xfrm>
          <a:custGeom>
            <a:avLst/>
            <a:gdLst/>
            <a:ahLst/>
            <a:cxnLst/>
            <a:rect l="l" t="t" r="r" b="b"/>
            <a:pathLst>
              <a:path w="80645" h="74929">
                <a:moveTo>
                  <a:pt x="35953" y="0"/>
                </a:moveTo>
                <a:lnTo>
                  <a:pt x="14020" y="0"/>
                </a:lnTo>
                <a:lnTo>
                  <a:pt x="0" y="74485"/>
                </a:lnTo>
                <a:lnTo>
                  <a:pt x="21932" y="74485"/>
                </a:lnTo>
                <a:lnTo>
                  <a:pt x="27571" y="44322"/>
                </a:lnTo>
                <a:lnTo>
                  <a:pt x="72155" y="44322"/>
                </a:lnTo>
                <a:lnTo>
                  <a:pt x="75368" y="27419"/>
                </a:lnTo>
                <a:lnTo>
                  <a:pt x="30772" y="27419"/>
                </a:lnTo>
                <a:lnTo>
                  <a:pt x="35953" y="0"/>
                </a:lnTo>
                <a:close/>
              </a:path>
              <a:path w="80645" h="74929">
                <a:moveTo>
                  <a:pt x="72155" y="44322"/>
                </a:moveTo>
                <a:lnTo>
                  <a:pt x="50266" y="44322"/>
                </a:lnTo>
                <a:lnTo>
                  <a:pt x="44488" y="74485"/>
                </a:lnTo>
                <a:lnTo>
                  <a:pt x="66421" y="74485"/>
                </a:lnTo>
                <a:lnTo>
                  <a:pt x="72155" y="44322"/>
                </a:lnTo>
                <a:close/>
              </a:path>
              <a:path w="80645" h="74929">
                <a:moveTo>
                  <a:pt x="80581" y="0"/>
                </a:moveTo>
                <a:lnTo>
                  <a:pt x="58648" y="0"/>
                </a:lnTo>
                <a:lnTo>
                  <a:pt x="53467" y="27419"/>
                </a:lnTo>
                <a:lnTo>
                  <a:pt x="75368" y="27419"/>
                </a:lnTo>
                <a:lnTo>
                  <a:pt x="805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7010" y="6723580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44475" y="0"/>
                </a:moveTo>
                <a:lnTo>
                  <a:pt x="26344" y="3712"/>
                </a:lnTo>
                <a:lnTo>
                  <a:pt x="12298" y="13822"/>
                </a:lnTo>
                <a:lnTo>
                  <a:pt x="3222" y="28787"/>
                </a:lnTo>
                <a:lnTo>
                  <a:pt x="0" y="47066"/>
                </a:lnTo>
                <a:lnTo>
                  <a:pt x="2269" y="59648"/>
                </a:lnTo>
                <a:lnTo>
                  <a:pt x="8678" y="69362"/>
                </a:lnTo>
                <a:lnTo>
                  <a:pt x="18629" y="75621"/>
                </a:lnTo>
                <a:lnTo>
                  <a:pt x="31521" y="77838"/>
                </a:lnTo>
                <a:lnTo>
                  <a:pt x="49397" y="74294"/>
                </a:lnTo>
                <a:lnTo>
                  <a:pt x="63476" y="64454"/>
                </a:lnTo>
                <a:lnTo>
                  <a:pt x="65553" y="61086"/>
                </a:lnTo>
                <a:lnTo>
                  <a:pt x="26949" y="61086"/>
                </a:lnTo>
                <a:lnTo>
                  <a:pt x="22694" y="55295"/>
                </a:lnTo>
                <a:lnTo>
                  <a:pt x="22694" y="46608"/>
                </a:lnTo>
                <a:lnTo>
                  <a:pt x="23804" y="37040"/>
                </a:lnTo>
                <a:lnTo>
                  <a:pt x="27341" y="27271"/>
                </a:lnTo>
                <a:lnTo>
                  <a:pt x="33276" y="19671"/>
                </a:lnTo>
                <a:lnTo>
                  <a:pt x="41579" y="16611"/>
                </a:lnTo>
                <a:lnTo>
                  <a:pt x="72566" y="16611"/>
                </a:lnTo>
                <a:lnTo>
                  <a:pt x="67724" y="8966"/>
                </a:lnTo>
                <a:lnTo>
                  <a:pt x="57819" y="2405"/>
                </a:lnTo>
                <a:lnTo>
                  <a:pt x="44475" y="0"/>
                </a:lnTo>
                <a:close/>
              </a:path>
              <a:path w="76200" h="78104">
                <a:moveTo>
                  <a:pt x="72566" y="16611"/>
                </a:moveTo>
                <a:lnTo>
                  <a:pt x="50418" y="16611"/>
                </a:lnTo>
                <a:lnTo>
                  <a:pt x="53314" y="23914"/>
                </a:lnTo>
                <a:lnTo>
                  <a:pt x="53314" y="30772"/>
                </a:lnTo>
                <a:lnTo>
                  <a:pt x="52078" y="40909"/>
                </a:lnTo>
                <a:lnTo>
                  <a:pt x="48458" y="50730"/>
                </a:lnTo>
                <a:lnTo>
                  <a:pt x="42582" y="58150"/>
                </a:lnTo>
                <a:lnTo>
                  <a:pt x="34582" y="61086"/>
                </a:lnTo>
                <a:lnTo>
                  <a:pt x="65553" y="61086"/>
                </a:lnTo>
                <a:lnTo>
                  <a:pt x="72699" y="49500"/>
                </a:lnTo>
                <a:lnTo>
                  <a:pt x="76009" y="30619"/>
                </a:lnTo>
                <a:lnTo>
                  <a:pt x="73888" y="18698"/>
                </a:lnTo>
                <a:lnTo>
                  <a:pt x="72566" y="1661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12753" y="6723725"/>
            <a:ext cx="83185" cy="76200"/>
          </a:xfrm>
          <a:custGeom>
            <a:avLst/>
            <a:gdLst/>
            <a:ahLst/>
            <a:cxnLst/>
            <a:rect l="l" t="t" r="r" b="b"/>
            <a:pathLst>
              <a:path w="83185" h="76200">
                <a:moveTo>
                  <a:pt x="55892" y="0"/>
                </a:moveTo>
                <a:lnTo>
                  <a:pt x="42233" y="747"/>
                </a:lnTo>
                <a:lnTo>
                  <a:pt x="28516" y="4038"/>
                </a:lnTo>
                <a:lnTo>
                  <a:pt x="17939" y="11444"/>
                </a:lnTo>
                <a:lnTo>
                  <a:pt x="13703" y="24536"/>
                </a:lnTo>
                <a:lnTo>
                  <a:pt x="13703" y="33972"/>
                </a:lnTo>
                <a:lnTo>
                  <a:pt x="22237" y="39763"/>
                </a:lnTo>
                <a:lnTo>
                  <a:pt x="28625" y="41135"/>
                </a:lnTo>
                <a:lnTo>
                  <a:pt x="28625" y="41440"/>
                </a:lnTo>
                <a:lnTo>
                  <a:pt x="4419" y="69621"/>
                </a:lnTo>
                <a:lnTo>
                  <a:pt x="0" y="76022"/>
                </a:lnTo>
                <a:lnTo>
                  <a:pt x="23456" y="76022"/>
                </a:lnTo>
                <a:lnTo>
                  <a:pt x="26657" y="71145"/>
                </a:lnTo>
                <a:lnTo>
                  <a:pt x="29095" y="65811"/>
                </a:lnTo>
                <a:lnTo>
                  <a:pt x="35941" y="52400"/>
                </a:lnTo>
                <a:lnTo>
                  <a:pt x="40665" y="47993"/>
                </a:lnTo>
                <a:lnTo>
                  <a:pt x="74185" y="47993"/>
                </a:lnTo>
                <a:lnTo>
                  <a:pt x="76884" y="33820"/>
                </a:lnTo>
                <a:lnTo>
                  <a:pt x="42799" y="33820"/>
                </a:lnTo>
                <a:lnTo>
                  <a:pt x="36093" y="31229"/>
                </a:lnTo>
                <a:lnTo>
                  <a:pt x="36093" y="17525"/>
                </a:lnTo>
                <a:lnTo>
                  <a:pt x="42646" y="14782"/>
                </a:lnTo>
                <a:lnTo>
                  <a:pt x="80510" y="14782"/>
                </a:lnTo>
                <a:lnTo>
                  <a:pt x="83007" y="1676"/>
                </a:lnTo>
                <a:lnTo>
                  <a:pt x="77141" y="1034"/>
                </a:lnTo>
                <a:lnTo>
                  <a:pt x="70478" y="500"/>
                </a:lnTo>
                <a:lnTo>
                  <a:pt x="63301" y="135"/>
                </a:lnTo>
                <a:lnTo>
                  <a:pt x="55892" y="0"/>
                </a:lnTo>
                <a:close/>
              </a:path>
              <a:path w="83185" h="76200">
                <a:moveTo>
                  <a:pt x="74185" y="47993"/>
                </a:moveTo>
                <a:lnTo>
                  <a:pt x="52705" y="47993"/>
                </a:lnTo>
                <a:lnTo>
                  <a:pt x="47371" y="76022"/>
                </a:lnTo>
                <a:lnTo>
                  <a:pt x="68846" y="76022"/>
                </a:lnTo>
                <a:lnTo>
                  <a:pt x="74185" y="47993"/>
                </a:lnTo>
                <a:close/>
              </a:path>
              <a:path w="83185" h="76200">
                <a:moveTo>
                  <a:pt x="80510" y="14782"/>
                </a:moveTo>
                <a:lnTo>
                  <a:pt x="54825" y="14782"/>
                </a:lnTo>
                <a:lnTo>
                  <a:pt x="56654" y="15087"/>
                </a:lnTo>
                <a:lnTo>
                  <a:pt x="58788" y="15544"/>
                </a:lnTo>
                <a:lnTo>
                  <a:pt x="55283" y="33820"/>
                </a:lnTo>
                <a:lnTo>
                  <a:pt x="76884" y="33820"/>
                </a:lnTo>
                <a:lnTo>
                  <a:pt x="80510" y="1478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05704" y="6690226"/>
            <a:ext cx="80645" cy="111760"/>
          </a:xfrm>
          <a:custGeom>
            <a:avLst/>
            <a:gdLst/>
            <a:ahLst/>
            <a:cxnLst/>
            <a:rect l="l" t="t" r="r" b="b"/>
            <a:pathLst>
              <a:path w="80645" h="111759">
                <a:moveTo>
                  <a:pt x="80124" y="0"/>
                </a:moveTo>
                <a:lnTo>
                  <a:pt x="76161" y="1219"/>
                </a:lnTo>
                <a:lnTo>
                  <a:pt x="70675" y="1981"/>
                </a:lnTo>
                <a:lnTo>
                  <a:pt x="65341" y="2438"/>
                </a:lnTo>
                <a:lnTo>
                  <a:pt x="52282" y="3942"/>
                </a:lnTo>
                <a:lnTo>
                  <a:pt x="10667" y="31538"/>
                </a:lnTo>
                <a:lnTo>
                  <a:pt x="0" y="74790"/>
                </a:lnTo>
                <a:lnTo>
                  <a:pt x="2081" y="90373"/>
                </a:lnTo>
                <a:lnTo>
                  <a:pt x="8075" y="101785"/>
                </a:lnTo>
                <a:lnTo>
                  <a:pt x="17611" y="108799"/>
                </a:lnTo>
                <a:lnTo>
                  <a:pt x="30314" y="111188"/>
                </a:lnTo>
                <a:lnTo>
                  <a:pt x="48017" y="107328"/>
                </a:lnTo>
                <a:lnTo>
                  <a:pt x="61577" y="96985"/>
                </a:lnTo>
                <a:lnTo>
                  <a:pt x="62704" y="95046"/>
                </a:lnTo>
                <a:lnTo>
                  <a:pt x="24828" y="95046"/>
                </a:lnTo>
                <a:lnTo>
                  <a:pt x="21475" y="87274"/>
                </a:lnTo>
                <a:lnTo>
                  <a:pt x="21475" y="70827"/>
                </a:lnTo>
                <a:lnTo>
                  <a:pt x="23914" y="63055"/>
                </a:lnTo>
                <a:lnTo>
                  <a:pt x="28181" y="57721"/>
                </a:lnTo>
                <a:lnTo>
                  <a:pt x="31229" y="53619"/>
                </a:lnTo>
                <a:lnTo>
                  <a:pt x="35344" y="50723"/>
                </a:lnTo>
                <a:lnTo>
                  <a:pt x="70657" y="50723"/>
                </a:lnTo>
                <a:lnTo>
                  <a:pt x="69745" y="49047"/>
                </a:lnTo>
                <a:lnTo>
                  <a:pt x="21335" y="49047"/>
                </a:lnTo>
                <a:lnTo>
                  <a:pt x="22788" y="43483"/>
                </a:lnTo>
                <a:lnTo>
                  <a:pt x="55376" y="21287"/>
                </a:lnTo>
                <a:lnTo>
                  <a:pt x="72961" y="19494"/>
                </a:lnTo>
                <a:lnTo>
                  <a:pt x="76923" y="18122"/>
                </a:lnTo>
                <a:lnTo>
                  <a:pt x="80124" y="0"/>
                </a:lnTo>
                <a:close/>
              </a:path>
              <a:path w="80645" h="111759">
                <a:moveTo>
                  <a:pt x="70657" y="50723"/>
                </a:moveTo>
                <a:lnTo>
                  <a:pt x="47828" y="50723"/>
                </a:lnTo>
                <a:lnTo>
                  <a:pt x="50723" y="58788"/>
                </a:lnTo>
                <a:lnTo>
                  <a:pt x="50723" y="65798"/>
                </a:lnTo>
                <a:lnTo>
                  <a:pt x="49694" y="75126"/>
                </a:lnTo>
                <a:lnTo>
                  <a:pt x="46481" y="84651"/>
                </a:lnTo>
                <a:lnTo>
                  <a:pt x="40897" y="92062"/>
                </a:lnTo>
                <a:lnTo>
                  <a:pt x="32753" y="95046"/>
                </a:lnTo>
                <a:lnTo>
                  <a:pt x="62704" y="95046"/>
                </a:lnTo>
                <a:lnTo>
                  <a:pt x="70282" y="82015"/>
                </a:lnTo>
                <a:lnTo>
                  <a:pt x="73418" y="64274"/>
                </a:lnTo>
                <a:lnTo>
                  <a:pt x="71768" y="52766"/>
                </a:lnTo>
                <a:lnTo>
                  <a:pt x="70657" y="50723"/>
                </a:lnTo>
                <a:close/>
              </a:path>
              <a:path w="80645" h="111759">
                <a:moveTo>
                  <a:pt x="47218" y="35026"/>
                </a:moveTo>
                <a:lnTo>
                  <a:pt x="39653" y="35995"/>
                </a:lnTo>
                <a:lnTo>
                  <a:pt x="32942" y="38779"/>
                </a:lnTo>
                <a:lnTo>
                  <a:pt x="27085" y="43191"/>
                </a:lnTo>
                <a:lnTo>
                  <a:pt x="22085" y="49047"/>
                </a:lnTo>
                <a:lnTo>
                  <a:pt x="69745" y="49047"/>
                </a:lnTo>
                <a:lnTo>
                  <a:pt x="66719" y="43483"/>
                </a:lnTo>
                <a:lnTo>
                  <a:pt x="58470" y="37283"/>
                </a:lnTo>
                <a:lnTo>
                  <a:pt x="47218" y="3502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79631" y="6723584"/>
            <a:ext cx="85725" cy="106680"/>
          </a:xfrm>
          <a:custGeom>
            <a:avLst/>
            <a:gdLst/>
            <a:ahLst/>
            <a:cxnLst/>
            <a:rect l="l" t="t" r="r" b="b"/>
            <a:pathLst>
              <a:path w="85725" h="106679">
                <a:moveTo>
                  <a:pt x="38379" y="1676"/>
                </a:moveTo>
                <a:lnTo>
                  <a:pt x="18745" y="1676"/>
                </a:lnTo>
                <a:lnTo>
                  <a:pt x="17863" y="8375"/>
                </a:lnTo>
                <a:lnTo>
                  <a:pt x="16810" y="15608"/>
                </a:lnTo>
                <a:lnTo>
                  <a:pt x="15433" y="24141"/>
                </a:lnTo>
                <a:lnTo>
                  <a:pt x="14312" y="30454"/>
                </a:lnTo>
                <a:lnTo>
                  <a:pt x="0" y="106311"/>
                </a:lnTo>
                <a:lnTo>
                  <a:pt x="21780" y="106311"/>
                </a:lnTo>
                <a:lnTo>
                  <a:pt x="27876" y="74777"/>
                </a:lnTo>
                <a:lnTo>
                  <a:pt x="55173" y="74777"/>
                </a:lnTo>
                <a:lnTo>
                  <a:pt x="59703" y="73720"/>
                </a:lnTo>
                <a:lnTo>
                  <a:pt x="73307" y="62720"/>
                </a:lnTo>
                <a:lnTo>
                  <a:pt x="74132" y="61226"/>
                </a:lnTo>
                <a:lnTo>
                  <a:pt x="37020" y="61226"/>
                </a:lnTo>
                <a:lnTo>
                  <a:pt x="33667" y="59867"/>
                </a:lnTo>
                <a:lnTo>
                  <a:pt x="46563" y="19346"/>
                </a:lnTo>
                <a:lnTo>
                  <a:pt x="52552" y="17665"/>
                </a:lnTo>
                <a:lnTo>
                  <a:pt x="83729" y="17665"/>
                </a:lnTo>
                <a:lnTo>
                  <a:pt x="83686" y="17348"/>
                </a:lnTo>
                <a:lnTo>
                  <a:pt x="81280" y="12484"/>
                </a:lnTo>
                <a:lnTo>
                  <a:pt x="37020" y="12484"/>
                </a:lnTo>
                <a:lnTo>
                  <a:pt x="38379" y="1676"/>
                </a:lnTo>
                <a:close/>
              </a:path>
              <a:path w="85725" h="106679">
                <a:moveTo>
                  <a:pt x="55173" y="74777"/>
                </a:moveTo>
                <a:lnTo>
                  <a:pt x="28181" y="74777"/>
                </a:lnTo>
                <a:lnTo>
                  <a:pt x="30772" y="76314"/>
                </a:lnTo>
                <a:lnTo>
                  <a:pt x="35953" y="77838"/>
                </a:lnTo>
                <a:lnTo>
                  <a:pt x="42049" y="77838"/>
                </a:lnTo>
                <a:lnTo>
                  <a:pt x="55173" y="74777"/>
                </a:lnTo>
                <a:close/>
              </a:path>
              <a:path w="85725" h="106679">
                <a:moveTo>
                  <a:pt x="83729" y="17665"/>
                </a:moveTo>
                <a:lnTo>
                  <a:pt x="59715" y="17665"/>
                </a:lnTo>
                <a:lnTo>
                  <a:pt x="62153" y="23914"/>
                </a:lnTo>
                <a:lnTo>
                  <a:pt x="62065" y="30454"/>
                </a:lnTo>
                <a:lnTo>
                  <a:pt x="60541" y="40920"/>
                </a:lnTo>
                <a:lnTo>
                  <a:pt x="56116" y="51022"/>
                </a:lnTo>
                <a:lnTo>
                  <a:pt x="49493" y="58380"/>
                </a:lnTo>
                <a:lnTo>
                  <a:pt x="41287" y="61226"/>
                </a:lnTo>
                <a:lnTo>
                  <a:pt x="74132" y="61226"/>
                </a:lnTo>
                <a:lnTo>
                  <a:pt x="82058" y="46864"/>
                </a:lnTo>
                <a:lnTo>
                  <a:pt x="85153" y="28181"/>
                </a:lnTo>
                <a:lnTo>
                  <a:pt x="83729" y="17665"/>
                </a:lnTo>
                <a:close/>
              </a:path>
              <a:path w="85725" h="106679">
                <a:moveTo>
                  <a:pt x="61226" y="0"/>
                </a:moveTo>
                <a:lnTo>
                  <a:pt x="54559" y="814"/>
                </a:lnTo>
                <a:lnTo>
                  <a:pt x="48188" y="3213"/>
                </a:lnTo>
                <a:lnTo>
                  <a:pt x="42358" y="7125"/>
                </a:lnTo>
                <a:lnTo>
                  <a:pt x="37312" y="12484"/>
                </a:lnTo>
                <a:lnTo>
                  <a:pt x="81280" y="12484"/>
                </a:lnTo>
                <a:lnTo>
                  <a:pt x="79248" y="8375"/>
                </a:lnTo>
                <a:lnTo>
                  <a:pt x="71780" y="2260"/>
                </a:lnTo>
                <a:lnTo>
                  <a:pt x="612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64378" y="6723725"/>
            <a:ext cx="83185" cy="76200"/>
          </a:xfrm>
          <a:custGeom>
            <a:avLst/>
            <a:gdLst/>
            <a:ahLst/>
            <a:cxnLst/>
            <a:rect l="l" t="t" r="r" b="b"/>
            <a:pathLst>
              <a:path w="83185" h="76200">
                <a:moveTo>
                  <a:pt x="55892" y="0"/>
                </a:moveTo>
                <a:lnTo>
                  <a:pt x="42233" y="747"/>
                </a:lnTo>
                <a:lnTo>
                  <a:pt x="28516" y="4038"/>
                </a:lnTo>
                <a:lnTo>
                  <a:pt x="17939" y="11444"/>
                </a:lnTo>
                <a:lnTo>
                  <a:pt x="13703" y="24536"/>
                </a:lnTo>
                <a:lnTo>
                  <a:pt x="13703" y="33972"/>
                </a:lnTo>
                <a:lnTo>
                  <a:pt x="22237" y="39763"/>
                </a:lnTo>
                <a:lnTo>
                  <a:pt x="28638" y="41135"/>
                </a:lnTo>
                <a:lnTo>
                  <a:pt x="28638" y="41440"/>
                </a:lnTo>
                <a:lnTo>
                  <a:pt x="4419" y="69621"/>
                </a:lnTo>
                <a:lnTo>
                  <a:pt x="0" y="76022"/>
                </a:lnTo>
                <a:lnTo>
                  <a:pt x="23456" y="76022"/>
                </a:lnTo>
                <a:lnTo>
                  <a:pt x="26657" y="71145"/>
                </a:lnTo>
                <a:lnTo>
                  <a:pt x="29095" y="65811"/>
                </a:lnTo>
                <a:lnTo>
                  <a:pt x="31838" y="60477"/>
                </a:lnTo>
                <a:lnTo>
                  <a:pt x="35941" y="52400"/>
                </a:lnTo>
                <a:lnTo>
                  <a:pt x="40665" y="47993"/>
                </a:lnTo>
                <a:lnTo>
                  <a:pt x="74185" y="47993"/>
                </a:lnTo>
                <a:lnTo>
                  <a:pt x="76884" y="33820"/>
                </a:lnTo>
                <a:lnTo>
                  <a:pt x="42799" y="33820"/>
                </a:lnTo>
                <a:lnTo>
                  <a:pt x="36106" y="31229"/>
                </a:lnTo>
                <a:lnTo>
                  <a:pt x="36106" y="17525"/>
                </a:lnTo>
                <a:lnTo>
                  <a:pt x="42646" y="14782"/>
                </a:lnTo>
                <a:lnTo>
                  <a:pt x="80510" y="14782"/>
                </a:lnTo>
                <a:lnTo>
                  <a:pt x="83007" y="1676"/>
                </a:lnTo>
                <a:lnTo>
                  <a:pt x="77147" y="1034"/>
                </a:lnTo>
                <a:lnTo>
                  <a:pt x="70483" y="500"/>
                </a:lnTo>
                <a:lnTo>
                  <a:pt x="63302" y="135"/>
                </a:lnTo>
                <a:lnTo>
                  <a:pt x="55892" y="0"/>
                </a:lnTo>
                <a:close/>
              </a:path>
              <a:path w="83185" h="76200">
                <a:moveTo>
                  <a:pt x="74185" y="47993"/>
                </a:moveTo>
                <a:lnTo>
                  <a:pt x="52705" y="47993"/>
                </a:lnTo>
                <a:lnTo>
                  <a:pt x="47371" y="76022"/>
                </a:lnTo>
                <a:lnTo>
                  <a:pt x="68846" y="76022"/>
                </a:lnTo>
                <a:lnTo>
                  <a:pt x="74185" y="47993"/>
                </a:lnTo>
                <a:close/>
              </a:path>
              <a:path w="83185" h="76200">
                <a:moveTo>
                  <a:pt x="80510" y="14782"/>
                </a:moveTo>
                <a:lnTo>
                  <a:pt x="54825" y="14782"/>
                </a:lnTo>
                <a:lnTo>
                  <a:pt x="56654" y="15087"/>
                </a:lnTo>
                <a:lnTo>
                  <a:pt x="58788" y="15544"/>
                </a:lnTo>
                <a:lnTo>
                  <a:pt x="55295" y="33820"/>
                </a:lnTo>
                <a:lnTo>
                  <a:pt x="76884" y="33820"/>
                </a:lnTo>
                <a:lnTo>
                  <a:pt x="80510" y="1478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77154" y="6699058"/>
            <a:ext cx="79375" cy="100965"/>
          </a:xfrm>
          <a:custGeom>
            <a:avLst/>
            <a:gdLst/>
            <a:ahLst/>
            <a:cxnLst/>
            <a:rect l="l" t="t" r="r" b="b"/>
            <a:pathLst>
              <a:path w="79375" h="100965">
                <a:moveTo>
                  <a:pt x="77449" y="18427"/>
                </a:moveTo>
                <a:lnTo>
                  <a:pt x="51625" y="18427"/>
                </a:lnTo>
                <a:lnTo>
                  <a:pt x="56502" y="23456"/>
                </a:lnTo>
                <a:lnTo>
                  <a:pt x="56502" y="30467"/>
                </a:lnTo>
                <a:lnTo>
                  <a:pt x="23914" y="70065"/>
                </a:lnTo>
                <a:lnTo>
                  <a:pt x="2590" y="86525"/>
                </a:lnTo>
                <a:lnTo>
                  <a:pt x="0" y="100685"/>
                </a:lnTo>
                <a:lnTo>
                  <a:pt x="67627" y="100685"/>
                </a:lnTo>
                <a:lnTo>
                  <a:pt x="71132" y="81940"/>
                </a:lnTo>
                <a:lnTo>
                  <a:pt x="35648" y="81940"/>
                </a:lnTo>
                <a:lnTo>
                  <a:pt x="35648" y="81648"/>
                </a:lnTo>
                <a:lnTo>
                  <a:pt x="68791" y="53371"/>
                </a:lnTo>
                <a:lnTo>
                  <a:pt x="79057" y="26962"/>
                </a:lnTo>
                <a:lnTo>
                  <a:pt x="77449" y="18427"/>
                </a:lnTo>
                <a:close/>
              </a:path>
              <a:path w="79375" h="100965">
                <a:moveTo>
                  <a:pt x="48133" y="0"/>
                </a:moveTo>
                <a:lnTo>
                  <a:pt x="39705" y="647"/>
                </a:lnTo>
                <a:lnTo>
                  <a:pt x="31565" y="2438"/>
                </a:lnTo>
                <a:lnTo>
                  <a:pt x="24054" y="5143"/>
                </a:lnTo>
                <a:lnTo>
                  <a:pt x="17513" y="8534"/>
                </a:lnTo>
                <a:lnTo>
                  <a:pt x="21932" y="24218"/>
                </a:lnTo>
                <a:lnTo>
                  <a:pt x="27114" y="21031"/>
                </a:lnTo>
                <a:lnTo>
                  <a:pt x="33972" y="18427"/>
                </a:lnTo>
                <a:lnTo>
                  <a:pt x="77449" y="18427"/>
                </a:lnTo>
                <a:lnTo>
                  <a:pt x="77052" y="16319"/>
                </a:lnTo>
                <a:lnTo>
                  <a:pt x="71134" y="7766"/>
                </a:lnTo>
                <a:lnTo>
                  <a:pt x="61446" y="2069"/>
                </a:lnTo>
                <a:lnTo>
                  <a:pt x="481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6143" y="6699068"/>
            <a:ext cx="74930" cy="102870"/>
          </a:xfrm>
          <a:custGeom>
            <a:avLst/>
            <a:gdLst/>
            <a:ahLst/>
            <a:cxnLst/>
            <a:rect l="l" t="t" r="r" b="b"/>
            <a:pathLst>
              <a:path w="74929" h="102870">
                <a:moveTo>
                  <a:pt x="46304" y="0"/>
                </a:moveTo>
                <a:lnTo>
                  <a:pt x="26221" y="6030"/>
                </a:lnTo>
                <a:lnTo>
                  <a:pt x="11731" y="21639"/>
                </a:lnTo>
                <a:lnTo>
                  <a:pt x="2952" y="43103"/>
                </a:lnTo>
                <a:lnTo>
                  <a:pt x="0" y="66700"/>
                </a:lnTo>
                <a:lnTo>
                  <a:pt x="1581" y="80628"/>
                </a:lnTo>
                <a:lnTo>
                  <a:pt x="6602" y="91954"/>
                </a:lnTo>
                <a:lnTo>
                  <a:pt x="15478" y="99565"/>
                </a:lnTo>
                <a:lnTo>
                  <a:pt x="28625" y="102349"/>
                </a:lnTo>
                <a:lnTo>
                  <a:pt x="49013" y="96012"/>
                </a:lnTo>
                <a:lnTo>
                  <a:pt x="58779" y="84988"/>
                </a:lnTo>
                <a:lnTo>
                  <a:pt x="22694" y="84988"/>
                </a:lnTo>
                <a:lnTo>
                  <a:pt x="21475" y="74777"/>
                </a:lnTo>
                <a:lnTo>
                  <a:pt x="27131" y="36987"/>
                </a:lnTo>
                <a:lnTo>
                  <a:pt x="43865" y="17360"/>
                </a:lnTo>
                <a:lnTo>
                  <a:pt x="71640" y="17360"/>
                </a:lnTo>
                <a:lnTo>
                  <a:pt x="68543" y="10355"/>
                </a:lnTo>
                <a:lnTo>
                  <a:pt x="59750" y="2821"/>
                </a:lnTo>
                <a:lnTo>
                  <a:pt x="46304" y="0"/>
                </a:lnTo>
                <a:close/>
              </a:path>
              <a:path w="74929" h="102870">
                <a:moveTo>
                  <a:pt x="71640" y="17360"/>
                </a:moveTo>
                <a:lnTo>
                  <a:pt x="52247" y="17360"/>
                </a:lnTo>
                <a:lnTo>
                  <a:pt x="53162" y="27559"/>
                </a:lnTo>
                <a:lnTo>
                  <a:pt x="53162" y="34112"/>
                </a:lnTo>
                <a:lnTo>
                  <a:pt x="51878" y="47585"/>
                </a:lnTo>
                <a:lnTo>
                  <a:pt x="47923" y="64460"/>
                </a:lnTo>
                <a:lnTo>
                  <a:pt x="41139" y="78880"/>
                </a:lnTo>
                <a:lnTo>
                  <a:pt x="31368" y="84988"/>
                </a:lnTo>
                <a:lnTo>
                  <a:pt x="58779" y="84988"/>
                </a:lnTo>
                <a:lnTo>
                  <a:pt x="63419" y="79751"/>
                </a:lnTo>
                <a:lnTo>
                  <a:pt x="71968" y="57691"/>
                </a:lnTo>
                <a:lnTo>
                  <a:pt x="74790" y="33959"/>
                </a:lnTo>
                <a:lnTo>
                  <a:pt x="73337" y="21200"/>
                </a:lnTo>
                <a:lnTo>
                  <a:pt x="71640" y="173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64746" y="6700738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59">
                <a:moveTo>
                  <a:pt x="41528" y="20561"/>
                </a:moveTo>
                <a:lnTo>
                  <a:pt x="20396" y="20561"/>
                </a:lnTo>
                <a:lnTo>
                  <a:pt x="5626" y="99009"/>
                </a:lnTo>
                <a:lnTo>
                  <a:pt x="26796" y="99009"/>
                </a:lnTo>
                <a:lnTo>
                  <a:pt x="41528" y="20561"/>
                </a:lnTo>
                <a:close/>
              </a:path>
              <a:path w="45720" h="99059">
                <a:moveTo>
                  <a:pt x="45389" y="0"/>
                </a:moveTo>
                <a:lnTo>
                  <a:pt x="27558" y="0"/>
                </a:lnTo>
                <a:lnTo>
                  <a:pt x="0" y="12026"/>
                </a:lnTo>
                <a:lnTo>
                  <a:pt x="596" y="29248"/>
                </a:lnTo>
                <a:lnTo>
                  <a:pt x="20104" y="20561"/>
                </a:lnTo>
                <a:lnTo>
                  <a:pt x="41528" y="20561"/>
                </a:lnTo>
                <a:lnTo>
                  <a:pt x="453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29916" y="6699055"/>
            <a:ext cx="73660" cy="102870"/>
          </a:xfrm>
          <a:custGeom>
            <a:avLst/>
            <a:gdLst/>
            <a:ahLst/>
            <a:cxnLst/>
            <a:rect l="l" t="t" r="r" b="b"/>
            <a:pathLst>
              <a:path w="73660" h="102870">
                <a:moveTo>
                  <a:pt x="68598" y="0"/>
                </a:moveTo>
                <a:lnTo>
                  <a:pt x="24427" y="14782"/>
                </a:lnTo>
                <a:lnTo>
                  <a:pt x="1796" y="51385"/>
                </a:lnTo>
                <a:lnTo>
                  <a:pt x="0" y="66713"/>
                </a:lnTo>
                <a:lnTo>
                  <a:pt x="3" y="68389"/>
                </a:lnTo>
                <a:lnTo>
                  <a:pt x="1929" y="81289"/>
                </a:lnTo>
                <a:lnTo>
                  <a:pt x="8081" y="92311"/>
                </a:lnTo>
                <a:lnTo>
                  <a:pt x="18402" y="99678"/>
                </a:lnTo>
                <a:lnTo>
                  <a:pt x="32949" y="102361"/>
                </a:lnTo>
                <a:lnTo>
                  <a:pt x="48968" y="99054"/>
                </a:lnTo>
                <a:lnTo>
                  <a:pt x="61487" y="90176"/>
                </a:lnTo>
                <a:lnTo>
                  <a:pt x="64473" y="85458"/>
                </a:lnTo>
                <a:lnTo>
                  <a:pt x="25786" y="85458"/>
                </a:lnTo>
                <a:lnTo>
                  <a:pt x="21379" y="78600"/>
                </a:lnTo>
                <a:lnTo>
                  <a:pt x="21447" y="67640"/>
                </a:lnTo>
                <a:lnTo>
                  <a:pt x="21532" y="66713"/>
                </a:lnTo>
                <a:lnTo>
                  <a:pt x="21836" y="64731"/>
                </a:lnTo>
                <a:lnTo>
                  <a:pt x="21836" y="63372"/>
                </a:lnTo>
                <a:lnTo>
                  <a:pt x="22446" y="61379"/>
                </a:lnTo>
                <a:lnTo>
                  <a:pt x="23360" y="59855"/>
                </a:lnTo>
                <a:lnTo>
                  <a:pt x="26396" y="54533"/>
                </a:lnTo>
                <a:lnTo>
                  <a:pt x="31590" y="50571"/>
                </a:lnTo>
                <a:lnTo>
                  <a:pt x="70543" y="50571"/>
                </a:lnTo>
                <a:lnTo>
                  <a:pt x="65336" y="41965"/>
                </a:lnTo>
                <a:lnTo>
                  <a:pt x="26853" y="41884"/>
                </a:lnTo>
                <a:lnTo>
                  <a:pt x="26713" y="41744"/>
                </a:lnTo>
                <a:lnTo>
                  <a:pt x="61587" y="18440"/>
                </a:lnTo>
                <a:lnTo>
                  <a:pt x="64788" y="18122"/>
                </a:lnTo>
                <a:lnTo>
                  <a:pt x="69835" y="18122"/>
                </a:lnTo>
                <a:lnTo>
                  <a:pt x="73170" y="304"/>
                </a:lnTo>
                <a:lnTo>
                  <a:pt x="68598" y="0"/>
                </a:lnTo>
                <a:close/>
              </a:path>
              <a:path w="73660" h="102870">
                <a:moveTo>
                  <a:pt x="70543" y="50571"/>
                </a:moveTo>
                <a:lnTo>
                  <a:pt x="44976" y="50571"/>
                </a:lnTo>
                <a:lnTo>
                  <a:pt x="49853" y="55587"/>
                </a:lnTo>
                <a:lnTo>
                  <a:pt x="49788" y="64731"/>
                </a:lnTo>
                <a:lnTo>
                  <a:pt x="48807" y="71511"/>
                </a:lnTo>
                <a:lnTo>
                  <a:pt x="45706" y="78354"/>
                </a:lnTo>
                <a:lnTo>
                  <a:pt x="40605" y="83455"/>
                </a:lnTo>
                <a:lnTo>
                  <a:pt x="33559" y="85458"/>
                </a:lnTo>
                <a:lnTo>
                  <a:pt x="64473" y="85458"/>
                </a:lnTo>
                <a:lnTo>
                  <a:pt x="69637" y="77298"/>
                </a:lnTo>
                <a:lnTo>
                  <a:pt x="72548" y="61988"/>
                </a:lnTo>
                <a:lnTo>
                  <a:pt x="70633" y="50720"/>
                </a:lnTo>
                <a:lnTo>
                  <a:pt x="70543" y="50571"/>
                </a:lnTo>
                <a:close/>
              </a:path>
              <a:path w="73660" h="102870">
                <a:moveTo>
                  <a:pt x="47275" y="34277"/>
                </a:moveTo>
                <a:lnTo>
                  <a:pt x="39350" y="34277"/>
                </a:lnTo>
                <a:lnTo>
                  <a:pt x="32339" y="37020"/>
                </a:lnTo>
                <a:lnTo>
                  <a:pt x="26853" y="41884"/>
                </a:lnTo>
                <a:lnTo>
                  <a:pt x="65221" y="41884"/>
                </a:lnTo>
                <a:lnTo>
                  <a:pt x="57326" y="36294"/>
                </a:lnTo>
                <a:lnTo>
                  <a:pt x="47275" y="34277"/>
                </a:lnTo>
                <a:close/>
              </a:path>
              <a:path w="73660" h="102870">
                <a:moveTo>
                  <a:pt x="69835" y="18122"/>
                </a:moveTo>
                <a:lnTo>
                  <a:pt x="67379" y="18122"/>
                </a:lnTo>
                <a:lnTo>
                  <a:pt x="69804" y="18287"/>
                </a:lnTo>
                <a:lnTo>
                  <a:pt x="69835" y="181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36183" y="6723584"/>
            <a:ext cx="62230" cy="78105"/>
          </a:xfrm>
          <a:custGeom>
            <a:avLst/>
            <a:gdLst/>
            <a:ahLst/>
            <a:cxnLst/>
            <a:rect l="l" t="t" r="r" b="b"/>
            <a:pathLst>
              <a:path w="62229" h="78104">
                <a:moveTo>
                  <a:pt x="60857" y="16002"/>
                </a:moveTo>
                <a:lnTo>
                  <a:pt x="32296" y="16002"/>
                </a:lnTo>
                <a:lnTo>
                  <a:pt x="37325" y="16141"/>
                </a:lnTo>
                <a:lnTo>
                  <a:pt x="40373" y="18135"/>
                </a:lnTo>
                <a:lnTo>
                  <a:pt x="40373" y="24980"/>
                </a:lnTo>
                <a:lnTo>
                  <a:pt x="26504" y="30772"/>
                </a:lnTo>
                <a:lnTo>
                  <a:pt x="16903" y="34977"/>
                </a:lnTo>
                <a:lnTo>
                  <a:pt x="8399" y="40195"/>
                </a:lnTo>
                <a:lnTo>
                  <a:pt x="2321" y="47327"/>
                </a:lnTo>
                <a:lnTo>
                  <a:pt x="0" y="57277"/>
                </a:lnTo>
                <a:lnTo>
                  <a:pt x="1876" y="66118"/>
                </a:lnTo>
                <a:lnTo>
                  <a:pt x="7238" y="72505"/>
                </a:lnTo>
                <a:lnTo>
                  <a:pt x="15687" y="76381"/>
                </a:lnTo>
                <a:lnTo>
                  <a:pt x="26822" y="77685"/>
                </a:lnTo>
                <a:lnTo>
                  <a:pt x="33740" y="77288"/>
                </a:lnTo>
                <a:lnTo>
                  <a:pt x="40730" y="75990"/>
                </a:lnTo>
                <a:lnTo>
                  <a:pt x="47351" y="73978"/>
                </a:lnTo>
                <a:lnTo>
                  <a:pt x="53162" y="71437"/>
                </a:lnTo>
                <a:lnTo>
                  <a:pt x="51632" y="61683"/>
                </a:lnTo>
                <a:lnTo>
                  <a:pt x="24828" y="61683"/>
                </a:lnTo>
                <a:lnTo>
                  <a:pt x="22694" y="59550"/>
                </a:lnTo>
                <a:lnTo>
                  <a:pt x="22694" y="52247"/>
                </a:lnTo>
                <a:lnTo>
                  <a:pt x="28181" y="49352"/>
                </a:lnTo>
                <a:lnTo>
                  <a:pt x="36398" y="45681"/>
                </a:lnTo>
                <a:lnTo>
                  <a:pt x="46201" y="41200"/>
                </a:lnTo>
                <a:lnTo>
                  <a:pt x="54248" y="35845"/>
                </a:lnTo>
                <a:lnTo>
                  <a:pt x="59693" y="29090"/>
                </a:lnTo>
                <a:lnTo>
                  <a:pt x="61696" y="20408"/>
                </a:lnTo>
                <a:lnTo>
                  <a:pt x="60857" y="16002"/>
                </a:lnTo>
                <a:close/>
              </a:path>
              <a:path w="62229" h="78104">
                <a:moveTo>
                  <a:pt x="50723" y="55892"/>
                </a:moveTo>
                <a:lnTo>
                  <a:pt x="45859" y="58483"/>
                </a:lnTo>
                <a:lnTo>
                  <a:pt x="38074" y="61683"/>
                </a:lnTo>
                <a:lnTo>
                  <a:pt x="51632" y="61683"/>
                </a:lnTo>
                <a:lnTo>
                  <a:pt x="50723" y="55892"/>
                </a:lnTo>
                <a:close/>
              </a:path>
              <a:path w="62229" h="78104">
                <a:moveTo>
                  <a:pt x="36868" y="0"/>
                </a:moveTo>
                <a:lnTo>
                  <a:pt x="27724" y="0"/>
                </a:lnTo>
                <a:lnTo>
                  <a:pt x="18745" y="2273"/>
                </a:lnTo>
                <a:lnTo>
                  <a:pt x="12801" y="5181"/>
                </a:lnTo>
                <a:lnTo>
                  <a:pt x="15087" y="19951"/>
                </a:lnTo>
                <a:lnTo>
                  <a:pt x="19951" y="17818"/>
                </a:lnTo>
                <a:lnTo>
                  <a:pt x="26047" y="16002"/>
                </a:lnTo>
                <a:lnTo>
                  <a:pt x="60857" y="16002"/>
                </a:lnTo>
                <a:lnTo>
                  <a:pt x="60087" y="11953"/>
                </a:lnTo>
                <a:lnTo>
                  <a:pt x="55335" y="5522"/>
                </a:lnTo>
                <a:lnTo>
                  <a:pt x="47557" y="1433"/>
                </a:lnTo>
                <a:lnTo>
                  <a:pt x="368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01258" y="6773088"/>
            <a:ext cx="27940" cy="28575"/>
          </a:xfrm>
          <a:custGeom>
            <a:avLst/>
            <a:gdLst/>
            <a:ahLst/>
            <a:cxnLst/>
            <a:rect l="l" t="t" r="r" b="b"/>
            <a:pathLst>
              <a:path w="27939" h="28575">
                <a:moveTo>
                  <a:pt x="22237" y="0"/>
                </a:moveTo>
                <a:lnTo>
                  <a:pt x="5943" y="0"/>
                </a:lnTo>
                <a:lnTo>
                  <a:pt x="0" y="7162"/>
                </a:lnTo>
                <a:lnTo>
                  <a:pt x="0" y="22847"/>
                </a:lnTo>
                <a:lnTo>
                  <a:pt x="4876" y="28181"/>
                </a:lnTo>
                <a:lnTo>
                  <a:pt x="21018" y="28181"/>
                </a:lnTo>
                <a:lnTo>
                  <a:pt x="27406" y="21932"/>
                </a:lnTo>
                <a:lnTo>
                  <a:pt x="27406" y="5321"/>
                </a:lnTo>
                <a:lnTo>
                  <a:pt x="222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30105" y="3039872"/>
            <a:ext cx="188595" cy="266700"/>
          </a:xfrm>
          <a:custGeom>
            <a:avLst/>
            <a:gdLst/>
            <a:ahLst/>
            <a:cxnLst/>
            <a:rect l="l" t="t" r="r" b="b"/>
            <a:pathLst>
              <a:path w="188595" h="266700">
                <a:moveTo>
                  <a:pt x="188595" y="0"/>
                </a:moveTo>
                <a:lnTo>
                  <a:pt x="0" y="0"/>
                </a:lnTo>
                <a:lnTo>
                  <a:pt x="0" y="3809"/>
                </a:lnTo>
                <a:lnTo>
                  <a:pt x="22860" y="9524"/>
                </a:lnTo>
                <a:lnTo>
                  <a:pt x="22860" y="257174"/>
                </a:lnTo>
                <a:lnTo>
                  <a:pt x="0" y="262889"/>
                </a:lnTo>
                <a:lnTo>
                  <a:pt x="0" y="266699"/>
                </a:lnTo>
                <a:lnTo>
                  <a:pt x="78105" y="266699"/>
                </a:lnTo>
                <a:lnTo>
                  <a:pt x="78105" y="262889"/>
                </a:lnTo>
                <a:lnTo>
                  <a:pt x="55245" y="257174"/>
                </a:lnTo>
                <a:lnTo>
                  <a:pt x="55245" y="7619"/>
                </a:lnTo>
                <a:lnTo>
                  <a:pt x="173355" y="7619"/>
                </a:lnTo>
                <a:lnTo>
                  <a:pt x="188595" y="3809"/>
                </a:lnTo>
                <a:lnTo>
                  <a:pt x="188595" y="0"/>
                </a:lnTo>
                <a:close/>
              </a:path>
              <a:path w="188595" h="266700">
                <a:moveTo>
                  <a:pt x="173355" y="7619"/>
                </a:moveTo>
                <a:lnTo>
                  <a:pt x="133350" y="7619"/>
                </a:lnTo>
                <a:lnTo>
                  <a:pt x="133350" y="257174"/>
                </a:lnTo>
                <a:lnTo>
                  <a:pt x="110490" y="262889"/>
                </a:lnTo>
                <a:lnTo>
                  <a:pt x="110490" y="266699"/>
                </a:lnTo>
                <a:lnTo>
                  <a:pt x="188595" y="266699"/>
                </a:lnTo>
                <a:lnTo>
                  <a:pt x="188595" y="262889"/>
                </a:lnTo>
                <a:lnTo>
                  <a:pt x="165735" y="257174"/>
                </a:lnTo>
                <a:lnTo>
                  <a:pt x="165735" y="9524"/>
                </a:lnTo>
                <a:lnTo>
                  <a:pt x="173355" y="76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45370" y="3125597"/>
            <a:ext cx="163830" cy="272415"/>
          </a:xfrm>
          <a:custGeom>
            <a:avLst/>
            <a:gdLst/>
            <a:ahLst/>
            <a:cxnLst/>
            <a:rect l="l" t="t" r="r" b="b"/>
            <a:pathLst>
              <a:path w="163829" h="272414">
                <a:moveTo>
                  <a:pt x="53339" y="5715"/>
                </a:moveTo>
                <a:lnTo>
                  <a:pt x="0" y="5715"/>
                </a:lnTo>
                <a:lnTo>
                  <a:pt x="0" y="9525"/>
                </a:lnTo>
                <a:lnTo>
                  <a:pt x="22859" y="15240"/>
                </a:lnTo>
                <a:lnTo>
                  <a:pt x="22859" y="262890"/>
                </a:lnTo>
                <a:lnTo>
                  <a:pt x="0" y="268605"/>
                </a:lnTo>
                <a:lnTo>
                  <a:pt x="0" y="272415"/>
                </a:lnTo>
                <a:lnTo>
                  <a:pt x="76199" y="272415"/>
                </a:lnTo>
                <a:lnTo>
                  <a:pt x="76199" y="268605"/>
                </a:lnTo>
                <a:lnTo>
                  <a:pt x="53339" y="262890"/>
                </a:lnTo>
                <a:lnTo>
                  <a:pt x="53339" y="167640"/>
                </a:lnTo>
                <a:lnTo>
                  <a:pt x="61721" y="167640"/>
                </a:lnTo>
                <a:lnTo>
                  <a:pt x="58419" y="164338"/>
                </a:lnTo>
                <a:lnTo>
                  <a:pt x="55625" y="160528"/>
                </a:lnTo>
                <a:lnTo>
                  <a:pt x="53339" y="156210"/>
                </a:lnTo>
                <a:lnTo>
                  <a:pt x="53339" y="41910"/>
                </a:lnTo>
                <a:lnTo>
                  <a:pt x="56133" y="35560"/>
                </a:lnTo>
                <a:lnTo>
                  <a:pt x="59435" y="29845"/>
                </a:lnTo>
                <a:lnTo>
                  <a:pt x="60388" y="28575"/>
                </a:lnTo>
                <a:lnTo>
                  <a:pt x="53339" y="28575"/>
                </a:lnTo>
                <a:lnTo>
                  <a:pt x="53339" y="5715"/>
                </a:lnTo>
                <a:close/>
              </a:path>
              <a:path w="163829" h="272414">
                <a:moveTo>
                  <a:pt x="61721" y="167640"/>
                </a:moveTo>
                <a:lnTo>
                  <a:pt x="53339" y="167640"/>
                </a:lnTo>
                <a:lnTo>
                  <a:pt x="55625" y="171196"/>
                </a:lnTo>
                <a:lnTo>
                  <a:pt x="58673" y="174371"/>
                </a:lnTo>
                <a:lnTo>
                  <a:pt x="62483" y="177165"/>
                </a:lnTo>
                <a:lnTo>
                  <a:pt x="65785" y="179705"/>
                </a:lnTo>
                <a:lnTo>
                  <a:pt x="69913" y="181927"/>
                </a:lnTo>
                <a:lnTo>
                  <a:pt x="79819" y="185737"/>
                </a:lnTo>
                <a:lnTo>
                  <a:pt x="85978" y="186690"/>
                </a:lnTo>
                <a:lnTo>
                  <a:pt x="93344" y="186690"/>
                </a:lnTo>
                <a:lnTo>
                  <a:pt x="121965" y="179070"/>
                </a:lnTo>
                <a:lnTo>
                  <a:pt x="81787" y="179070"/>
                </a:lnTo>
                <a:lnTo>
                  <a:pt x="76707" y="177863"/>
                </a:lnTo>
                <a:lnTo>
                  <a:pt x="68071" y="173037"/>
                </a:lnTo>
                <a:lnTo>
                  <a:pt x="64515" y="170434"/>
                </a:lnTo>
                <a:lnTo>
                  <a:pt x="61721" y="167640"/>
                </a:lnTo>
                <a:close/>
              </a:path>
              <a:path w="163829" h="272414">
                <a:moveTo>
                  <a:pt x="123570" y="7620"/>
                </a:moveTo>
                <a:lnTo>
                  <a:pt x="95757" y="7620"/>
                </a:lnTo>
                <a:lnTo>
                  <a:pt x="100139" y="9080"/>
                </a:lnTo>
                <a:lnTo>
                  <a:pt x="109029" y="14922"/>
                </a:lnTo>
                <a:lnTo>
                  <a:pt x="125920" y="52578"/>
                </a:lnTo>
                <a:lnTo>
                  <a:pt x="129539" y="93345"/>
                </a:lnTo>
                <a:lnTo>
                  <a:pt x="129313" y="105036"/>
                </a:lnTo>
                <a:lnTo>
                  <a:pt x="121729" y="148923"/>
                </a:lnTo>
                <a:lnTo>
                  <a:pt x="92963" y="179070"/>
                </a:lnTo>
                <a:lnTo>
                  <a:pt x="121965" y="179070"/>
                </a:lnTo>
                <a:lnTo>
                  <a:pt x="151018" y="148780"/>
                </a:lnTo>
                <a:lnTo>
                  <a:pt x="163460" y="104096"/>
                </a:lnTo>
                <a:lnTo>
                  <a:pt x="163829" y="93345"/>
                </a:lnTo>
                <a:lnTo>
                  <a:pt x="163460" y="82593"/>
                </a:lnTo>
                <a:lnTo>
                  <a:pt x="151106" y="37814"/>
                </a:lnTo>
                <a:lnTo>
                  <a:pt x="127182" y="9786"/>
                </a:lnTo>
                <a:lnTo>
                  <a:pt x="123570" y="7620"/>
                </a:lnTo>
                <a:close/>
              </a:path>
              <a:path w="163829" h="272414">
                <a:moveTo>
                  <a:pt x="105282" y="0"/>
                </a:moveTo>
                <a:lnTo>
                  <a:pt x="89534" y="0"/>
                </a:lnTo>
                <a:lnTo>
                  <a:pt x="82930" y="1524"/>
                </a:lnTo>
                <a:lnTo>
                  <a:pt x="53339" y="28575"/>
                </a:lnTo>
                <a:lnTo>
                  <a:pt x="60388" y="28575"/>
                </a:lnTo>
                <a:lnTo>
                  <a:pt x="63245" y="24765"/>
                </a:lnTo>
                <a:lnTo>
                  <a:pt x="66547" y="20447"/>
                </a:lnTo>
                <a:lnTo>
                  <a:pt x="70484" y="16510"/>
                </a:lnTo>
                <a:lnTo>
                  <a:pt x="79628" y="9398"/>
                </a:lnTo>
                <a:lnTo>
                  <a:pt x="85089" y="7620"/>
                </a:lnTo>
                <a:lnTo>
                  <a:pt x="123570" y="7620"/>
                </a:lnTo>
                <a:lnTo>
                  <a:pt x="121348" y="6286"/>
                </a:lnTo>
                <a:lnTo>
                  <a:pt x="113347" y="2095"/>
                </a:lnTo>
                <a:lnTo>
                  <a:pt x="1052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43490" y="3125597"/>
            <a:ext cx="144780" cy="186690"/>
          </a:xfrm>
          <a:custGeom>
            <a:avLst/>
            <a:gdLst/>
            <a:ahLst/>
            <a:cxnLst/>
            <a:rect l="l" t="t" r="r" b="b"/>
            <a:pathLst>
              <a:path w="144779" h="186689">
                <a:moveTo>
                  <a:pt x="72389" y="0"/>
                </a:moveTo>
                <a:lnTo>
                  <a:pt x="32718" y="14001"/>
                </a:lnTo>
                <a:lnTo>
                  <a:pt x="9120" y="45577"/>
                </a:lnTo>
                <a:lnTo>
                  <a:pt x="0" y="93344"/>
                </a:lnTo>
                <a:lnTo>
                  <a:pt x="369" y="104096"/>
                </a:lnTo>
                <a:lnTo>
                  <a:pt x="12858" y="148780"/>
                </a:lnTo>
                <a:lnTo>
                  <a:pt x="38659" y="176903"/>
                </a:lnTo>
                <a:lnTo>
                  <a:pt x="72389" y="186689"/>
                </a:lnTo>
                <a:lnTo>
                  <a:pt x="79378" y="186297"/>
                </a:lnTo>
                <a:lnTo>
                  <a:pt x="86248" y="185118"/>
                </a:lnTo>
                <a:lnTo>
                  <a:pt x="92999" y="183153"/>
                </a:lnTo>
                <a:lnTo>
                  <a:pt x="98253" y="180974"/>
                </a:lnTo>
                <a:lnTo>
                  <a:pt x="68071" y="180974"/>
                </a:lnTo>
                <a:lnTo>
                  <a:pt x="63690" y="179514"/>
                </a:lnTo>
                <a:lnTo>
                  <a:pt x="39838" y="143220"/>
                </a:lnTo>
                <a:lnTo>
                  <a:pt x="34516" y="105394"/>
                </a:lnTo>
                <a:lnTo>
                  <a:pt x="34289" y="93344"/>
                </a:lnTo>
                <a:lnTo>
                  <a:pt x="34516" y="81295"/>
                </a:lnTo>
                <a:lnTo>
                  <a:pt x="39838" y="43469"/>
                </a:lnTo>
                <a:lnTo>
                  <a:pt x="63690" y="7175"/>
                </a:lnTo>
                <a:lnTo>
                  <a:pt x="68071" y="5714"/>
                </a:lnTo>
                <a:lnTo>
                  <a:pt x="98253" y="5714"/>
                </a:lnTo>
                <a:lnTo>
                  <a:pt x="92999" y="3536"/>
                </a:lnTo>
                <a:lnTo>
                  <a:pt x="86248" y="1571"/>
                </a:lnTo>
                <a:lnTo>
                  <a:pt x="79378" y="392"/>
                </a:lnTo>
                <a:lnTo>
                  <a:pt x="72389" y="0"/>
                </a:lnTo>
                <a:close/>
              </a:path>
              <a:path w="144779" h="186689">
                <a:moveTo>
                  <a:pt x="98253" y="5714"/>
                </a:moveTo>
                <a:lnTo>
                  <a:pt x="76707" y="5714"/>
                </a:lnTo>
                <a:lnTo>
                  <a:pt x="81089" y="7175"/>
                </a:lnTo>
                <a:lnTo>
                  <a:pt x="89979" y="13017"/>
                </a:lnTo>
                <a:lnTo>
                  <a:pt x="106870" y="51434"/>
                </a:lnTo>
                <a:lnTo>
                  <a:pt x="110489" y="93344"/>
                </a:lnTo>
                <a:lnTo>
                  <a:pt x="110263" y="105394"/>
                </a:lnTo>
                <a:lnTo>
                  <a:pt x="104941" y="143220"/>
                </a:lnTo>
                <a:lnTo>
                  <a:pt x="81089" y="179514"/>
                </a:lnTo>
                <a:lnTo>
                  <a:pt x="76707" y="180974"/>
                </a:lnTo>
                <a:lnTo>
                  <a:pt x="98253" y="180974"/>
                </a:lnTo>
                <a:lnTo>
                  <a:pt x="127658" y="155781"/>
                </a:lnTo>
                <a:lnTo>
                  <a:pt x="143303" y="114252"/>
                </a:lnTo>
                <a:lnTo>
                  <a:pt x="144779" y="93344"/>
                </a:lnTo>
                <a:lnTo>
                  <a:pt x="144410" y="82593"/>
                </a:lnTo>
                <a:lnTo>
                  <a:pt x="131921" y="37909"/>
                </a:lnTo>
                <a:lnTo>
                  <a:pt x="106013" y="9786"/>
                </a:lnTo>
                <a:lnTo>
                  <a:pt x="99631" y="6286"/>
                </a:lnTo>
                <a:lnTo>
                  <a:pt x="98253" y="57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22560" y="3125597"/>
            <a:ext cx="137160" cy="186690"/>
          </a:xfrm>
          <a:custGeom>
            <a:avLst/>
            <a:gdLst/>
            <a:ahLst/>
            <a:cxnLst/>
            <a:rect l="l" t="t" r="r" b="b"/>
            <a:pathLst>
              <a:path w="137160" h="186689">
                <a:moveTo>
                  <a:pt x="68579" y="0"/>
                </a:moveTo>
                <a:lnTo>
                  <a:pt x="30860" y="13573"/>
                </a:lnTo>
                <a:lnTo>
                  <a:pt x="5714" y="52958"/>
                </a:lnTo>
                <a:lnTo>
                  <a:pt x="0" y="93344"/>
                </a:lnTo>
                <a:lnTo>
                  <a:pt x="369" y="104096"/>
                </a:lnTo>
                <a:lnTo>
                  <a:pt x="12858" y="148780"/>
                </a:lnTo>
                <a:lnTo>
                  <a:pt x="38657" y="176903"/>
                </a:lnTo>
                <a:lnTo>
                  <a:pt x="72389" y="186689"/>
                </a:lnTo>
                <a:lnTo>
                  <a:pt x="80517" y="186689"/>
                </a:lnTo>
                <a:lnTo>
                  <a:pt x="88074" y="185216"/>
                </a:lnTo>
                <a:lnTo>
                  <a:pt x="102044" y="179387"/>
                </a:lnTo>
                <a:lnTo>
                  <a:pt x="102533" y="179069"/>
                </a:lnTo>
                <a:lnTo>
                  <a:pt x="70865" y="179069"/>
                </a:lnTo>
                <a:lnTo>
                  <a:pt x="65722" y="177672"/>
                </a:lnTo>
                <a:lnTo>
                  <a:pt x="39862" y="141910"/>
                </a:lnTo>
                <a:lnTo>
                  <a:pt x="34289" y="93344"/>
                </a:lnTo>
                <a:lnTo>
                  <a:pt x="137159" y="93344"/>
                </a:lnTo>
                <a:lnTo>
                  <a:pt x="136914" y="85724"/>
                </a:lnTo>
                <a:lnTo>
                  <a:pt x="34289" y="85724"/>
                </a:lnTo>
                <a:lnTo>
                  <a:pt x="34825" y="74425"/>
                </a:lnTo>
                <a:lnTo>
                  <a:pt x="41957" y="32813"/>
                </a:lnTo>
                <a:lnTo>
                  <a:pt x="64769" y="5714"/>
                </a:lnTo>
                <a:lnTo>
                  <a:pt x="93782" y="5714"/>
                </a:lnTo>
                <a:lnTo>
                  <a:pt x="88403" y="3428"/>
                </a:lnTo>
                <a:lnTo>
                  <a:pt x="81962" y="1523"/>
                </a:lnTo>
                <a:lnTo>
                  <a:pt x="75354" y="380"/>
                </a:lnTo>
                <a:lnTo>
                  <a:pt x="68579" y="0"/>
                </a:lnTo>
                <a:close/>
              </a:path>
              <a:path w="137160" h="186689">
                <a:moveTo>
                  <a:pt x="133349" y="129539"/>
                </a:moveTo>
                <a:lnTo>
                  <a:pt x="127634" y="129539"/>
                </a:lnTo>
                <a:lnTo>
                  <a:pt x="126618" y="136651"/>
                </a:lnTo>
                <a:lnTo>
                  <a:pt x="124650" y="143255"/>
                </a:lnTo>
                <a:lnTo>
                  <a:pt x="89026" y="177799"/>
                </a:lnTo>
                <a:lnTo>
                  <a:pt x="82803" y="179069"/>
                </a:lnTo>
                <a:lnTo>
                  <a:pt x="102533" y="179069"/>
                </a:lnTo>
                <a:lnTo>
                  <a:pt x="130111" y="145224"/>
                </a:lnTo>
                <a:lnTo>
                  <a:pt x="132333" y="137667"/>
                </a:lnTo>
                <a:lnTo>
                  <a:pt x="133349" y="129539"/>
                </a:lnTo>
                <a:close/>
              </a:path>
              <a:path w="137160" h="186689">
                <a:moveTo>
                  <a:pt x="93782" y="5714"/>
                </a:moveTo>
                <a:lnTo>
                  <a:pt x="72389" y="5714"/>
                </a:lnTo>
                <a:lnTo>
                  <a:pt x="76199" y="6921"/>
                </a:lnTo>
                <a:lnTo>
                  <a:pt x="83819" y="11747"/>
                </a:lnTo>
                <a:lnTo>
                  <a:pt x="100333" y="54899"/>
                </a:lnTo>
                <a:lnTo>
                  <a:pt x="102869" y="85724"/>
                </a:lnTo>
                <a:lnTo>
                  <a:pt x="136914" y="85724"/>
                </a:lnTo>
                <a:lnTo>
                  <a:pt x="128361" y="44565"/>
                </a:lnTo>
                <a:lnTo>
                  <a:pt x="100679" y="9489"/>
                </a:lnTo>
                <a:lnTo>
                  <a:pt x="94678" y="6095"/>
                </a:lnTo>
                <a:lnTo>
                  <a:pt x="93782" y="57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88282" y="3127501"/>
            <a:ext cx="171450" cy="179070"/>
          </a:xfrm>
          <a:custGeom>
            <a:avLst/>
            <a:gdLst/>
            <a:ahLst/>
            <a:cxnLst/>
            <a:rect l="l" t="t" r="r" b="b"/>
            <a:pathLst>
              <a:path w="171450" h="179070">
                <a:moveTo>
                  <a:pt x="78104" y="3810"/>
                </a:moveTo>
                <a:lnTo>
                  <a:pt x="0" y="3810"/>
                </a:lnTo>
                <a:lnTo>
                  <a:pt x="0" y="7620"/>
                </a:lnTo>
                <a:lnTo>
                  <a:pt x="22859" y="13335"/>
                </a:lnTo>
                <a:lnTo>
                  <a:pt x="22859" y="169545"/>
                </a:lnTo>
                <a:lnTo>
                  <a:pt x="0" y="175260"/>
                </a:lnTo>
                <a:lnTo>
                  <a:pt x="0" y="179070"/>
                </a:lnTo>
                <a:lnTo>
                  <a:pt x="74294" y="179070"/>
                </a:lnTo>
                <a:lnTo>
                  <a:pt x="74294" y="175260"/>
                </a:lnTo>
                <a:lnTo>
                  <a:pt x="53339" y="169545"/>
                </a:lnTo>
                <a:lnTo>
                  <a:pt x="53339" y="123825"/>
                </a:lnTo>
                <a:lnTo>
                  <a:pt x="61060" y="110490"/>
                </a:lnTo>
                <a:lnTo>
                  <a:pt x="53339" y="110490"/>
                </a:lnTo>
                <a:lnTo>
                  <a:pt x="53339" y="13335"/>
                </a:lnTo>
                <a:lnTo>
                  <a:pt x="78104" y="7620"/>
                </a:lnTo>
                <a:lnTo>
                  <a:pt x="78104" y="3810"/>
                </a:lnTo>
                <a:close/>
              </a:path>
              <a:path w="171450" h="179070">
                <a:moveTo>
                  <a:pt x="103123" y="94869"/>
                </a:moveTo>
                <a:lnTo>
                  <a:pt x="70103" y="94869"/>
                </a:lnTo>
                <a:lnTo>
                  <a:pt x="115442" y="169545"/>
                </a:lnTo>
                <a:lnTo>
                  <a:pt x="94487" y="175260"/>
                </a:lnTo>
                <a:lnTo>
                  <a:pt x="94487" y="179070"/>
                </a:lnTo>
                <a:lnTo>
                  <a:pt x="171449" y="179070"/>
                </a:lnTo>
                <a:lnTo>
                  <a:pt x="171449" y="175260"/>
                </a:lnTo>
                <a:lnTo>
                  <a:pt x="148589" y="169545"/>
                </a:lnTo>
                <a:lnTo>
                  <a:pt x="103123" y="94869"/>
                </a:lnTo>
                <a:close/>
              </a:path>
              <a:path w="171450" h="179070">
                <a:moveTo>
                  <a:pt x="128142" y="0"/>
                </a:moveTo>
                <a:lnTo>
                  <a:pt x="99274" y="29420"/>
                </a:lnTo>
                <a:lnTo>
                  <a:pt x="53339" y="110490"/>
                </a:lnTo>
                <a:lnTo>
                  <a:pt x="61060" y="110490"/>
                </a:lnTo>
                <a:lnTo>
                  <a:pt x="70103" y="94869"/>
                </a:lnTo>
                <a:lnTo>
                  <a:pt x="103123" y="94869"/>
                </a:lnTo>
                <a:lnTo>
                  <a:pt x="85724" y="66294"/>
                </a:lnTo>
                <a:lnTo>
                  <a:pt x="99567" y="41910"/>
                </a:lnTo>
                <a:lnTo>
                  <a:pt x="104393" y="36195"/>
                </a:lnTo>
                <a:lnTo>
                  <a:pt x="115061" y="28575"/>
                </a:lnTo>
                <a:lnTo>
                  <a:pt x="122935" y="26670"/>
                </a:lnTo>
                <a:lnTo>
                  <a:pt x="146276" y="26670"/>
                </a:lnTo>
                <a:lnTo>
                  <a:pt x="140969" y="1905"/>
                </a:lnTo>
                <a:lnTo>
                  <a:pt x="140207" y="1651"/>
                </a:lnTo>
                <a:lnTo>
                  <a:pt x="139318" y="1397"/>
                </a:lnTo>
                <a:lnTo>
                  <a:pt x="138302" y="1143"/>
                </a:lnTo>
                <a:lnTo>
                  <a:pt x="137540" y="889"/>
                </a:lnTo>
                <a:lnTo>
                  <a:pt x="136524" y="635"/>
                </a:lnTo>
                <a:lnTo>
                  <a:pt x="133984" y="127"/>
                </a:lnTo>
                <a:lnTo>
                  <a:pt x="128142" y="0"/>
                </a:lnTo>
                <a:close/>
              </a:path>
              <a:path w="171450" h="179070">
                <a:moveTo>
                  <a:pt x="146276" y="26670"/>
                </a:moveTo>
                <a:lnTo>
                  <a:pt x="122935" y="26670"/>
                </a:lnTo>
                <a:lnTo>
                  <a:pt x="136080" y="26797"/>
                </a:lnTo>
                <a:lnTo>
                  <a:pt x="139382" y="27305"/>
                </a:lnTo>
                <a:lnTo>
                  <a:pt x="140842" y="27559"/>
                </a:lnTo>
                <a:lnTo>
                  <a:pt x="142112" y="27813"/>
                </a:lnTo>
                <a:lnTo>
                  <a:pt x="146684" y="28575"/>
                </a:lnTo>
                <a:lnTo>
                  <a:pt x="146276" y="266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61637" y="3131311"/>
            <a:ext cx="144780" cy="175260"/>
          </a:xfrm>
          <a:custGeom>
            <a:avLst/>
            <a:gdLst/>
            <a:ahLst/>
            <a:cxnLst/>
            <a:rect l="l" t="t" r="r" b="b"/>
            <a:pathLst>
              <a:path w="144779" h="175260">
                <a:moveTo>
                  <a:pt x="87630" y="7619"/>
                </a:moveTo>
                <a:lnTo>
                  <a:pt x="57150" y="7619"/>
                </a:lnTo>
                <a:lnTo>
                  <a:pt x="57150" y="165734"/>
                </a:lnTo>
                <a:lnTo>
                  <a:pt x="34290" y="171449"/>
                </a:lnTo>
                <a:lnTo>
                  <a:pt x="34290" y="175259"/>
                </a:lnTo>
                <a:lnTo>
                  <a:pt x="110490" y="175259"/>
                </a:lnTo>
                <a:lnTo>
                  <a:pt x="110490" y="171449"/>
                </a:lnTo>
                <a:lnTo>
                  <a:pt x="87630" y="165734"/>
                </a:lnTo>
                <a:lnTo>
                  <a:pt x="87630" y="7619"/>
                </a:lnTo>
                <a:close/>
              </a:path>
              <a:path w="144779" h="175260">
                <a:moveTo>
                  <a:pt x="144780" y="0"/>
                </a:moveTo>
                <a:lnTo>
                  <a:pt x="0" y="0"/>
                </a:lnTo>
                <a:lnTo>
                  <a:pt x="1016" y="10540"/>
                </a:lnTo>
                <a:lnTo>
                  <a:pt x="1270" y="13525"/>
                </a:lnTo>
                <a:lnTo>
                  <a:pt x="1778" y="20383"/>
                </a:lnTo>
                <a:lnTo>
                  <a:pt x="1661" y="36004"/>
                </a:lnTo>
                <a:lnTo>
                  <a:pt x="1016" y="44449"/>
                </a:lnTo>
                <a:lnTo>
                  <a:pt x="743" y="47482"/>
                </a:lnTo>
                <a:lnTo>
                  <a:pt x="0" y="57149"/>
                </a:lnTo>
                <a:lnTo>
                  <a:pt x="3810" y="57149"/>
                </a:lnTo>
                <a:lnTo>
                  <a:pt x="8548" y="52542"/>
                </a:lnTo>
                <a:lnTo>
                  <a:pt x="26265" y="15394"/>
                </a:lnTo>
                <a:lnTo>
                  <a:pt x="26670" y="7619"/>
                </a:lnTo>
                <a:lnTo>
                  <a:pt x="143671" y="7619"/>
                </a:lnTo>
                <a:lnTo>
                  <a:pt x="143891" y="5206"/>
                </a:lnTo>
                <a:lnTo>
                  <a:pt x="144272" y="2539"/>
                </a:lnTo>
                <a:lnTo>
                  <a:pt x="144780" y="0"/>
                </a:lnTo>
                <a:close/>
              </a:path>
              <a:path w="144779" h="175260">
                <a:moveTo>
                  <a:pt x="143671" y="7619"/>
                </a:moveTo>
                <a:lnTo>
                  <a:pt x="118110" y="7619"/>
                </a:lnTo>
                <a:lnTo>
                  <a:pt x="118514" y="15394"/>
                </a:lnTo>
                <a:lnTo>
                  <a:pt x="136231" y="52542"/>
                </a:lnTo>
                <a:lnTo>
                  <a:pt x="140970" y="57149"/>
                </a:lnTo>
                <a:lnTo>
                  <a:pt x="144780" y="57149"/>
                </a:lnTo>
                <a:lnTo>
                  <a:pt x="144272" y="53847"/>
                </a:lnTo>
                <a:lnTo>
                  <a:pt x="143891" y="50545"/>
                </a:lnTo>
                <a:lnTo>
                  <a:pt x="143637" y="47243"/>
                </a:lnTo>
                <a:lnTo>
                  <a:pt x="143383" y="44449"/>
                </a:lnTo>
                <a:lnTo>
                  <a:pt x="143192" y="41338"/>
                </a:lnTo>
                <a:lnTo>
                  <a:pt x="142994" y="36004"/>
                </a:lnTo>
                <a:lnTo>
                  <a:pt x="142938" y="20383"/>
                </a:lnTo>
                <a:lnTo>
                  <a:pt x="143192" y="13525"/>
                </a:lnTo>
                <a:lnTo>
                  <a:pt x="143383" y="10540"/>
                </a:lnTo>
                <a:lnTo>
                  <a:pt x="143671" y="76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22609" y="3131311"/>
            <a:ext cx="171450" cy="175260"/>
          </a:xfrm>
          <a:custGeom>
            <a:avLst/>
            <a:gdLst/>
            <a:ahLst/>
            <a:cxnLst/>
            <a:rect l="l" t="t" r="r" b="b"/>
            <a:pathLst>
              <a:path w="171450" h="175260">
                <a:moveTo>
                  <a:pt x="171450" y="0"/>
                </a:moveTo>
                <a:lnTo>
                  <a:pt x="0" y="0"/>
                </a:lnTo>
                <a:lnTo>
                  <a:pt x="0" y="3810"/>
                </a:lnTo>
                <a:lnTo>
                  <a:pt x="22860" y="9525"/>
                </a:lnTo>
                <a:lnTo>
                  <a:pt x="22860" y="165735"/>
                </a:lnTo>
                <a:lnTo>
                  <a:pt x="0" y="171450"/>
                </a:lnTo>
                <a:lnTo>
                  <a:pt x="0" y="175260"/>
                </a:lnTo>
                <a:lnTo>
                  <a:pt x="74295" y="175260"/>
                </a:lnTo>
                <a:lnTo>
                  <a:pt x="74295" y="171450"/>
                </a:lnTo>
                <a:lnTo>
                  <a:pt x="53340" y="165735"/>
                </a:lnTo>
                <a:lnTo>
                  <a:pt x="53340" y="7620"/>
                </a:lnTo>
                <a:lnTo>
                  <a:pt x="156210" y="7620"/>
                </a:lnTo>
                <a:lnTo>
                  <a:pt x="171450" y="3810"/>
                </a:lnTo>
                <a:lnTo>
                  <a:pt x="171450" y="0"/>
                </a:lnTo>
                <a:close/>
              </a:path>
              <a:path w="171450" h="175260">
                <a:moveTo>
                  <a:pt x="156210" y="7620"/>
                </a:moveTo>
                <a:lnTo>
                  <a:pt x="118110" y="7620"/>
                </a:lnTo>
                <a:lnTo>
                  <a:pt x="118110" y="165735"/>
                </a:lnTo>
                <a:lnTo>
                  <a:pt x="97155" y="171450"/>
                </a:lnTo>
                <a:lnTo>
                  <a:pt x="97155" y="175260"/>
                </a:lnTo>
                <a:lnTo>
                  <a:pt x="171450" y="175260"/>
                </a:lnTo>
                <a:lnTo>
                  <a:pt x="171450" y="171450"/>
                </a:lnTo>
                <a:lnTo>
                  <a:pt x="148590" y="165735"/>
                </a:lnTo>
                <a:lnTo>
                  <a:pt x="148590" y="9525"/>
                </a:lnTo>
                <a:lnTo>
                  <a:pt x="156210" y="76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24539" y="3125597"/>
            <a:ext cx="144780" cy="186690"/>
          </a:xfrm>
          <a:custGeom>
            <a:avLst/>
            <a:gdLst/>
            <a:ahLst/>
            <a:cxnLst/>
            <a:rect l="l" t="t" r="r" b="b"/>
            <a:pathLst>
              <a:path w="144779" h="186689">
                <a:moveTo>
                  <a:pt x="72389" y="0"/>
                </a:moveTo>
                <a:lnTo>
                  <a:pt x="32718" y="14001"/>
                </a:lnTo>
                <a:lnTo>
                  <a:pt x="9120" y="45577"/>
                </a:lnTo>
                <a:lnTo>
                  <a:pt x="0" y="93344"/>
                </a:lnTo>
                <a:lnTo>
                  <a:pt x="369" y="104096"/>
                </a:lnTo>
                <a:lnTo>
                  <a:pt x="12858" y="148780"/>
                </a:lnTo>
                <a:lnTo>
                  <a:pt x="38659" y="176903"/>
                </a:lnTo>
                <a:lnTo>
                  <a:pt x="72389" y="186689"/>
                </a:lnTo>
                <a:lnTo>
                  <a:pt x="79378" y="186297"/>
                </a:lnTo>
                <a:lnTo>
                  <a:pt x="86248" y="185118"/>
                </a:lnTo>
                <a:lnTo>
                  <a:pt x="92999" y="183153"/>
                </a:lnTo>
                <a:lnTo>
                  <a:pt x="98253" y="180974"/>
                </a:lnTo>
                <a:lnTo>
                  <a:pt x="68071" y="180974"/>
                </a:lnTo>
                <a:lnTo>
                  <a:pt x="63690" y="179514"/>
                </a:lnTo>
                <a:lnTo>
                  <a:pt x="39838" y="143220"/>
                </a:lnTo>
                <a:lnTo>
                  <a:pt x="34516" y="105394"/>
                </a:lnTo>
                <a:lnTo>
                  <a:pt x="34289" y="93344"/>
                </a:lnTo>
                <a:lnTo>
                  <a:pt x="34516" y="81295"/>
                </a:lnTo>
                <a:lnTo>
                  <a:pt x="39838" y="43469"/>
                </a:lnTo>
                <a:lnTo>
                  <a:pt x="63690" y="7175"/>
                </a:lnTo>
                <a:lnTo>
                  <a:pt x="68071" y="5714"/>
                </a:lnTo>
                <a:lnTo>
                  <a:pt x="98253" y="5714"/>
                </a:lnTo>
                <a:lnTo>
                  <a:pt x="92999" y="3536"/>
                </a:lnTo>
                <a:lnTo>
                  <a:pt x="86248" y="1571"/>
                </a:lnTo>
                <a:lnTo>
                  <a:pt x="79378" y="392"/>
                </a:lnTo>
                <a:lnTo>
                  <a:pt x="72389" y="0"/>
                </a:lnTo>
                <a:close/>
              </a:path>
              <a:path w="144779" h="186689">
                <a:moveTo>
                  <a:pt x="98253" y="5714"/>
                </a:moveTo>
                <a:lnTo>
                  <a:pt x="76707" y="5714"/>
                </a:lnTo>
                <a:lnTo>
                  <a:pt x="81089" y="7175"/>
                </a:lnTo>
                <a:lnTo>
                  <a:pt x="89979" y="13017"/>
                </a:lnTo>
                <a:lnTo>
                  <a:pt x="106870" y="51434"/>
                </a:lnTo>
                <a:lnTo>
                  <a:pt x="110489" y="93344"/>
                </a:lnTo>
                <a:lnTo>
                  <a:pt x="110263" y="105394"/>
                </a:lnTo>
                <a:lnTo>
                  <a:pt x="104941" y="143220"/>
                </a:lnTo>
                <a:lnTo>
                  <a:pt x="81089" y="179514"/>
                </a:lnTo>
                <a:lnTo>
                  <a:pt x="76707" y="180974"/>
                </a:lnTo>
                <a:lnTo>
                  <a:pt x="98253" y="180974"/>
                </a:lnTo>
                <a:lnTo>
                  <a:pt x="127658" y="155781"/>
                </a:lnTo>
                <a:lnTo>
                  <a:pt x="143303" y="114252"/>
                </a:lnTo>
                <a:lnTo>
                  <a:pt x="144779" y="93344"/>
                </a:lnTo>
                <a:lnTo>
                  <a:pt x="144410" y="82593"/>
                </a:lnTo>
                <a:lnTo>
                  <a:pt x="131921" y="37909"/>
                </a:lnTo>
                <a:lnTo>
                  <a:pt x="106013" y="9786"/>
                </a:lnTo>
                <a:lnTo>
                  <a:pt x="99631" y="6286"/>
                </a:lnTo>
                <a:lnTo>
                  <a:pt x="98253" y="57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87417" y="3125597"/>
            <a:ext cx="1491602" cy="272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97142" y="3125597"/>
            <a:ext cx="163830" cy="272415"/>
          </a:xfrm>
          <a:custGeom>
            <a:avLst/>
            <a:gdLst/>
            <a:ahLst/>
            <a:cxnLst/>
            <a:rect l="l" t="t" r="r" b="b"/>
            <a:pathLst>
              <a:path w="163829" h="272414">
                <a:moveTo>
                  <a:pt x="53340" y="5715"/>
                </a:moveTo>
                <a:lnTo>
                  <a:pt x="0" y="5715"/>
                </a:lnTo>
                <a:lnTo>
                  <a:pt x="0" y="9525"/>
                </a:lnTo>
                <a:lnTo>
                  <a:pt x="22847" y="15240"/>
                </a:lnTo>
                <a:lnTo>
                  <a:pt x="22847" y="262890"/>
                </a:lnTo>
                <a:lnTo>
                  <a:pt x="0" y="268605"/>
                </a:lnTo>
                <a:lnTo>
                  <a:pt x="0" y="272415"/>
                </a:lnTo>
                <a:lnTo>
                  <a:pt x="76200" y="272415"/>
                </a:lnTo>
                <a:lnTo>
                  <a:pt x="76200" y="268605"/>
                </a:lnTo>
                <a:lnTo>
                  <a:pt x="53340" y="262890"/>
                </a:lnTo>
                <a:lnTo>
                  <a:pt x="53340" y="167640"/>
                </a:lnTo>
                <a:lnTo>
                  <a:pt x="61716" y="167640"/>
                </a:lnTo>
                <a:lnTo>
                  <a:pt x="58407" y="164338"/>
                </a:lnTo>
                <a:lnTo>
                  <a:pt x="55613" y="160528"/>
                </a:lnTo>
                <a:lnTo>
                  <a:pt x="53340" y="156210"/>
                </a:lnTo>
                <a:lnTo>
                  <a:pt x="53340" y="41910"/>
                </a:lnTo>
                <a:lnTo>
                  <a:pt x="56134" y="35560"/>
                </a:lnTo>
                <a:lnTo>
                  <a:pt x="59423" y="29845"/>
                </a:lnTo>
                <a:lnTo>
                  <a:pt x="60375" y="28575"/>
                </a:lnTo>
                <a:lnTo>
                  <a:pt x="53340" y="28575"/>
                </a:lnTo>
                <a:lnTo>
                  <a:pt x="53340" y="5715"/>
                </a:lnTo>
                <a:close/>
              </a:path>
              <a:path w="163829" h="272414">
                <a:moveTo>
                  <a:pt x="61716" y="167640"/>
                </a:moveTo>
                <a:lnTo>
                  <a:pt x="53340" y="167640"/>
                </a:lnTo>
                <a:lnTo>
                  <a:pt x="55613" y="171196"/>
                </a:lnTo>
                <a:lnTo>
                  <a:pt x="58674" y="174371"/>
                </a:lnTo>
                <a:lnTo>
                  <a:pt x="62484" y="177165"/>
                </a:lnTo>
                <a:lnTo>
                  <a:pt x="65773" y="179705"/>
                </a:lnTo>
                <a:lnTo>
                  <a:pt x="69900" y="181927"/>
                </a:lnTo>
                <a:lnTo>
                  <a:pt x="79819" y="185737"/>
                </a:lnTo>
                <a:lnTo>
                  <a:pt x="85966" y="186690"/>
                </a:lnTo>
                <a:lnTo>
                  <a:pt x="93332" y="186690"/>
                </a:lnTo>
                <a:lnTo>
                  <a:pt x="121965" y="179070"/>
                </a:lnTo>
                <a:lnTo>
                  <a:pt x="81775" y="179070"/>
                </a:lnTo>
                <a:lnTo>
                  <a:pt x="76708" y="177863"/>
                </a:lnTo>
                <a:lnTo>
                  <a:pt x="68059" y="173037"/>
                </a:lnTo>
                <a:lnTo>
                  <a:pt x="64516" y="170434"/>
                </a:lnTo>
                <a:lnTo>
                  <a:pt x="61716" y="167640"/>
                </a:lnTo>
                <a:close/>
              </a:path>
              <a:path w="163829" h="272414">
                <a:moveTo>
                  <a:pt x="123558" y="7620"/>
                </a:moveTo>
                <a:lnTo>
                  <a:pt x="95758" y="7620"/>
                </a:lnTo>
                <a:lnTo>
                  <a:pt x="100126" y="9080"/>
                </a:lnTo>
                <a:lnTo>
                  <a:pt x="109016" y="14922"/>
                </a:lnTo>
                <a:lnTo>
                  <a:pt x="125920" y="52578"/>
                </a:lnTo>
                <a:lnTo>
                  <a:pt x="129540" y="93345"/>
                </a:lnTo>
                <a:lnTo>
                  <a:pt x="129311" y="105036"/>
                </a:lnTo>
                <a:lnTo>
                  <a:pt x="121719" y="148923"/>
                </a:lnTo>
                <a:lnTo>
                  <a:pt x="92951" y="179070"/>
                </a:lnTo>
                <a:lnTo>
                  <a:pt x="121965" y="179070"/>
                </a:lnTo>
                <a:lnTo>
                  <a:pt x="151010" y="148780"/>
                </a:lnTo>
                <a:lnTo>
                  <a:pt x="163448" y="104096"/>
                </a:lnTo>
                <a:lnTo>
                  <a:pt x="163817" y="93345"/>
                </a:lnTo>
                <a:lnTo>
                  <a:pt x="163448" y="82593"/>
                </a:lnTo>
                <a:lnTo>
                  <a:pt x="151094" y="37814"/>
                </a:lnTo>
                <a:lnTo>
                  <a:pt x="127169" y="9786"/>
                </a:lnTo>
                <a:lnTo>
                  <a:pt x="123558" y="7620"/>
                </a:lnTo>
                <a:close/>
              </a:path>
              <a:path w="163829" h="272414">
                <a:moveTo>
                  <a:pt x="105283" y="0"/>
                </a:moveTo>
                <a:lnTo>
                  <a:pt x="89522" y="0"/>
                </a:lnTo>
                <a:lnTo>
                  <a:pt x="82918" y="1524"/>
                </a:lnTo>
                <a:lnTo>
                  <a:pt x="53340" y="28575"/>
                </a:lnTo>
                <a:lnTo>
                  <a:pt x="60375" y="28575"/>
                </a:lnTo>
                <a:lnTo>
                  <a:pt x="63233" y="24765"/>
                </a:lnTo>
                <a:lnTo>
                  <a:pt x="66535" y="20447"/>
                </a:lnTo>
                <a:lnTo>
                  <a:pt x="70472" y="16510"/>
                </a:lnTo>
                <a:lnTo>
                  <a:pt x="79616" y="9398"/>
                </a:lnTo>
                <a:lnTo>
                  <a:pt x="85077" y="7620"/>
                </a:lnTo>
                <a:lnTo>
                  <a:pt x="123558" y="7620"/>
                </a:lnTo>
                <a:lnTo>
                  <a:pt x="121335" y="6286"/>
                </a:lnTo>
                <a:lnTo>
                  <a:pt x="113334" y="2095"/>
                </a:lnTo>
                <a:lnTo>
                  <a:pt x="1052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91439" y="3131311"/>
            <a:ext cx="228600" cy="175260"/>
          </a:xfrm>
          <a:custGeom>
            <a:avLst/>
            <a:gdLst/>
            <a:ahLst/>
            <a:cxnLst/>
            <a:rect l="l" t="t" r="r" b="b"/>
            <a:pathLst>
              <a:path w="228600" h="175260">
                <a:moveTo>
                  <a:pt x="228600" y="0"/>
                </a:moveTo>
                <a:lnTo>
                  <a:pt x="152400" y="0"/>
                </a:lnTo>
                <a:lnTo>
                  <a:pt x="152400" y="3810"/>
                </a:lnTo>
                <a:lnTo>
                  <a:pt x="175260" y="9525"/>
                </a:lnTo>
                <a:lnTo>
                  <a:pt x="175260" y="165735"/>
                </a:lnTo>
                <a:lnTo>
                  <a:pt x="152400" y="171450"/>
                </a:lnTo>
                <a:lnTo>
                  <a:pt x="152400" y="175260"/>
                </a:lnTo>
                <a:lnTo>
                  <a:pt x="228600" y="175260"/>
                </a:lnTo>
                <a:lnTo>
                  <a:pt x="228600" y="171450"/>
                </a:lnTo>
                <a:lnTo>
                  <a:pt x="205740" y="165735"/>
                </a:lnTo>
                <a:lnTo>
                  <a:pt x="205740" y="9525"/>
                </a:lnTo>
                <a:lnTo>
                  <a:pt x="228600" y="3810"/>
                </a:lnTo>
                <a:lnTo>
                  <a:pt x="228600" y="0"/>
                </a:lnTo>
                <a:close/>
              </a:path>
              <a:path w="228600" h="175260">
                <a:moveTo>
                  <a:pt x="76200" y="0"/>
                </a:moveTo>
                <a:lnTo>
                  <a:pt x="0" y="0"/>
                </a:lnTo>
                <a:lnTo>
                  <a:pt x="0" y="3810"/>
                </a:lnTo>
                <a:lnTo>
                  <a:pt x="22860" y="9525"/>
                </a:lnTo>
                <a:lnTo>
                  <a:pt x="22860" y="165735"/>
                </a:lnTo>
                <a:lnTo>
                  <a:pt x="0" y="171450"/>
                </a:lnTo>
                <a:lnTo>
                  <a:pt x="0" y="175260"/>
                </a:lnTo>
                <a:lnTo>
                  <a:pt x="66675" y="175260"/>
                </a:lnTo>
                <a:lnTo>
                  <a:pt x="76626" y="174986"/>
                </a:lnTo>
                <a:lnTo>
                  <a:pt x="111807" y="167640"/>
                </a:lnTo>
                <a:lnTo>
                  <a:pt x="53340" y="167640"/>
                </a:lnTo>
                <a:lnTo>
                  <a:pt x="53340" y="72390"/>
                </a:lnTo>
                <a:lnTo>
                  <a:pt x="111807" y="72390"/>
                </a:lnTo>
                <a:lnTo>
                  <a:pt x="109763" y="71532"/>
                </a:lnTo>
                <a:lnTo>
                  <a:pt x="66675" y="64770"/>
                </a:lnTo>
                <a:lnTo>
                  <a:pt x="53340" y="64770"/>
                </a:lnTo>
                <a:lnTo>
                  <a:pt x="53340" y="9525"/>
                </a:lnTo>
                <a:lnTo>
                  <a:pt x="76200" y="3810"/>
                </a:lnTo>
                <a:lnTo>
                  <a:pt x="76200" y="0"/>
                </a:lnTo>
                <a:close/>
              </a:path>
              <a:path w="228600" h="175260">
                <a:moveTo>
                  <a:pt x="111807" y="72390"/>
                </a:moveTo>
                <a:lnTo>
                  <a:pt x="66675" y="72390"/>
                </a:lnTo>
                <a:lnTo>
                  <a:pt x="76920" y="73163"/>
                </a:lnTo>
                <a:lnTo>
                  <a:pt x="85958" y="75485"/>
                </a:lnTo>
                <a:lnTo>
                  <a:pt x="111634" y="109239"/>
                </a:lnTo>
                <a:lnTo>
                  <a:pt x="112382" y="120015"/>
                </a:lnTo>
                <a:lnTo>
                  <a:pt x="111634" y="130790"/>
                </a:lnTo>
                <a:lnTo>
                  <a:pt x="85958" y="164544"/>
                </a:lnTo>
                <a:lnTo>
                  <a:pt x="66675" y="167640"/>
                </a:lnTo>
                <a:lnTo>
                  <a:pt x="111807" y="167640"/>
                </a:lnTo>
                <a:lnTo>
                  <a:pt x="145097" y="134810"/>
                </a:lnTo>
                <a:lnTo>
                  <a:pt x="146685" y="127635"/>
                </a:lnTo>
                <a:lnTo>
                  <a:pt x="146685" y="112395"/>
                </a:lnTo>
                <a:lnTo>
                  <a:pt x="122241" y="77438"/>
                </a:lnTo>
                <a:lnTo>
                  <a:pt x="116347" y="74295"/>
                </a:lnTo>
                <a:lnTo>
                  <a:pt x="111807" y="723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46709" y="3131311"/>
            <a:ext cx="171450" cy="175260"/>
          </a:xfrm>
          <a:custGeom>
            <a:avLst/>
            <a:gdLst/>
            <a:ahLst/>
            <a:cxnLst/>
            <a:rect l="l" t="t" r="r" b="b"/>
            <a:pathLst>
              <a:path w="171450" h="175260">
                <a:moveTo>
                  <a:pt x="74282" y="0"/>
                </a:moveTo>
                <a:lnTo>
                  <a:pt x="0" y="0"/>
                </a:lnTo>
                <a:lnTo>
                  <a:pt x="0" y="3810"/>
                </a:lnTo>
                <a:lnTo>
                  <a:pt x="22847" y="9525"/>
                </a:lnTo>
                <a:lnTo>
                  <a:pt x="22847" y="165735"/>
                </a:lnTo>
                <a:lnTo>
                  <a:pt x="0" y="171450"/>
                </a:lnTo>
                <a:lnTo>
                  <a:pt x="0" y="175260"/>
                </a:lnTo>
                <a:lnTo>
                  <a:pt x="74282" y="175260"/>
                </a:lnTo>
                <a:lnTo>
                  <a:pt x="74282" y="171450"/>
                </a:lnTo>
                <a:lnTo>
                  <a:pt x="53339" y="165735"/>
                </a:lnTo>
                <a:lnTo>
                  <a:pt x="53339" y="87630"/>
                </a:lnTo>
                <a:lnTo>
                  <a:pt x="148589" y="87630"/>
                </a:lnTo>
                <a:lnTo>
                  <a:pt x="148589" y="80010"/>
                </a:lnTo>
                <a:lnTo>
                  <a:pt x="53339" y="80010"/>
                </a:lnTo>
                <a:lnTo>
                  <a:pt x="53339" y="9525"/>
                </a:lnTo>
                <a:lnTo>
                  <a:pt x="74282" y="3810"/>
                </a:lnTo>
                <a:lnTo>
                  <a:pt x="74282" y="0"/>
                </a:lnTo>
                <a:close/>
              </a:path>
              <a:path w="171450" h="175260">
                <a:moveTo>
                  <a:pt x="148589" y="87630"/>
                </a:moveTo>
                <a:lnTo>
                  <a:pt x="118097" y="87630"/>
                </a:lnTo>
                <a:lnTo>
                  <a:pt x="118097" y="165735"/>
                </a:lnTo>
                <a:lnTo>
                  <a:pt x="97154" y="171450"/>
                </a:lnTo>
                <a:lnTo>
                  <a:pt x="97154" y="175260"/>
                </a:lnTo>
                <a:lnTo>
                  <a:pt x="171449" y="175260"/>
                </a:lnTo>
                <a:lnTo>
                  <a:pt x="171449" y="171450"/>
                </a:lnTo>
                <a:lnTo>
                  <a:pt x="148589" y="165735"/>
                </a:lnTo>
                <a:lnTo>
                  <a:pt x="148589" y="87630"/>
                </a:lnTo>
                <a:close/>
              </a:path>
              <a:path w="171450" h="175260">
                <a:moveTo>
                  <a:pt x="171449" y="0"/>
                </a:moveTo>
                <a:lnTo>
                  <a:pt x="97154" y="0"/>
                </a:lnTo>
                <a:lnTo>
                  <a:pt x="97154" y="3810"/>
                </a:lnTo>
                <a:lnTo>
                  <a:pt x="118097" y="9525"/>
                </a:lnTo>
                <a:lnTo>
                  <a:pt x="118097" y="80010"/>
                </a:lnTo>
                <a:lnTo>
                  <a:pt x="148589" y="80010"/>
                </a:lnTo>
                <a:lnTo>
                  <a:pt x="148589" y="9525"/>
                </a:lnTo>
                <a:lnTo>
                  <a:pt x="171449" y="3810"/>
                </a:lnTo>
                <a:lnTo>
                  <a:pt x="1714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44816" y="3127501"/>
            <a:ext cx="171450" cy="179070"/>
          </a:xfrm>
          <a:custGeom>
            <a:avLst/>
            <a:gdLst/>
            <a:ahLst/>
            <a:cxnLst/>
            <a:rect l="l" t="t" r="r" b="b"/>
            <a:pathLst>
              <a:path w="171450" h="179070">
                <a:moveTo>
                  <a:pt x="78117" y="3810"/>
                </a:moveTo>
                <a:lnTo>
                  <a:pt x="0" y="3810"/>
                </a:lnTo>
                <a:lnTo>
                  <a:pt x="0" y="7620"/>
                </a:lnTo>
                <a:lnTo>
                  <a:pt x="22859" y="13335"/>
                </a:lnTo>
                <a:lnTo>
                  <a:pt x="22859" y="169545"/>
                </a:lnTo>
                <a:lnTo>
                  <a:pt x="0" y="175260"/>
                </a:lnTo>
                <a:lnTo>
                  <a:pt x="0" y="179070"/>
                </a:lnTo>
                <a:lnTo>
                  <a:pt x="74294" y="179070"/>
                </a:lnTo>
                <a:lnTo>
                  <a:pt x="74294" y="175260"/>
                </a:lnTo>
                <a:lnTo>
                  <a:pt x="53352" y="169545"/>
                </a:lnTo>
                <a:lnTo>
                  <a:pt x="53352" y="123825"/>
                </a:lnTo>
                <a:lnTo>
                  <a:pt x="61067" y="110490"/>
                </a:lnTo>
                <a:lnTo>
                  <a:pt x="53352" y="110490"/>
                </a:lnTo>
                <a:lnTo>
                  <a:pt x="53352" y="13335"/>
                </a:lnTo>
                <a:lnTo>
                  <a:pt x="78117" y="7620"/>
                </a:lnTo>
                <a:lnTo>
                  <a:pt x="78117" y="3810"/>
                </a:lnTo>
                <a:close/>
              </a:path>
              <a:path w="171450" h="179070">
                <a:moveTo>
                  <a:pt x="103126" y="94869"/>
                </a:moveTo>
                <a:lnTo>
                  <a:pt x="70103" y="94869"/>
                </a:lnTo>
                <a:lnTo>
                  <a:pt x="115442" y="169545"/>
                </a:lnTo>
                <a:lnTo>
                  <a:pt x="94500" y="175260"/>
                </a:lnTo>
                <a:lnTo>
                  <a:pt x="94500" y="179070"/>
                </a:lnTo>
                <a:lnTo>
                  <a:pt x="171449" y="179070"/>
                </a:lnTo>
                <a:lnTo>
                  <a:pt x="171449" y="175260"/>
                </a:lnTo>
                <a:lnTo>
                  <a:pt x="148602" y="169545"/>
                </a:lnTo>
                <a:lnTo>
                  <a:pt x="103126" y="94869"/>
                </a:lnTo>
                <a:close/>
              </a:path>
              <a:path w="171450" h="179070">
                <a:moveTo>
                  <a:pt x="128142" y="0"/>
                </a:moveTo>
                <a:lnTo>
                  <a:pt x="99279" y="29420"/>
                </a:lnTo>
                <a:lnTo>
                  <a:pt x="53352" y="110490"/>
                </a:lnTo>
                <a:lnTo>
                  <a:pt x="61067" y="110490"/>
                </a:lnTo>
                <a:lnTo>
                  <a:pt x="70103" y="94869"/>
                </a:lnTo>
                <a:lnTo>
                  <a:pt x="103126" y="94869"/>
                </a:lnTo>
                <a:lnTo>
                  <a:pt x="85724" y="66294"/>
                </a:lnTo>
                <a:lnTo>
                  <a:pt x="99567" y="41910"/>
                </a:lnTo>
                <a:lnTo>
                  <a:pt x="104393" y="36195"/>
                </a:lnTo>
                <a:lnTo>
                  <a:pt x="115061" y="28575"/>
                </a:lnTo>
                <a:lnTo>
                  <a:pt x="122935" y="26670"/>
                </a:lnTo>
                <a:lnTo>
                  <a:pt x="146276" y="26670"/>
                </a:lnTo>
                <a:lnTo>
                  <a:pt x="140969" y="1905"/>
                </a:lnTo>
                <a:lnTo>
                  <a:pt x="140220" y="1651"/>
                </a:lnTo>
                <a:lnTo>
                  <a:pt x="139318" y="1397"/>
                </a:lnTo>
                <a:lnTo>
                  <a:pt x="138302" y="1143"/>
                </a:lnTo>
                <a:lnTo>
                  <a:pt x="137553" y="889"/>
                </a:lnTo>
                <a:lnTo>
                  <a:pt x="136524" y="635"/>
                </a:lnTo>
                <a:lnTo>
                  <a:pt x="133984" y="127"/>
                </a:lnTo>
                <a:lnTo>
                  <a:pt x="128142" y="0"/>
                </a:lnTo>
                <a:close/>
              </a:path>
              <a:path w="171450" h="179070">
                <a:moveTo>
                  <a:pt x="146276" y="26670"/>
                </a:moveTo>
                <a:lnTo>
                  <a:pt x="122935" y="26670"/>
                </a:lnTo>
                <a:lnTo>
                  <a:pt x="136080" y="26797"/>
                </a:lnTo>
                <a:lnTo>
                  <a:pt x="139382" y="27305"/>
                </a:lnTo>
                <a:lnTo>
                  <a:pt x="140842" y="27559"/>
                </a:lnTo>
                <a:lnTo>
                  <a:pt x="142125" y="27813"/>
                </a:lnTo>
                <a:lnTo>
                  <a:pt x="146684" y="28575"/>
                </a:lnTo>
                <a:lnTo>
                  <a:pt x="146276" y="266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21981" y="3125597"/>
            <a:ext cx="152400" cy="186690"/>
          </a:xfrm>
          <a:custGeom>
            <a:avLst/>
            <a:gdLst/>
            <a:ahLst/>
            <a:cxnLst/>
            <a:rect l="l" t="t" r="r" b="b"/>
            <a:pathLst>
              <a:path w="152400" h="186689">
                <a:moveTo>
                  <a:pt x="98738" y="5714"/>
                </a:moveTo>
                <a:lnTo>
                  <a:pt x="78104" y="5714"/>
                </a:lnTo>
                <a:lnTo>
                  <a:pt x="84772" y="9524"/>
                </a:lnTo>
                <a:lnTo>
                  <a:pt x="90487" y="17144"/>
                </a:lnTo>
                <a:lnTo>
                  <a:pt x="98951" y="54482"/>
                </a:lnTo>
                <a:lnTo>
                  <a:pt x="99059" y="80009"/>
                </a:lnTo>
                <a:lnTo>
                  <a:pt x="86558" y="80331"/>
                </a:lnTo>
                <a:lnTo>
                  <a:pt x="74961" y="81295"/>
                </a:lnTo>
                <a:lnTo>
                  <a:pt x="37480" y="91106"/>
                </a:lnTo>
                <a:lnTo>
                  <a:pt x="5905" y="117728"/>
                </a:lnTo>
                <a:lnTo>
                  <a:pt x="0" y="131952"/>
                </a:lnTo>
                <a:lnTo>
                  <a:pt x="0" y="139064"/>
                </a:lnTo>
                <a:lnTo>
                  <a:pt x="21697" y="179403"/>
                </a:lnTo>
                <a:lnTo>
                  <a:pt x="55244" y="186689"/>
                </a:lnTo>
                <a:lnTo>
                  <a:pt x="62852" y="186689"/>
                </a:lnTo>
                <a:lnTo>
                  <a:pt x="69392" y="185229"/>
                </a:lnTo>
                <a:lnTo>
                  <a:pt x="80314" y="179400"/>
                </a:lnTo>
                <a:lnTo>
                  <a:pt x="80773" y="179069"/>
                </a:lnTo>
                <a:lnTo>
                  <a:pt x="54343" y="179069"/>
                </a:lnTo>
                <a:lnTo>
                  <a:pt x="48247" y="175894"/>
                </a:lnTo>
                <a:lnTo>
                  <a:pt x="34277" y="142874"/>
                </a:lnTo>
                <a:lnTo>
                  <a:pt x="35265" y="130623"/>
                </a:lnTo>
                <a:lnTo>
                  <a:pt x="59090" y="95881"/>
                </a:lnTo>
                <a:lnTo>
                  <a:pt x="99059" y="87629"/>
                </a:lnTo>
                <a:lnTo>
                  <a:pt x="129527" y="87629"/>
                </a:lnTo>
                <a:lnTo>
                  <a:pt x="129527" y="57149"/>
                </a:lnTo>
                <a:lnTo>
                  <a:pt x="113715" y="15620"/>
                </a:lnTo>
                <a:lnTo>
                  <a:pt x="105083" y="8786"/>
                </a:lnTo>
                <a:lnTo>
                  <a:pt x="98738" y="5714"/>
                </a:lnTo>
                <a:close/>
              </a:path>
              <a:path w="152400" h="186689">
                <a:moveTo>
                  <a:pt x="129527" y="158114"/>
                </a:moveTo>
                <a:lnTo>
                  <a:pt x="99059" y="158114"/>
                </a:lnTo>
                <a:lnTo>
                  <a:pt x="99059" y="180974"/>
                </a:lnTo>
                <a:lnTo>
                  <a:pt x="152399" y="180974"/>
                </a:lnTo>
                <a:lnTo>
                  <a:pt x="152399" y="177164"/>
                </a:lnTo>
                <a:lnTo>
                  <a:pt x="129527" y="171449"/>
                </a:lnTo>
                <a:lnTo>
                  <a:pt x="129527" y="158114"/>
                </a:lnTo>
                <a:close/>
              </a:path>
              <a:path w="152400" h="186689">
                <a:moveTo>
                  <a:pt x="129527" y="87629"/>
                </a:moveTo>
                <a:lnTo>
                  <a:pt x="99059" y="87629"/>
                </a:lnTo>
                <a:lnTo>
                  <a:pt x="99059" y="144779"/>
                </a:lnTo>
                <a:lnTo>
                  <a:pt x="96253" y="151396"/>
                </a:lnTo>
                <a:lnTo>
                  <a:pt x="92963" y="157098"/>
                </a:lnTo>
                <a:lnTo>
                  <a:pt x="89153" y="161924"/>
                </a:lnTo>
                <a:lnTo>
                  <a:pt x="85851" y="166242"/>
                </a:lnTo>
                <a:lnTo>
                  <a:pt x="81851" y="170179"/>
                </a:lnTo>
                <a:lnTo>
                  <a:pt x="72440" y="177304"/>
                </a:lnTo>
                <a:lnTo>
                  <a:pt x="67043" y="179069"/>
                </a:lnTo>
                <a:lnTo>
                  <a:pt x="80773" y="179069"/>
                </a:lnTo>
                <a:lnTo>
                  <a:pt x="84835" y="176148"/>
                </a:lnTo>
                <a:lnTo>
                  <a:pt x="92709" y="168274"/>
                </a:lnTo>
                <a:lnTo>
                  <a:pt x="96253" y="163448"/>
                </a:lnTo>
                <a:lnTo>
                  <a:pt x="99059" y="158114"/>
                </a:lnTo>
                <a:lnTo>
                  <a:pt x="129527" y="158114"/>
                </a:lnTo>
                <a:lnTo>
                  <a:pt x="129527" y="87629"/>
                </a:lnTo>
                <a:close/>
              </a:path>
              <a:path w="152400" h="186689">
                <a:moveTo>
                  <a:pt x="70484" y="0"/>
                </a:moveTo>
                <a:lnTo>
                  <a:pt x="61328" y="0"/>
                </a:lnTo>
                <a:lnTo>
                  <a:pt x="53276" y="1206"/>
                </a:lnTo>
                <a:lnTo>
                  <a:pt x="19672" y="21526"/>
                </a:lnTo>
                <a:lnTo>
                  <a:pt x="13334" y="36575"/>
                </a:lnTo>
                <a:lnTo>
                  <a:pt x="13364" y="41147"/>
                </a:lnTo>
                <a:lnTo>
                  <a:pt x="15227" y="55244"/>
                </a:lnTo>
                <a:lnTo>
                  <a:pt x="45719" y="47624"/>
                </a:lnTo>
                <a:lnTo>
                  <a:pt x="45211" y="46354"/>
                </a:lnTo>
                <a:lnTo>
                  <a:pt x="44818" y="45084"/>
                </a:lnTo>
                <a:lnTo>
                  <a:pt x="44310" y="42544"/>
                </a:lnTo>
                <a:lnTo>
                  <a:pt x="44132" y="41147"/>
                </a:lnTo>
                <a:lnTo>
                  <a:pt x="43865" y="38099"/>
                </a:lnTo>
                <a:lnTo>
                  <a:pt x="43802" y="25666"/>
                </a:lnTo>
                <a:lnTo>
                  <a:pt x="46354" y="18732"/>
                </a:lnTo>
                <a:lnTo>
                  <a:pt x="56502" y="8318"/>
                </a:lnTo>
                <a:lnTo>
                  <a:pt x="62852" y="5714"/>
                </a:lnTo>
                <a:lnTo>
                  <a:pt x="98738" y="5714"/>
                </a:lnTo>
                <a:lnTo>
                  <a:pt x="95000" y="3905"/>
                </a:lnTo>
                <a:lnTo>
                  <a:pt x="83467" y="976"/>
                </a:lnTo>
                <a:lnTo>
                  <a:pt x="704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48227" y="3582797"/>
            <a:ext cx="1861172" cy="236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10339" y="3525647"/>
            <a:ext cx="1842122" cy="2933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2773" y="4045724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5" h="175260">
                <a:moveTo>
                  <a:pt x="66675" y="0"/>
                </a:moveTo>
                <a:lnTo>
                  <a:pt x="0" y="0"/>
                </a:lnTo>
                <a:lnTo>
                  <a:pt x="0" y="3809"/>
                </a:lnTo>
                <a:lnTo>
                  <a:pt x="22860" y="9524"/>
                </a:lnTo>
                <a:lnTo>
                  <a:pt x="22860" y="165734"/>
                </a:lnTo>
                <a:lnTo>
                  <a:pt x="0" y="171449"/>
                </a:lnTo>
                <a:lnTo>
                  <a:pt x="0" y="175259"/>
                </a:lnTo>
                <a:lnTo>
                  <a:pt x="66675" y="175259"/>
                </a:lnTo>
                <a:lnTo>
                  <a:pt x="76628" y="174998"/>
                </a:lnTo>
                <a:lnTo>
                  <a:pt x="112583" y="167639"/>
                </a:lnTo>
                <a:lnTo>
                  <a:pt x="53340" y="167639"/>
                </a:lnTo>
                <a:lnTo>
                  <a:pt x="53340" y="80009"/>
                </a:lnTo>
                <a:lnTo>
                  <a:pt x="102300" y="80009"/>
                </a:lnTo>
                <a:lnTo>
                  <a:pt x="97440" y="78765"/>
                </a:lnTo>
                <a:lnTo>
                  <a:pt x="88939" y="77221"/>
                </a:lnTo>
                <a:lnTo>
                  <a:pt x="80010" y="76199"/>
                </a:lnTo>
                <a:lnTo>
                  <a:pt x="86891" y="75104"/>
                </a:lnTo>
                <a:lnTo>
                  <a:pt x="93440" y="73721"/>
                </a:lnTo>
                <a:lnTo>
                  <a:pt x="98395" y="72389"/>
                </a:lnTo>
                <a:lnTo>
                  <a:pt x="53340" y="72389"/>
                </a:lnTo>
                <a:lnTo>
                  <a:pt x="53340" y="7607"/>
                </a:lnTo>
                <a:lnTo>
                  <a:pt x="109232" y="7607"/>
                </a:lnTo>
                <a:lnTo>
                  <a:pt x="104140" y="5397"/>
                </a:lnTo>
                <a:lnTo>
                  <a:pt x="96012" y="3238"/>
                </a:lnTo>
                <a:lnTo>
                  <a:pt x="89606" y="1821"/>
                </a:lnTo>
                <a:lnTo>
                  <a:pt x="82581" y="809"/>
                </a:lnTo>
                <a:lnTo>
                  <a:pt x="74937" y="202"/>
                </a:lnTo>
                <a:lnTo>
                  <a:pt x="66675" y="0"/>
                </a:lnTo>
                <a:close/>
              </a:path>
              <a:path w="146685" h="175260">
                <a:moveTo>
                  <a:pt x="102300" y="80009"/>
                </a:moveTo>
                <a:lnTo>
                  <a:pt x="66675" y="80009"/>
                </a:lnTo>
                <a:lnTo>
                  <a:pt x="76926" y="80747"/>
                </a:lnTo>
                <a:lnTo>
                  <a:pt x="85963" y="82961"/>
                </a:lnTo>
                <a:lnTo>
                  <a:pt x="111644" y="114250"/>
                </a:lnTo>
                <a:lnTo>
                  <a:pt x="112395" y="123824"/>
                </a:lnTo>
                <a:lnTo>
                  <a:pt x="111644" y="133397"/>
                </a:lnTo>
                <a:lnTo>
                  <a:pt x="85963" y="164680"/>
                </a:lnTo>
                <a:lnTo>
                  <a:pt x="66675" y="167639"/>
                </a:lnTo>
                <a:lnTo>
                  <a:pt x="112583" y="167639"/>
                </a:lnTo>
                <a:lnTo>
                  <a:pt x="145097" y="136842"/>
                </a:lnTo>
                <a:lnTo>
                  <a:pt x="146685" y="130428"/>
                </a:lnTo>
                <a:lnTo>
                  <a:pt x="146685" y="118490"/>
                </a:lnTo>
                <a:lnTo>
                  <a:pt x="121285" y="86931"/>
                </a:lnTo>
                <a:lnTo>
                  <a:pt x="105513" y="80832"/>
                </a:lnTo>
                <a:lnTo>
                  <a:pt x="102300" y="80009"/>
                </a:lnTo>
                <a:close/>
              </a:path>
              <a:path w="146685" h="175260">
                <a:moveTo>
                  <a:pt x="109232" y="7607"/>
                </a:moveTo>
                <a:lnTo>
                  <a:pt x="66675" y="7607"/>
                </a:lnTo>
                <a:lnTo>
                  <a:pt x="81676" y="9633"/>
                </a:lnTo>
                <a:lnTo>
                  <a:pt x="92392" y="15708"/>
                </a:lnTo>
                <a:lnTo>
                  <a:pt x="98821" y="25829"/>
                </a:lnTo>
                <a:lnTo>
                  <a:pt x="100965" y="39992"/>
                </a:lnTo>
                <a:lnTo>
                  <a:pt x="98821" y="54162"/>
                </a:lnTo>
                <a:lnTo>
                  <a:pt x="92392" y="64287"/>
                </a:lnTo>
                <a:lnTo>
                  <a:pt x="81676" y="70363"/>
                </a:lnTo>
                <a:lnTo>
                  <a:pt x="66675" y="72389"/>
                </a:lnTo>
                <a:lnTo>
                  <a:pt x="98395" y="72389"/>
                </a:lnTo>
                <a:lnTo>
                  <a:pt x="131445" y="48132"/>
                </a:lnTo>
                <a:lnTo>
                  <a:pt x="131445" y="34658"/>
                </a:lnTo>
                <a:lnTo>
                  <a:pt x="130238" y="29590"/>
                </a:lnTo>
                <a:lnTo>
                  <a:pt x="125412" y="19938"/>
                </a:lnTo>
                <a:lnTo>
                  <a:pt x="121539" y="15684"/>
                </a:lnTo>
                <a:lnTo>
                  <a:pt x="110871" y="8318"/>
                </a:lnTo>
                <a:lnTo>
                  <a:pt x="109232" y="76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60423" y="3954272"/>
            <a:ext cx="196215" cy="266700"/>
          </a:xfrm>
          <a:custGeom>
            <a:avLst/>
            <a:gdLst/>
            <a:ahLst/>
            <a:cxnLst/>
            <a:rect l="l" t="t" r="r" b="b"/>
            <a:pathLst>
              <a:path w="196214" h="266700">
                <a:moveTo>
                  <a:pt x="81914" y="0"/>
                </a:moveTo>
                <a:lnTo>
                  <a:pt x="0" y="0"/>
                </a:lnTo>
                <a:lnTo>
                  <a:pt x="0" y="3810"/>
                </a:lnTo>
                <a:lnTo>
                  <a:pt x="22859" y="9525"/>
                </a:lnTo>
                <a:lnTo>
                  <a:pt x="84200" y="142494"/>
                </a:lnTo>
                <a:lnTo>
                  <a:pt x="28574" y="253365"/>
                </a:lnTo>
                <a:lnTo>
                  <a:pt x="3809" y="262890"/>
                </a:lnTo>
                <a:lnTo>
                  <a:pt x="3809" y="266700"/>
                </a:lnTo>
                <a:lnTo>
                  <a:pt x="60959" y="266700"/>
                </a:lnTo>
                <a:lnTo>
                  <a:pt x="60959" y="262890"/>
                </a:lnTo>
                <a:lnTo>
                  <a:pt x="36194" y="253365"/>
                </a:lnTo>
                <a:lnTo>
                  <a:pt x="87629" y="150126"/>
                </a:lnTo>
                <a:lnTo>
                  <a:pt x="123926" y="150126"/>
                </a:lnTo>
                <a:lnTo>
                  <a:pt x="106679" y="112776"/>
                </a:lnTo>
                <a:lnTo>
                  <a:pt x="110665" y="104775"/>
                </a:lnTo>
                <a:lnTo>
                  <a:pt x="102869" y="104775"/>
                </a:lnTo>
                <a:lnTo>
                  <a:pt x="59054" y="9525"/>
                </a:lnTo>
                <a:lnTo>
                  <a:pt x="81914" y="3810"/>
                </a:lnTo>
                <a:lnTo>
                  <a:pt x="81914" y="0"/>
                </a:lnTo>
                <a:close/>
              </a:path>
              <a:path w="196214" h="266700">
                <a:moveTo>
                  <a:pt x="123926" y="150126"/>
                </a:moveTo>
                <a:lnTo>
                  <a:pt x="87629" y="150126"/>
                </a:lnTo>
                <a:lnTo>
                  <a:pt x="137159" y="257175"/>
                </a:lnTo>
                <a:lnTo>
                  <a:pt x="114299" y="262890"/>
                </a:lnTo>
                <a:lnTo>
                  <a:pt x="114299" y="266700"/>
                </a:lnTo>
                <a:lnTo>
                  <a:pt x="196214" y="266700"/>
                </a:lnTo>
                <a:lnTo>
                  <a:pt x="196214" y="262890"/>
                </a:lnTo>
                <a:lnTo>
                  <a:pt x="173354" y="257175"/>
                </a:lnTo>
                <a:lnTo>
                  <a:pt x="123926" y="150126"/>
                </a:lnTo>
                <a:close/>
              </a:path>
              <a:path w="196214" h="266700">
                <a:moveTo>
                  <a:pt x="180974" y="0"/>
                </a:moveTo>
                <a:lnTo>
                  <a:pt x="123824" y="0"/>
                </a:lnTo>
                <a:lnTo>
                  <a:pt x="123824" y="3810"/>
                </a:lnTo>
                <a:lnTo>
                  <a:pt x="148589" y="13335"/>
                </a:lnTo>
                <a:lnTo>
                  <a:pt x="102869" y="104775"/>
                </a:lnTo>
                <a:lnTo>
                  <a:pt x="110665" y="104775"/>
                </a:lnTo>
                <a:lnTo>
                  <a:pt x="156209" y="13335"/>
                </a:lnTo>
                <a:lnTo>
                  <a:pt x="180974" y="3810"/>
                </a:lnTo>
                <a:lnTo>
                  <a:pt x="1809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68068" y="4040009"/>
            <a:ext cx="152400" cy="186690"/>
          </a:xfrm>
          <a:custGeom>
            <a:avLst/>
            <a:gdLst/>
            <a:ahLst/>
            <a:cxnLst/>
            <a:rect l="l" t="t" r="r" b="b"/>
            <a:pathLst>
              <a:path w="152400" h="186689">
                <a:moveTo>
                  <a:pt x="98750" y="5714"/>
                </a:moveTo>
                <a:lnTo>
                  <a:pt x="78105" y="5714"/>
                </a:lnTo>
                <a:lnTo>
                  <a:pt x="84772" y="9524"/>
                </a:lnTo>
                <a:lnTo>
                  <a:pt x="90487" y="17132"/>
                </a:lnTo>
                <a:lnTo>
                  <a:pt x="98951" y="54482"/>
                </a:lnTo>
                <a:lnTo>
                  <a:pt x="99060" y="79997"/>
                </a:lnTo>
                <a:lnTo>
                  <a:pt x="86558" y="80318"/>
                </a:lnTo>
                <a:lnTo>
                  <a:pt x="74961" y="81284"/>
                </a:lnTo>
                <a:lnTo>
                  <a:pt x="37480" y="91100"/>
                </a:lnTo>
                <a:lnTo>
                  <a:pt x="5905" y="117716"/>
                </a:lnTo>
                <a:lnTo>
                  <a:pt x="0" y="131952"/>
                </a:lnTo>
                <a:lnTo>
                  <a:pt x="0" y="139064"/>
                </a:lnTo>
                <a:lnTo>
                  <a:pt x="21705" y="179392"/>
                </a:lnTo>
                <a:lnTo>
                  <a:pt x="55245" y="186689"/>
                </a:lnTo>
                <a:lnTo>
                  <a:pt x="62865" y="186689"/>
                </a:lnTo>
                <a:lnTo>
                  <a:pt x="69405" y="185229"/>
                </a:lnTo>
                <a:lnTo>
                  <a:pt x="80327" y="179387"/>
                </a:lnTo>
                <a:lnTo>
                  <a:pt x="80787" y="179057"/>
                </a:lnTo>
                <a:lnTo>
                  <a:pt x="54343" y="179057"/>
                </a:lnTo>
                <a:lnTo>
                  <a:pt x="48260" y="175894"/>
                </a:lnTo>
                <a:lnTo>
                  <a:pt x="34290" y="142874"/>
                </a:lnTo>
                <a:lnTo>
                  <a:pt x="35278" y="130623"/>
                </a:lnTo>
                <a:lnTo>
                  <a:pt x="59090" y="95875"/>
                </a:lnTo>
                <a:lnTo>
                  <a:pt x="99060" y="87629"/>
                </a:lnTo>
                <a:lnTo>
                  <a:pt x="129540" y="87629"/>
                </a:lnTo>
                <a:lnTo>
                  <a:pt x="129540" y="57149"/>
                </a:lnTo>
                <a:lnTo>
                  <a:pt x="113728" y="15620"/>
                </a:lnTo>
                <a:lnTo>
                  <a:pt x="105096" y="8786"/>
                </a:lnTo>
                <a:lnTo>
                  <a:pt x="98750" y="5714"/>
                </a:lnTo>
                <a:close/>
              </a:path>
              <a:path w="152400" h="186689">
                <a:moveTo>
                  <a:pt x="129540" y="158114"/>
                </a:moveTo>
                <a:lnTo>
                  <a:pt x="99060" y="158114"/>
                </a:lnTo>
                <a:lnTo>
                  <a:pt x="99060" y="180974"/>
                </a:lnTo>
                <a:lnTo>
                  <a:pt x="152400" y="180974"/>
                </a:lnTo>
                <a:lnTo>
                  <a:pt x="152400" y="177164"/>
                </a:lnTo>
                <a:lnTo>
                  <a:pt x="129540" y="171449"/>
                </a:lnTo>
                <a:lnTo>
                  <a:pt x="129540" y="158114"/>
                </a:lnTo>
                <a:close/>
              </a:path>
              <a:path w="152400" h="186689">
                <a:moveTo>
                  <a:pt x="129540" y="87629"/>
                </a:moveTo>
                <a:lnTo>
                  <a:pt x="99060" y="87629"/>
                </a:lnTo>
                <a:lnTo>
                  <a:pt x="99060" y="144779"/>
                </a:lnTo>
                <a:lnTo>
                  <a:pt x="96266" y="151383"/>
                </a:lnTo>
                <a:lnTo>
                  <a:pt x="92964" y="157098"/>
                </a:lnTo>
                <a:lnTo>
                  <a:pt x="89154" y="161924"/>
                </a:lnTo>
                <a:lnTo>
                  <a:pt x="85852" y="166230"/>
                </a:lnTo>
                <a:lnTo>
                  <a:pt x="81851" y="170179"/>
                </a:lnTo>
                <a:lnTo>
                  <a:pt x="72453" y="177291"/>
                </a:lnTo>
                <a:lnTo>
                  <a:pt x="67056" y="179057"/>
                </a:lnTo>
                <a:lnTo>
                  <a:pt x="80787" y="179057"/>
                </a:lnTo>
                <a:lnTo>
                  <a:pt x="84836" y="176148"/>
                </a:lnTo>
                <a:lnTo>
                  <a:pt x="92710" y="168274"/>
                </a:lnTo>
                <a:lnTo>
                  <a:pt x="96266" y="163448"/>
                </a:lnTo>
                <a:lnTo>
                  <a:pt x="99060" y="158114"/>
                </a:lnTo>
                <a:lnTo>
                  <a:pt x="129540" y="158114"/>
                </a:lnTo>
                <a:lnTo>
                  <a:pt x="129540" y="87629"/>
                </a:lnTo>
                <a:close/>
              </a:path>
              <a:path w="152400" h="186689">
                <a:moveTo>
                  <a:pt x="70485" y="0"/>
                </a:moveTo>
                <a:lnTo>
                  <a:pt x="61341" y="0"/>
                </a:lnTo>
                <a:lnTo>
                  <a:pt x="53276" y="1193"/>
                </a:lnTo>
                <a:lnTo>
                  <a:pt x="19685" y="21526"/>
                </a:lnTo>
                <a:lnTo>
                  <a:pt x="13335" y="36563"/>
                </a:lnTo>
                <a:lnTo>
                  <a:pt x="13437" y="46354"/>
                </a:lnTo>
                <a:lnTo>
                  <a:pt x="15240" y="55232"/>
                </a:lnTo>
                <a:lnTo>
                  <a:pt x="45720" y="47624"/>
                </a:lnTo>
                <a:lnTo>
                  <a:pt x="45212" y="46354"/>
                </a:lnTo>
                <a:lnTo>
                  <a:pt x="44818" y="45084"/>
                </a:lnTo>
                <a:lnTo>
                  <a:pt x="44323" y="42544"/>
                </a:lnTo>
                <a:lnTo>
                  <a:pt x="44132" y="41147"/>
                </a:lnTo>
                <a:lnTo>
                  <a:pt x="44005" y="39623"/>
                </a:lnTo>
                <a:lnTo>
                  <a:pt x="43815" y="25653"/>
                </a:lnTo>
                <a:lnTo>
                  <a:pt x="46355" y="18732"/>
                </a:lnTo>
                <a:lnTo>
                  <a:pt x="56515" y="8318"/>
                </a:lnTo>
                <a:lnTo>
                  <a:pt x="62865" y="5714"/>
                </a:lnTo>
                <a:lnTo>
                  <a:pt x="98750" y="5714"/>
                </a:lnTo>
                <a:lnTo>
                  <a:pt x="95011" y="3905"/>
                </a:lnTo>
                <a:lnTo>
                  <a:pt x="83474" y="976"/>
                </a:lnTo>
                <a:lnTo>
                  <a:pt x="704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43328" y="4045711"/>
            <a:ext cx="171450" cy="175260"/>
          </a:xfrm>
          <a:custGeom>
            <a:avLst/>
            <a:gdLst/>
            <a:ahLst/>
            <a:cxnLst/>
            <a:rect l="l" t="t" r="r" b="b"/>
            <a:pathLst>
              <a:path w="171450" h="175260">
                <a:moveTo>
                  <a:pt x="74295" y="0"/>
                </a:moveTo>
                <a:lnTo>
                  <a:pt x="0" y="0"/>
                </a:lnTo>
                <a:lnTo>
                  <a:pt x="0" y="3810"/>
                </a:lnTo>
                <a:lnTo>
                  <a:pt x="22860" y="9525"/>
                </a:lnTo>
                <a:lnTo>
                  <a:pt x="22860" y="165735"/>
                </a:lnTo>
                <a:lnTo>
                  <a:pt x="0" y="171450"/>
                </a:lnTo>
                <a:lnTo>
                  <a:pt x="0" y="175260"/>
                </a:lnTo>
                <a:lnTo>
                  <a:pt x="74295" y="175260"/>
                </a:lnTo>
                <a:lnTo>
                  <a:pt x="74295" y="171450"/>
                </a:lnTo>
                <a:lnTo>
                  <a:pt x="53340" y="165735"/>
                </a:lnTo>
                <a:lnTo>
                  <a:pt x="53340" y="87630"/>
                </a:lnTo>
                <a:lnTo>
                  <a:pt x="148590" y="87630"/>
                </a:lnTo>
                <a:lnTo>
                  <a:pt x="148590" y="80010"/>
                </a:lnTo>
                <a:lnTo>
                  <a:pt x="53340" y="80010"/>
                </a:lnTo>
                <a:lnTo>
                  <a:pt x="53340" y="9525"/>
                </a:lnTo>
                <a:lnTo>
                  <a:pt x="74295" y="3810"/>
                </a:lnTo>
                <a:lnTo>
                  <a:pt x="74295" y="0"/>
                </a:lnTo>
                <a:close/>
              </a:path>
              <a:path w="171450" h="175260">
                <a:moveTo>
                  <a:pt x="148590" y="87630"/>
                </a:moveTo>
                <a:lnTo>
                  <a:pt x="118110" y="87630"/>
                </a:lnTo>
                <a:lnTo>
                  <a:pt x="118110" y="165735"/>
                </a:lnTo>
                <a:lnTo>
                  <a:pt x="97155" y="171450"/>
                </a:lnTo>
                <a:lnTo>
                  <a:pt x="97155" y="175260"/>
                </a:lnTo>
                <a:lnTo>
                  <a:pt x="171450" y="175260"/>
                </a:lnTo>
                <a:lnTo>
                  <a:pt x="171450" y="171450"/>
                </a:lnTo>
                <a:lnTo>
                  <a:pt x="148590" y="165735"/>
                </a:lnTo>
                <a:lnTo>
                  <a:pt x="148590" y="87630"/>
                </a:lnTo>
                <a:close/>
              </a:path>
              <a:path w="171450" h="175260">
                <a:moveTo>
                  <a:pt x="171450" y="0"/>
                </a:moveTo>
                <a:lnTo>
                  <a:pt x="97155" y="0"/>
                </a:lnTo>
                <a:lnTo>
                  <a:pt x="97155" y="3810"/>
                </a:lnTo>
                <a:lnTo>
                  <a:pt x="118110" y="9525"/>
                </a:lnTo>
                <a:lnTo>
                  <a:pt x="118110" y="80010"/>
                </a:lnTo>
                <a:lnTo>
                  <a:pt x="148590" y="80010"/>
                </a:lnTo>
                <a:lnTo>
                  <a:pt x="148590" y="9525"/>
                </a:lnTo>
                <a:lnTo>
                  <a:pt x="171450" y="3810"/>
                </a:lnTo>
                <a:lnTo>
                  <a:pt x="1714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530" y="4045711"/>
            <a:ext cx="144780" cy="175260"/>
          </a:xfrm>
          <a:custGeom>
            <a:avLst/>
            <a:gdLst/>
            <a:ahLst/>
            <a:cxnLst/>
            <a:rect l="l" t="t" r="r" b="b"/>
            <a:pathLst>
              <a:path w="144780" h="175260">
                <a:moveTo>
                  <a:pt x="87630" y="7619"/>
                </a:moveTo>
                <a:lnTo>
                  <a:pt x="57150" y="7619"/>
                </a:lnTo>
                <a:lnTo>
                  <a:pt x="57150" y="165734"/>
                </a:lnTo>
                <a:lnTo>
                  <a:pt x="34290" y="171449"/>
                </a:lnTo>
                <a:lnTo>
                  <a:pt x="34290" y="175259"/>
                </a:lnTo>
                <a:lnTo>
                  <a:pt x="110490" y="175259"/>
                </a:lnTo>
                <a:lnTo>
                  <a:pt x="110490" y="171449"/>
                </a:lnTo>
                <a:lnTo>
                  <a:pt x="87630" y="165734"/>
                </a:lnTo>
                <a:lnTo>
                  <a:pt x="87630" y="7619"/>
                </a:lnTo>
                <a:close/>
              </a:path>
              <a:path w="144780" h="175260">
                <a:moveTo>
                  <a:pt x="144780" y="0"/>
                </a:moveTo>
                <a:lnTo>
                  <a:pt x="0" y="0"/>
                </a:lnTo>
                <a:lnTo>
                  <a:pt x="1016" y="10540"/>
                </a:lnTo>
                <a:lnTo>
                  <a:pt x="1270" y="13525"/>
                </a:lnTo>
                <a:lnTo>
                  <a:pt x="1778" y="20383"/>
                </a:lnTo>
                <a:lnTo>
                  <a:pt x="1665" y="36004"/>
                </a:lnTo>
                <a:lnTo>
                  <a:pt x="1016" y="44449"/>
                </a:lnTo>
                <a:lnTo>
                  <a:pt x="743" y="47482"/>
                </a:lnTo>
                <a:lnTo>
                  <a:pt x="0" y="57149"/>
                </a:lnTo>
                <a:lnTo>
                  <a:pt x="3810" y="57149"/>
                </a:lnTo>
                <a:lnTo>
                  <a:pt x="8548" y="52542"/>
                </a:lnTo>
                <a:lnTo>
                  <a:pt x="26265" y="15396"/>
                </a:lnTo>
                <a:lnTo>
                  <a:pt x="26670" y="7619"/>
                </a:lnTo>
                <a:lnTo>
                  <a:pt x="143671" y="7619"/>
                </a:lnTo>
                <a:lnTo>
                  <a:pt x="143891" y="5206"/>
                </a:lnTo>
                <a:lnTo>
                  <a:pt x="144272" y="2539"/>
                </a:lnTo>
                <a:lnTo>
                  <a:pt x="144780" y="0"/>
                </a:lnTo>
                <a:close/>
              </a:path>
              <a:path w="144780" h="175260">
                <a:moveTo>
                  <a:pt x="143671" y="7619"/>
                </a:moveTo>
                <a:lnTo>
                  <a:pt x="118110" y="7619"/>
                </a:lnTo>
                <a:lnTo>
                  <a:pt x="118514" y="15396"/>
                </a:lnTo>
                <a:lnTo>
                  <a:pt x="136231" y="52542"/>
                </a:lnTo>
                <a:lnTo>
                  <a:pt x="140970" y="57149"/>
                </a:lnTo>
                <a:lnTo>
                  <a:pt x="144780" y="57149"/>
                </a:lnTo>
                <a:lnTo>
                  <a:pt x="144272" y="53847"/>
                </a:lnTo>
                <a:lnTo>
                  <a:pt x="143891" y="50545"/>
                </a:lnTo>
                <a:lnTo>
                  <a:pt x="143637" y="47243"/>
                </a:lnTo>
                <a:lnTo>
                  <a:pt x="143383" y="44449"/>
                </a:lnTo>
                <a:lnTo>
                  <a:pt x="143192" y="41338"/>
                </a:lnTo>
                <a:lnTo>
                  <a:pt x="142994" y="36004"/>
                </a:lnTo>
                <a:lnTo>
                  <a:pt x="142938" y="20383"/>
                </a:lnTo>
                <a:lnTo>
                  <a:pt x="143192" y="13525"/>
                </a:lnTo>
                <a:lnTo>
                  <a:pt x="143383" y="10540"/>
                </a:lnTo>
                <a:lnTo>
                  <a:pt x="143671" y="76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09075" y="4045711"/>
            <a:ext cx="228600" cy="175260"/>
          </a:xfrm>
          <a:custGeom>
            <a:avLst/>
            <a:gdLst/>
            <a:ahLst/>
            <a:cxnLst/>
            <a:rect l="l" t="t" r="r" b="b"/>
            <a:pathLst>
              <a:path w="228600" h="175260">
                <a:moveTo>
                  <a:pt x="228599" y="0"/>
                </a:moveTo>
                <a:lnTo>
                  <a:pt x="152399" y="0"/>
                </a:lnTo>
                <a:lnTo>
                  <a:pt x="152399" y="3810"/>
                </a:lnTo>
                <a:lnTo>
                  <a:pt x="175259" y="9525"/>
                </a:lnTo>
                <a:lnTo>
                  <a:pt x="175259" y="165735"/>
                </a:lnTo>
                <a:lnTo>
                  <a:pt x="152399" y="171450"/>
                </a:lnTo>
                <a:lnTo>
                  <a:pt x="152399" y="175260"/>
                </a:lnTo>
                <a:lnTo>
                  <a:pt x="228599" y="175260"/>
                </a:lnTo>
                <a:lnTo>
                  <a:pt x="228599" y="171450"/>
                </a:lnTo>
                <a:lnTo>
                  <a:pt x="205739" y="165735"/>
                </a:lnTo>
                <a:lnTo>
                  <a:pt x="205739" y="9525"/>
                </a:lnTo>
                <a:lnTo>
                  <a:pt x="228599" y="3810"/>
                </a:lnTo>
                <a:lnTo>
                  <a:pt x="228599" y="0"/>
                </a:lnTo>
                <a:close/>
              </a:path>
              <a:path w="228600" h="175260">
                <a:moveTo>
                  <a:pt x="76199" y="0"/>
                </a:moveTo>
                <a:lnTo>
                  <a:pt x="0" y="0"/>
                </a:lnTo>
                <a:lnTo>
                  <a:pt x="0" y="3810"/>
                </a:lnTo>
                <a:lnTo>
                  <a:pt x="22859" y="9525"/>
                </a:lnTo>
                <a:lnTo>
                  <a:pt x="22840" y="165739"/>
                </a:lnTo>
                <a:lnTo>
                  <a:pt x="0" y="171450"/>
                </a:lnTo>
                <a:lnTo>
                  <a:pt x="0" y="175260"/>
                </a:lnTo>
                <a:lnTo>
                  <a:pt x="66674" y="175260"/>
                </a:lnTo>
                <a:lnTo>
                  <a:pt x="76628" y="174986"/>
                </a:lnTo>
                <a:lnTo>
                  <a:pt x="111819" y="167640"/>
                </a:lnTo>
                <a:lnTo>
                  <a:pt x="53339" y="167640"/>
                </a:lnTo>
                <a:lnTo>
                  <a:pt x="53339" y="72390"/>
                </a:lnTo>
                <a:lnTo>
                  <a:pt x="111807" y="72390"/>
                </a:lnTo>
                <a:lnTo>
                  <a:pt x="109763" y="71532"/>
                </a:lnTo>
                <a:lnTo>
                  <a:pt x="66674" y="64770"/>
                </a:lnTo>
                <a:lnTo>
                  <a:pt x="53339" y="64770"/>
                </a:lnTo>
                <a:lnTo>
                  <a:pt x="53339" y="9525"/>
                </a:lnTo>
                <a:lnTo>
                  <a:pt x="76199" y="3810"/>
                </a:lnTo>
                <a:lnTo>
                  <a:pt x="76199" y="0"/>
                </a:lnTo>
                <a:close/>
              </a:path>
              <a:path w="228600" h="175260">
                <a:moveTo>
                  <a:pt x="111807" y="72390"/>
                </a:moveTo>
                <a:lnTo>
                  <a:pt x="66674" y="72390"/>
                </a:lnTo>
                <a:lnTo>
                  <a:pt x="76926" y="73165"/>
                </a:lnTo>
                <a:lnTo>
                  <a:pt x="85963" y="75490"/>
                </a:lnTo>
                <a:lnTo>
                  <a:pt x="111644" y="109239"/>
                </a:lnTo>
                <a:lnTo>
                  <a:pt x="112394" y="120015"/>
                </a:lnTo>
                <a:lnTo>
                  <a:pt x="111644" y="130790"/>
                </a:lnTo>
                <a:lnTo>
                  <a:pt x="85963" y="164544"/>
                </a:lnTo>
                <a:lnTo>
                  <a:pt x="66674" y="167640"/>
                </a:lnTo>
                <a:lnTo>
                  <a:pt x="111819" y="167640"/>
                </a:lnTo>
                <a:lnTo>
                  <a:pt x="145097" y="134810"/>
                </a:lnTo>
                <a:lnTo>
                  <a:pt x="146684" y="127635"/>
                </a:lnTo>
                <a:lnTo>
                  <a:pt x="146684" y="112395"/>
                </a:lnTo>
                <a:lnTo>
                  <a:pt x="122241" y="77438"/>
                </a:lnTo>
                <a:lnTo>
                  <a:pt x="116347" y="74295"/>
                </a:lnTo>
                <a:lnTo>
                  <a:pt x="111807" y="723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54820" y="3954272"/>
            <a:ext cx="2124036" cy="2724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98872" y="4039997"/>
            <a:ext cx="1901151" cy="1867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21956" y="4039997"/>
            <a:ext cx="144780" cy="186690"/>
          </a:xfrm>
          <a:custGeom>
            <a:avLst/>
            <a:gdLst/>
            <a:ahLst/>
            <a:cxnLst/>
            <a:rect l="l" t="t" r="r" b="b"/>
            <a:pathLst>
              <a:path w="144779" h="186689">
                <a:moveTo>
                  <a:pt x="72390" y="0"/>
                </a:moveTo>
                <a:lnTo>
                  <a:pt x="32718" y="13995"/>
                </a:lnTo>
                <a:lnTo>
                  <a:pt x="9120" y="45576"/>
                </a:lnTo>
                <a:lnTo>
                  <a:pt x="0" y="93332"/>
                </a:lnTo>
                <a:lnTo>
                  <a:pt x="369" y="104090"/>
                </a:lnTo>
                <a:lnTo>
                  <a:pt x="12858" y="148778"/>
                </a:lnTo>
                <a:lnTo>
                  <a:pt x="38659" y="176901"/>
                </a:lnTo>
                <a:lnTo>
                  <a:pt x="72390" y="186689"/>
                </a:lnTo>
                <a:lnTo>
                  <a:pt x="79373" y="186297"/>
                </a:lnTo>
                <a:lnTo>
                  <a:pt x="86244" y="185118"/>
                </a:lnTo>
                <a:lnTo>
                  <a:pt x="92997" y="183153"/>
                </a:lnTo>
                <a:lnTo>
                  <a:pt x="98253" y="180974"/>
                </a:lnTo>
                <a:lnTo>
                  <a:pt x="68059" y="180974"/>
                </a:lnTo>
                <a:lnTo>
                  <a:pt x="63677" y="179514"/>
                </a:lnTo>
                <a:lnTo>
                  <a:pt x="39838" y="143220"/>
                </a:lnTo>
                <a:lnTo>
                  <a:pt x="34516" y="105388"/>
                </a:lnTo>
                <a:lnTo>
                  <a:pt x="34290" y="93332"/>
                </a:lnTo>
                <a:lnTo>
                  <a:pt x="34516" y="81290"/>
                </a:lnTo>
                <a:lnTo>
                  <a:pt x="39838" y="43469"/>
                </a:lnTo>
                <a:lnTo>
                  <a:pt x="63677" y="7175"/>
                </a:lnTo>
                <a:lnTo>
                  <a:pt x="68059" y="5714"/>
                </a:lnTo>
                <a:lnTo>
                  <a:pt x="98253" y="5714"/>
                </a:lnTo>
                <a:lnTo>
                  <a:pt x="92997" y="3536"/>
                </a:lnTo>
                <a:lnTo>
                  <a:pt x="86244" y="1571"/>
                </a:lnTo>
                <a:lnTo>
                  <a:pt x="79373" y="392"/>
                </a:lnTo>
                <a:lnTo>
                  <a:pt x="72390" y="0"/>
                </a:lnTo>
                <a:close/>
              </a:path>
              <a:path w="144779" h="186689">
                <a:moveTo>
                  <a:pt x="98253" y="5714"/>
                </a:moveTo>
                <a:lnTo>
                  <a:pt x="76708" y="5714"/>
                </a:lnTo>
                <a:lnTo>
                  <a:pt x="81089" y="7175"/>
                </a:lnTo>
                <a:lnTo>
                  <a:pt x="89979" y="13017"/>
                </a:lnTo>
                <a:lnTo>
                  <a:pt x="106870" y="51434"/>
                </a:lnTo>
                <a:lnTo>
                  <a:pt x="110490" y="93332"/>
                </a:lnTo>
                <a:lnTo>
                  <a:pt x="110263" y="105388"/>
                </a:lnTo>
                <a:lnTo>
                  <a:pt x="104934" y="143220"/>
                </a:lnTo>
                <a:lnTo>
                  <a:pt x="81089" y="179514"/>
                </a:lnTo>
                <a:lnTo>
                  <a:pt x="76708" y="180974"/>
                </a:lnTo>
                <a:lnTo>
                  <a:pt x="98253" y="180974"/>
                </a:lnTo>
                <a:lnTo>
                  <a:pt x="127658" y="155776"/>
                </a:lnTo>
                <a:lnTo>
                  <a:pt x="143303" y="114250"/>
                </a:lnTo>
                <a:lnTo>
                  <a:pt x="144780" y="93332"/>
                </a:lnTo>
                <a:lnTo>
                  <a:pt x="144410" y="82588"/>
                </a:lnTo>
                <a:lnTo>
                  <a:pt x="131921" y="37907"/>
                </a:lnTo>
                <a:lnTo>
                  <a:pt x="106011" y="9784"/>
                </a:lnTo>
                <a:lnTo>
                  <a:pt x="99631" y="6286"/>
                </a:lnTo>
                <a:lnTo>
                  <a:pt x="98253" y="57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97204" y="4041902"/>
            <a:ext cx="171450" cy="179070"/>
          </a:xfrm>
          <a:custGeom>
            <a:avLst/>
            <a:gdLst/>
            <a:ahLst/>
            <a:cxnLst/>
            <a:rect l="l" t="t" r="r" b="b"/>
            <a:pathLst>
              <a:path w="171450" h="179070">
                <a:moveTo>
                  <a:pt x="78117" y="3810"/>
                </a:moveTo>
                <a:lnTo>
                  <a:pt x="0" y="3810"/>
                </a:lnTo>
                <a:lnTo>
                  <a:pt x="0" y="7620"/>
                </a:lnTo>
                <a:lnTo>
                  <a:pt x="22859" y="13335"/>
                </a:lnTo>
                <a:lnTo>
                  <a:pt x="22859" y="169545"/>
                </a:lnTo>
                <a:lnTo>
                  <a:pt x="0" y="175260"/>
                </a:lnTo>
                <a:lnTo>
                  <a:pt x="0" y="179070"/>
                </a:lnTo>
                <a:lnTo>
                  <a:pt x="74294" y="179070"/>
                </a:lnTo>
                <a:lnTo>
                  <a:pt x="74294" y="175260"/>
                </a:lnTo>
                <a:lnTo>
                  <a:pt x="53352" y="169545"/>
                </a:lnTo>
                <a:lnTo>
                  <a:pt x="53352" y="123825"/>
                </a:lnTo>
                <a:lnTo>
                  <a:pt x="61074" y="110477"/>
                </a:lnTo>
                <a:lnTo>
                  <a:pt x="53352" y="110477"/>
                </a:lnTo>
                <a:lnTo>
                  <a:pt x="53352" y="13335"/>
                </a:lnTo>
                <a:lnTo>
                  <a:pt x="78117" y="7620"/>
                </a:lnTo>
                <a:lnTo>
                  <a:pt x="78117" y="3810"/>
                </a:lnTo>
                <a:close/>
              </a:path>
              <a:path w="171450" h="179070">
                <a:moveTo>
                  <a:pt x="103126" y="94869"/>
                </a:moveTo>
                <a:lnTo>
                  <a:pt x="70103" y="94869"/>
                </a:lnTo>
                <a:lnTo>
                  <a:pt x="115442" y="169545"/>
                </a:lnTo>
                <a:lnTo>
                  <a:pt x="94500" y="175260"/>
                </a:lnTo>
                <a:lnTo>
                  <a:pt x="94500" y="179070"/>
                </a:lnTo>
                <a:lnTo>
                  <a:pt x="171449" y="179070"/>
                </a:lnTo>
                <a:lnTo>
                  <a:pt x="171449" y="175260"/>
                </a:lnTo>
                <a:lnTo>
                  <a:pt x="148602" y="169545"/>
                </a:lnTo>
                <a:lnTo>
                  <a:pt x="103126" y="94869"/>
                </a:lnTo>
                <a:close/>
              </a:path>
              <a:path w="171450" h="179070">
                <a:moveTo>
                  <a:pt x="128142" y="0"/>
                </a:moveTo>
                <a:lnTo>
                  <a:pt x="99279" y="29420"/>
                </a:lnTo>
                <a:lnTo>
                  <a:pt x="53352" y="110477"/>
                </a:lnTo>
                <a:lnTo>
                  <a:pt x="61074" y="110477"/>
                </a:lnTo>
                <a:lnTo>
                  <a:pt x="70103" y="94869"/>
                </a:lnTo>
                <a:lnTo>
                  <a:pt x="103126" y="94869"/>
                </a:lnTo>
                <a:lnTo>
                  <a:pt x="85724" y="66294"/>
                </a:lnTo>
                <a:lnTo>
                  <a:pt x="99567" y="41910"/>
                </a:lnTo>
                <a:lnTo>
                  <a:pt x="104393" y="36195"/>
                </a:lnTo>
                <a:lnTo>
                  <a:pt x="115061" y="28575"/>
                </a:lnTo>
                <a:lnTo>
                  <a:pt x="122935" y="26670"/>
                </a:lnTo>
                <a:lnTo>
                  <a:pt x="146276" y="26670"/>
                </a:lnTo>
                <a:lnTo>
                  <a:pt x="140969" y="1905"/>
                </a:lnTo>
                <a:lnTo>
                  <a:pt x="140220" y="1651"/>
                </a:lnTo>
                <a:lnTo>
                  <a:pt x="139318" y="1397"/>
                </a:lnTo>
                <a:lnTo>
                  <a:pt x="138302" y="1143"/>
                </a:lnTo>
                <a:lnTo>
                  <a:pt x="137553" y="901"/>
                </a:lnTo>
                <a:lnTo>
                  <a:pt x="136524" y="635"/>
                </a:lnTo>
                <a:lnTo>
                  <a:pt x="133984" y="127"/>
                </a:lnTo>
                <a:lnTo>
                  <a:pt x="128142" y="0"/>
                </a:lnTo>
                <a:close/>
              </a:path>
              <a:path w="171450" h="179070">
                <a:moveTo>
                  <a:pt x="146276" y="26670"/>
                </a:moveTo>
                <a:lnTo>
                  <a:pt x="134619" y="26670"/>
                </a:lnTo>
                <a:lnTo>
                  <a:pt x="136080" y="26809"/>
                </a:lnTo>
                <a:lnTo>
                  <a:pt x="139382" y="27305"/>
                </a:lnTo>
                <a:lnTo>
                  <a:pt x="140842" y="27559"/>
                </a:lnTo>
                <a:lnTo>
                  <a:pt x="142125" y="27813"/>
                </a:lnTo>
                <a:lnTo>
                  <a:pt x="146684" y="28575"/>
                </a:lnTo>
                <a:lnTo>
                  <a:pt x="146276" y="266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72463" y="4039997"/>
            <a:ext cx="163830" cy="273050"/>
          </a:xfrm>
          <a:custGeom>
            <a:avLst/>
            <a:gdLst/>
            <a:ahLst/>
            <a:cxnLst/>
            <a:rect l="l" t="t" r="r" b="b"/>
            <a:pathLst>
              <a:path w="163829" h="273050">
                <a:moveTo>
                  <a:pt x="53340" y="5727"/>
                </a:moveTo>
                <a:lnTo>
                  <a:pt x="0" y="5727"/>
                </a:lnTo>
                <a:lnTo>
                  <a:pt x="0" y="9525"/>
                </a:lnTo>
                <a:lnTo>
                  <a:pt x="22847" y="15252"/>
                </a:lnTo>
                <a:lnTo>
                  <a:pt x="22847" y="262902"/>
                </a:lnTo>
                <a:lnTo>
                  <a:pt x="0" y="268617"/>
                </a:lnTo>
                <a:lnTo>
                  <a:pt x="0" y="272427"/>
                </a:lnTo>
                <a:lnTo>
                  <a:pt x="76200" y="272427"/>
                </a:lnTo>
                <a:lnTo>
                  <a:pt x="76200" y="268617"/>
                </a:lnTo>
                <a:lnTo>
                  <a:pt x="53340" y="262902"/>
                </a:lnTo>
                <a:lnTo>
                  <a:pt x="53340" y="167652"/>
                </a:lnTo>
                <a:lnTo>
                  <a:pt x="61723" y="167652"/>
                </a:lnTo>
                <a:lnTo>
                  <a:pt x="58407" y="164350"/>
                </a:lnTo>
                <a:lnTo>
                  <a:pt x="55613" y="160540"/>
                </a:lnTo>
                <a:lnTo>
                  <a:pt x="53340" y="156210"/>
                </a:lnTo>
                <a:lnTo>
                  <a:pt x="53340" y="41910"/>
                </a:lnTo>
                <a:lnTo>
                  <a:pt x="56134" y="35572"/>
                </a:lnTo>
                <a:lnTo>
                  <a:pt x="59423" y="29857"/>
                </a:lnTo>
                <a:lnTo>
                  <a:pt x="60385" y="28575"/>
                </a:lnTo>
                <a:lnTo>
                  <a:pt x="53340" y="28575"/>
                </a:lnTo>
                <a:lnTo>
                  <a:pt x="53340" y="5727"/>
                </a:lnTo>
                <a:close/>
              </a:path>
              <a:path w="163829" h="273050">
                <a:moveTo>
                  <a:pt x="61723" y="167652"/>
                </a:moveTo>
                <a:lnTo>
                  <a:pt x="53340" y="167652"/>
                </a:lnTo>
                <a:lnTo>
                  <a:pt x="55613" y="171208"/>
                </a:lnTo>
                <a:lnTo>
                  <a:pt x="58674" y="174383"/>
                </a:lnTo>
                <a:lnTo>
                  <a:pt x="62484" y="177177"/>
                </a:lnTo>
                <a:lnTo>
                  <a:pt x="65773" y="179717"/>
                </a:lnTo>
                <a:lnTo>
                  <a:pt x="69900" y="181940"/>
                </a:lnTo>
                <a:lnTo>
                  <a:pt x="79819" y="185737"/>
                </a:lnTo>
                <a:lnTo>
                  <a:pt x="85966" y="186702"/>
                </a:lnTo>
                <a:lnTo>
                  <a:pt x="93332" y="186702"/>
                </a:lnTo>
                <a:lnTo>
                  <a:pt x="121965" y="179070"/>
                </a:lnTo>
                <a:lnTo>
                  <a:pt x="81775" y="179070"/>
                </a:lnTo>
                <a:lnTo>
                  <a:pt x="76708" y="177863"/>
                </a:lnTo>
                <a:lnTo>
                  <a:pt x="68059" y="173037"/>
                </a:lnTo>
                <a:lnTo>
                  <a:pt x="64516" y="170434"/>
                </a:lnTo>
                <a:lnTo>
                  <a:pt x="61723" y="167652"/>
                </a:lnTo>
                <a:close/>
              </a:path>
              <a:path w="163829" h="273050">
                <a:moveTo>
                  <a:pt x="123538" y="7620"/>
                </a:moveTo>
                <a:lnTo>
                  <a:pt x="95758" y="7620"/>
                </a:lnTo>
                <a:lnTo>
                  <a:pt x="100126" y="9080"/>
                </a:lnTo>
                <a:lnTo>
                  <a:pt x="109016" y="14922"/>
                </a:lnTo>
                <a:lnTo>
                  <a:pt x="125920" y="52578"/>
                </a:lnTo>
                <a:lnTo>
                  <a:pt x="129540" y="93345"/>
                </a:lnTo>
                <a:lnTo>
                  <a:pt x="129311" y="105038"/>
                </a:lnTo>
                <a:lnTo>
                  <a:pt x="121719" y="148928"/>
                </a:lnTo>
                <a:lnTo>
                  <a:pt x="92951" y="179070"/>
                </a:lnTo>
                <a:lnTo>
                  <a:pt x="121965" y="179070"/>
                </a:lnTo>
                <a:lnTo>
                  <a:pt x="151010" y="148785"/>
                </a:lnTo>
                <a:lnTo>
                  <a:pt x="163448" y="104096"/>
                </a:lnTo>
                <a:lnTo>
                  <a:pt x="163817" y="93345"/>
                </a:lnTo>
                <a:lnTo>
                  <a:pt x="163448" y="82600"/>
                </a:lnTo>
                <a:lnTo>
                  <a:pt x="151094" y="37820"/>
                </a:lnTo>
                <a:lnTo>
                  <a:pt x="127169" y="9797"/>
                </a:lnTo>
                <a:lnTo>
                  <a:pt x="123538" y="7620"/>
                </a:lnTo>
                <a:close/>
              </a:path>
              <a:path w="163829" h="273050">
                <a:moveTo>
                  <a:pt x="105283" y="0"/>
                </a:moveTo>
                <a:lnTo>
                  <a:pt x="89522" y="0"/>
                </a:lnTo>
                <a:lnTo>
                  <a:pt x="82918" y="1536"/>
                </a:lnTo>
                <a:lnTo>
                  <a:pt x="53340" y="28575"/>
                </a:lnTo>
                <a:lnTo>
                  <a:pt x="60385" y="28575"/>
                </a:lnTo>
                <a:lnTo>
                  <a:pt x="63233" y="24777"/>
                </a:lnTo>
                <a:lnTo>
                  <a:pt x="66535" y="20459"/>
                </a:lnTo>
                <a:lnTo>
                  <a:pt x="70472" y="16522"/>
                </a:lnTo>
                <a:lnTo>
                  <a:pt x="79616" y="9410"/>
                </a:lnTo>
                <a:lnTo>
                  <a:pt x="85077" y="7620"/>
                </a:lnTo>
                <a:lnTo>
                  <a:pt x="123538" y="7620"/>
                </a:lnTo>
                <a:lnTo>
                  <a:pt x="121335" y="6299"/>
                </a:lnTo>
                <a:lnTo>
                  <a:pt x="113334" y="2095"/>
                </a:lnTo>
                <a:lnTo>
                  <a:pt x="1052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45819" y="4045711"/>
            <a:ext cx="175260" cy="270510"/>
          </a:xfrm>
          <a:custGeom>
            <a:avLst/>
            <a:gdLst/>
            <a:ahLst/>
            <a:cxnLst/>
            <a:rect l="l" t="t" r="r" b="b"/>
            <a:pathLst>
              <a:path w="175259" h="270510">
                <a:moveTo>
                  <a:pt x="17144" y="240030"/>
                </a:moveTo>
                <a:lnTo>
                  <a:pt x="39611" y="270510"/>
                </a:lnTo>
                <a:lnTo>
                  <a:pt x="44513" y="269494"/>
                </a:lnTo>
                <a:lnTo>
                  <a:pt x="71821" y="241935"/>
                </a:lnTo>
                <a:lnTo>
                  <a:pt x="27051" y="241935"/>
                </a:lnTo>
                <a:lnTo>
                  <a:pt x="24384" y="241757"/>
                </a:lnTo>
                <a:lnTo>
                  <a:pt x="18160" y="240538"/>
                </a:lnTo>
                <a:lnTo>
                  <a:pt x="17144" y="240030"/>
                </a:lnTo>
                <a:close/>
              </a:path>
              <a:path w="175259" h="270510">
                <a:moveTo>
                  <a:pt x="76200" y="0"/>
                </a:moveTo>
                <a:lnTo>
                  <a:pt x="0" y="0"/>
                </a:lnTo>
                <a:lnTo>
                  <a:pt x="0" y="3810"/>
                </a:lnTo>
                <a:lnTo>
                  <a:pt x="22859" y="9525"/>
                </a:lnTo>
                <a:lnTo>
                  <a:pt x="88760" y="175260"/>
                </a:lnTo>
                <a:lnTo>
                  <a:pt x="74944" y="215681"/>
                </a:lnTo>
                <a:lnTo>
                  <a:pt x="39223" y="241401"/>
                </a:lnTo>
                <a:lnTo>
                  <a:pt x="28575" y="241935"/>
                </a:lnTo>
                <a:lnTo>
                  <a:pt x="71821" y="241935"/>
                </a:lnTo>
                <a:lnTo>
                  <a:pt x="111252" y="131064"/>
                </a:lnTo>
                <a:lnTo>
                  <a:pt x="103619" y="131064"/>
                </a:lnTo>
                <a:lnTo>
                  <a:pt x="55244" y="9525"/>
                </a:lnTo>
                <a:lnTo>
                  <a:pt x="76200" y="3810"/>
                </a:lnTo>
                <a:lnTo>
                  <a:pt x="76200" y="0"/>
                </a:lnTo>
                <a:close/>
              </a:path>
              <a:path w="175259" h="270510">
                <a:moveTo>
                  <a:pt x="175260" y="0"/>
                </a:moveTo>
                <a:lnTo>
                  <a:pt x="118110" y="0"/>
                </a:lnTo>
                <a:lnTo>
                  <a:pt x="118110" y="3810"/>
                </a:lnTo>
                <a:lnTo>
                  <a:pt x="142875" y="13335"/>
                </a:lnTo>
                <a:lnTo>
                  <a:pt x="103619" y="131064"/>
                </a:lnTo>
                <a:lnTo>
                  <a:pt x="111252" y="131064"/>
                </a:lnTo>
                <a:lnTo>
                  <a:pt x="150495" y="13335"/>
                </a:lnTo>
                <a:lnTo>
                  <a:pt x="175260" y="3810"/>
                </a:lnTo>
                <a:lnTo>
                  <a:pt x="1752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28699" y="4045711"/>
            <a:ext cx="129539" cy="175260"/>
          </a:xfrm>
          <a:custGeom>
            <a:avLst/>
            <a:gdLst/>
            <a:ahLst/>
            <a:cxnLst/>
            <a:rect l="l" t="t" r="r" b="b"/>
            <a:pathLst>
              <a:path w="129540" h="175260">
                <a:moveTo>
                  <a:pt x="129540" y="0"/>
                </a:moveTo>
                <a:lnTo>
                  <a:pt x="0" y="0"/>
                </a:lnTo>
                <a:lnTo>
                  <a:pt x="0" y="3810"/>
                </a:lnTo>
                <a:lnTo>
                  <a:pt x="22860" y="9525"/>
                </a:lnTo>
                <a:lnTo>
                  <a:pt x="22860" y="165735"/>
                </a:lnTo>
                <a:lnTo>
                  <a:pt x="0" y="171450"/>
                </a:lnTo>
                <a:lnTo>
                  <a:pt x="0" y="175260"/>
                </a:lnTo>
                <a:lnTo>
                  <a:pt x="76200" y="175260"/>
                </a:lnTo>
                <a:lnTo>
                  <a:pt x="76200" y="171450"/>
                </a:lnTo>
                <a:lnTo>
                  <a:pt x="53340" y="165735"/>
                </a:lnTo>
                <a:lnTo>
                  <a:pt x="53340" y="7620"/>
                </a:lnTo>
                <a:lnTo>
                  <a:pt x="128421" y="7620"/>
                </a:lnTo>
                <a:lnTo>
                  <a:pt x="128651" y="5219"/>
                </a:lnTo>
                <a:lnTo>
                  <a:pt x="129019" y="2552"/>
                </a:lnTo>
                <a:lnTo>
                  <a:pt x="129540" y="0"/>
                </a:lnTo>
                <a:close/>
              </a:path>
              <a:path w="129540" h="175260">
                <a:moveTo>
                  <a:pt x="128421" y="7620"/>
                </a:moveTo>
                <a:lnTo>
                  <a:pt x="102857" y="7620"/>
                </a:lnTo>
                <a:lnTo>
                  <a:pt x="103262" y="15396"/>
                </a:lnTo>
                <a:lnTo>
                  <a:pt x="120991" y="52544"/>
                </a:lnTo>
                <a:lnTo>
                  <a:pt x="125730" y="57150"/>
                </a:lnTo>
                <a:lnTo>
                  <a:pt x="129540" y="57150"/>
                </a:lnTo>
                <a:lnTo>
                  <a:pt x="129019" y="53860"/>
                </a:lnTo>
                <a:lnTo>
                  <a:pt x="128651" y="50546"/>
                </a:lnTo>
                <a:lnTo>
                  <a:pt x="128397" y="47244"/>
                </a:lnTo>
                <a:lnTo>
                  <a:pt x="128143" y="44450"/>
                </a:lnTo>
                <a:lnTo>
                  <a:pt x="127952" y="41338"/>
                </a:lnTo>
                <a:lnTo>
                  <a:pt x="127745" y="36004"/>
                </a:lnTo>
                <a:lnTo>
                  <a:pt x="127685" y="20383"/>
                </a:lnTo>
                <a:lnTo>
                  <a:pt x="127952" y="13525"/>
                </a:lnTo>
                <a:lnTo>
                  <a:pt x="128143" y="10541"/>
                </a:lnTo>
                <a:lnTo>
                  <a:pt x="128421" y="76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81099" y="4039997"/>
            <a:ext cx="137160" cy="186690"/>
          </a:xfrm>
          <a:custGeom>
            <a:avLst/>
            <a:gdLst/>
            <a:ahLst/>
            <a:cxnLst/>
            <a:rect l="l" t="t" r="r" b="b"/>
            <a:pathLst>
              <a:path w="137159" h="186689">
                <a:moveTo>
                  <a:pt x="68567" y="0"/>
                </a:moveTo>
                <a:lnTo>
                  <a:pt x="30848" y="13573"/>
                </a:lnTo>
                <a:lnTo>
                  <a:pt x="5702" y="52958"/>
                </a:lnTo>
                <a:lnTo>
                  <a:pt x="0" y="93332"/>
                </a:lnTo>
                <a:lnTo>
                  <a:pt x="367" y="104090"/>
                </a:lnTo>
                <a:lnTo>
                  <a:pt x="12846" y="148778"/>
                </a:lnTo>
                <a:lnTo>
                  <a:pt x="38650" y="176901"/>
                </a:lnTo>
                <a:lnTo>
                  <a:pt x="72377" y="186689"/>
                </a:lnTo>
                <a:lnTo>
                  <a:pt x="80505" y="186689"/>
                </a:lnTo>
                <a:lnTo>
                  <a:pt x="88061" y="185229"/>
                </a:lnTo>
                <a:lnTo>
                  <a:pt x="102031" y="179387"/>
                </a:lnTo>
                <a:lnTo>
                  <a:pt x="102540" y="179057"/>
                </a:lnTo>
                <a:lnTo>
                  <a:pt x="70866" y="179057"/>
                </a:lnTo>
                <a:lnTo>
                  <a:pt x="65709" y="177672"/>
                </a:lnTo>
                <a:lnTo>
                  <a:pt x="39849" y="141905"/>
                </a:lnTo>
                <a:lnTo>
                  <a:pt x="34277" y="93332"/>
                </a:lnTo>
                <a:lnTo>
                  <a:pt x="137147" y="93332"/>
                </a:lnTo>
                <a:lnTo>
                  <a:pt x="136902" y="85724"/>
                </a:lnTo>
                <a:lnTo>
                  <a:pt x="34277" y="85724"/>
                </a:lnTo>
                <a:lnTo>
                  <a:pt x="34813" y="74425"/>
                </a:lnTo>
                <a:lnTo>
                  <a:pt x="41944" y="32813"/>
                </a:lnTo>
                <a:lnTo>
                  <a:pt x="64757" y="5714"/>
                </a:lnTo>
                <a:lnTo>
                  <a:pt x="93781" y="5714"/>
                </a:lnTo>
                <a:lnTo>
                  <a:pt x="88398" y="3428"/>
                </a:lnTo>
                <a:lnTo>
                  <a:pt x="81956" y="1523"/>
                </a:lnTo>
                <a:lnTo>
                  <a:pt x="75347" y="380"/>
                </a:lnTo>
                <a:lnTo>
                  <a:pt x="68567" y="0"/>
                </a:lnTo>
                <a:close/>
              </a:path>
              <a:path w="137159" h="186689">
                <a:moveTo>
                  <a:pt x="133350" y="129539"/>
                </a:moveTo>
                <a:lnTo>
                  <a:pt x="127622" y="129539"/>
                </a:lnTo>
                <a:lnTo>
                  <a:pt x="126606" y="136651"/>
                </a:lnTo>
                <a:lnTo>
                  <a:pt x="124637" y="143255"/>
                </a:lnTo>
                <a:lnTo>
                  <a:pt x="89014" y="177799"/>
                </a:lnTo>
                <a:lnTo>
                  <a:pt x="82791" y="179057"/>
                </a:lnTo>
                <a:lnTo>
                  <a:pt x="102540" y="179057"/>
                </a:lnTo>
                <a:lnTo>
                  <a:pt x="130111" y="145224"/>
                </a:lnTo>
                <a:lnTo>
                  <a:pt x="132334" y="137667"/>
                </a:lnTo>
                <a:lnTo>
                  <a:pt x="133350" y="129539"/>
                </a:lnTo>
                <a:close/>
              </a:path>
              <a:path w="137159" h="186689">
                <a:moveTo>
                  <a:pt x="93781" y="5714"/>
                </a:moveTo>
                <a:lnTo>
                  <a:pt x="72377" y="5714"/>
                </a:lnTo>
                <a:lnTo>
                  <a:pt x="76200" y="6921"/>
                </a:lnTo>
                <a:lnTo>
                  <a:pt x="83807" y="11760"/>
                </a:lnTo>
                <a:lnTo>
                  <a:pt x="100321" y="54899"/>
                </a:lnTo>
                <a:lnTo>
                  <a:pt x="102857" y="85724"/>
                </a:lnTo>
                <a:lnTo>
                  <a:pt x="136902" y="85724"/>
                </a:lnTo>
                <a:lnTo>
                  <a:pt x="128348" y="44565"/>
                </a:lnTo>
                <a:lnTo>
                  <a:pt x="100672" y="9489"/>
                </a:lnTo>
                <a:lnTo>
                  <a:pt x="94678" y="6095"/>
                </a:lnTo>
                <a:lnTo>
                  <a:pt x="93781" y="57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36356" y="411810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152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99246" y="3948557"/>
            <a:ext cx="270510" cy="278130"/>
          </a:xfrm>
          <a:custGeom>
            <a:avLst/>
            <a:gdLst/>
            <a:ahLst/>
            <a:cxnLst/>
            <a:rect l="l" t="t" r="r" b="b"/>
            <a:pathLst>
              <a:path w="270509" h="278129">
                <a:moveTo>
                  <a:pt x="127695" y="142874"/>
                </a:moveTo>
                <a:lnTo>
                  <a:pt x="91440" y="142874"/>
                </a:lnTo>
                <a:lnTo>
                  <a:pt x="91928" y="159132"/>
                </a:lnTo>
                <a:lnTo>
                  <a:pt x="99250" y="201739"/>
                </a:lnTo>
                <a:lnTo>
                  <a:pt x="119824" y="244030"/>
                </a:lnTo>
                <a:lnTo>
                  <a:pt x="148590" y="269557"/>
                </a:lnTo>
                <a:lnTo>
                  <a:pt x="180975" y="278129"/>
                </a:lnTo>
                <a:lnTo>
                  <a:pt x="189137" y="277594"/>
                </a:lnTo>
                <a:lnTo>
                  <a:pt x="197257" y="275986"/>
                </a:lnTo>
                <a:lnTo>
                  <a:pt x="205333" y="273307"/>
                </a:lnTo>
                <a:lnTo>
                  <a:pt x="207244" y="272414"/>
                </a:lnTo>
                <a:lnTo>
                  <a:pt x="174879" y="272414"/>
                </a:lnTo>
                <a:lnTo>
                  <a:pt x="168656" y="270382"/>
                </a:lnTo>
                <a:lnTo>
                  <a:pt x="141255" y="236708"/>
                </a:lnTo>
                <a:lnTo>
                  <a:pt x="130313" y="190323"/>
                </a:lnTo>
                <a:lnTo>
                  <a:pt x="127903" y="156031"/>
                </a:lnTo>
                <a:lnTo>
                  <a:pt x="127695" y="142874"/>
                </a:lnTo>
                <a:close/>
              </a:path>
              <a:path w="270509" h="278129">
                <a:moveTo>
                  <a:pt x="78105" y="5714"/>
                </a:moveTo>
                <a:lnTo>
                  <a:pt x="0" y="5714"/>
                </a:lnTo>
                <a:lnTo>
                  <a:pt x="0" y="9524"/>
                </a:lnTo>
                <a:lnTo>
                  <a:pt x="22860" y="15239"/>
                </a:lnTo>
                <a:lnTo>
                  <a:pt x="22860" y="262889"/>
                </a:lnTo>
                <a:lnTo>
                  <a:pt x="0" y="268604"/>
                </a:lnTo>
                <a:lnTo>
                  <a:pt x="0" y="272414"/>
                </a:lnTo>
                <a:lnTo>
                  <a:pt x="78105" y="272414"/>
                </a:lnTo>
                <a:lnTo>
                  <a:pt x="78105" y="268604"/>
                </a:lnTo>
                <a:lnTo>
                  <a:pt x="55245" y="262889"/>
                </a:lnTo>
                <a:lnTo>
                  <a:pt x="55245" y="142874"/>
                </a:lnTo>
                <a:lnTo>
                  <a:pt x="127695" y="142874"/>
                </a:lnTo>
                <a:lnTo>
                  <a:pt x="127695" y="135254"/>
                </a:lnTo>
                <a:lnTo>
                  <a:pt x="55245" y="135254"/>
                </a:lnTo>
                <a:lnTo>
                  <a:pt x="55245" y="15239"/>
                </a:lnTo>
                <a:lnTo>
                  <a:pt x="78105" y="9524"/>
                </a:lnTo>
                <a:lnTo>
                  <a:pt x="78105" y="5714"/>
                </a:lnTo>
                <a:close/>
              </a:path>
              <a:path w="270509" h="278129">
                <a:moveTo>
                  <a:pt x="207244" y="5714"/>
                </a:moveTo>
                <a:lnTo>
                  <a:pt x="187071" y="5714"/>
                </a:lnTo>
                <a:lnTo>
                  <a:pt x="193294" y="7746"/>
                </a:lnTo>
                <a:lnTo>
                  <a:pt x="199644" y="11810"/>
                </a:lnTo>
                <a:lnTo>
                  <a:pt x="224028" y="51006"/>
                </a:lnTo>
                <a:lnTo>
                  <a:pt x="233124" y="103203"/>
                </a:lnTo>
                <a:lnTo>
                  <a:pt x="234254" y="142874"/>
                </a:lnTo>
                <a:lnTo>
                  <a:pt x="234046" y="156031"/>
                </a:lnTo>
                <a:lnTo>
                  <a:pt x="229552" y="204025"/>
                </a:lnTo>
                <a:lnTo>
                  <a:pt x="216979" y="244982"/>
                </a:lnTo>
                <a:lnTo>
                  <a:pt x="187071" y="272414"/>
                </a:lnTo>
                <a:lnTo>
                  <a:pt x="207244" y="272414"/>
                </a:lnTo>
                <a:lnTo>
                  <a:pt x="242125" y="243649"/>
                </a:lnTo>
                <a:lnTo>
                  <a:pt x="262699" y="200215"/>
                </a:lnTo>
                <a:lnTo>
                  <a:pt x="270021" y="156031"/>
                </a:lnTo>
                <a:lnTo>
                  <a:pt x="270400" y="142874"/>
                </a:lnTo>
                <a:lnTo>
                  <a:pt x="270400" y="135254"/>
                </a:lnTo>
                <a:lnTo>
                  <a:pt x="266116" y="91523"/>
                </a:lnTo>
                <a:lnTo>
                  <a:pt x="253650" y="54011"/>
                </a:lnTo>
                <a:lnTo>
                  <a:pt x="228547" y="19335"/>
                </a:lnTo>
                <a:lnTo>
                  <a:pt x="213360" y="8572"/>
                </a:lnTo>
                <a:lnTo>
                  <a:pt x="207244" y="5714"/>
                </a:lnTo>
                <a:close/>
              </a:path>
              <a:path w="270509" h="278129">
                <a:moveTo>
                  <a:pt x="180975" y="0"/>
                </a:moveTo>
                <a:lnTo>
                  <a:pt x="141077" y="12834"/>
                </a:lnTo>
                <a:lnTo>
                  <a:pt x="114407" y="42338"/>
                </a:lnTo>
                <a:lnTo>
                  <a:pt x="96547" y="88856"/>
                </a:lnTo>
                <a:lnTo>
                  <a:pt x="91440" y="135254"/>
                </a:lnTo>
                <a:lnTo>
                  <a:pt x="127695" y="135254"/>
                </a:lnTo>
                <a:lnTo>
                  <a:pt x="127903" y="122098"/>
                </a:lnTo>
                <a:lnTo>
                  <a:pt x="128017" y="118669"/>
                </a:lnTo>
                <a:lnTo>
                  <a:pt x="132397" y="74104"/>
                </a:lnTo>
                <a:lnTo>
                  <a:pt x="144970" y="33146"/>
                </a:lnTo>
                <a:lnTo>
                  <a:pt x="174879" y="5714"/>
                </a:lnTo>
                <a:lnTo>
                  <a:pt x="207244" y="5714"/>
                </a:lnTo>
                <a:lnTo>
                  <a:pt x="205333" y="4822"/>
                </a:lnTo>
                <a:lnTo>
                  <a:pt x="197257" y="2143"/>
                </a:lnTo>
                <a:lnTo>
                  <a:pt x="189137" y="535"/>
                </a:lnTo>
                <a:lnTo>
                  <a:pt x="1809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98331" y="4045711"/>
            <a:ext cx="129539" cy="175260"/>
          </a:xfrm>
          <a:custGeom>
            <a:avLst/>
            <a:gdLst/>
            <a:ahLst/>
            <a:cxnLst/>
            <a:rect l="l" t="t" r="r" b="b"/>
            <a:pathLst>
              <a:path w="129540" h="175260">
                <a:moveTo>
                  <a:pt x="129540" y="0"/>
                </a:moveTo>
                <a:lnTo>
                  <a:pt x="0" y="0"/>
                </a:lnTo>
                <a:lnTo>
                  <a:pt x="0" y="3810"/>
                </a:lnTo>
                <a:lnTo>
                  <a:pt x="22872" y="9525"/>
                </a:lnTo>
                <a:lnTo>
                  <a:pt x="22872" y="165735"/>
                </a:lnTo>
                <a:lnTo>
                  <a:pt x="0" y="171450"/>
                </a:lnTo>
                <a:lnTo>
                  <a:pt x="0" y="175260"/>
                </a:lnTo>
                <a:lnTo>
                  <a:pt x="76200" y="175260"/>
                </a:lnTo>
                <a:lnTo>
                  <a:pt x="76200" y="171450"/>
                </a:lnTo>
                <a:lnTo>
                  <a:pt x="53340" y="165735"/>
                </a:lnTo>
                <a:lnTo>
                  <a:pt x="53340" y="7620"/>
                </a:lnTo>
                <a:lnTo>
                  <a:pt x="128421" y="7620"/>
                </a:lnTo>
                <a:lnTo>
                  <a:pt x="128651" y="5219"/>
                </a:lnTo>
                <a:lnTo>
                  <a:pt x="129032" y="2552"/>
                </a:lnTo>
                <a:lnTo>
                  <a:pt x="129540" y="0"/>
                </a:lnTo>
                <a:close/>
              </a:path>
              <a:path w="129540" h="175260">
                <a:moveTo>
                  <a:pt x="128421" y="7620"/>
                </a:moveTo>
                <a:lnTo>
                  <a:pt x="102870" y="7620"/>
                </a:lnTo>
                <a:lnTo>
                  <a:pt x="103274" y="15396"/>
                </a:lnTo>
                <a:lnTo>
                  <a:pt x="120991" y="52544"/>
                </a:lnTo>
                <a:lnTo>
                  <a:pt x="125730" y="57150"/>
                </a:lnTo>
                <a:lnTo>
                  <a:pt x="129540" y="57150"/>
                </a:lnTo>
                <a:lnTo>
                  <a:pt x="129032" y="53860"/>
                </a:lnTo>
                <a:lnTo>
                  <a:pt x="128651" y="50546"/>
                </a:lnTo>
                <a:lnTo>
                  <a:pt x="128397" y="47244"/>
                </a:lnTo>
                <a:lnTo>
                  <a:pt x="128143" y="44450"/>
                </a:lnTo>
                <a:lnTo>
                  <a:pt x="127952" y="41338"/>
                </a:lnTo>
                <a:lnTo>
                  <a:pt x="127745" y="36004"/>
                </a:lnTo>
                <a:lnTo>
                  <a:pt x="127685" y="20383"/>
                </a:lnTo>
                <a:lnTo>
                  <a:pt x="127952" y="13525"/>
                </a:lnTo>
                <a:lnTo>
                  <a:pt x="128143" y="10541"/>
                </a:lnTo>
                <a:lnTo>
                  <a:pt x="128421" y="76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46921" y="4039997"/>
            <a:ext cx="163830" cy="273050"/>
          </a:xfrm>
          <a:custGeom>
            <a:avLst/>
            <a:gdLst/>
            <a:ahLst/>
            <a:cxnLst/>
            <a:rect l="l" t="t" r="r" b="b"/>
            <a:pathLst>
              <a:path w="163829" h="273050">
                <a:moveTo>
                  <a:pt x="53340" y="5727"/>
                </a:moveTo>
                <a:lnTo>
                  <a:pt x="0" y="5727"/>
                </a:lnTo>
                <a:lnTo>
                  <a:pt x="0" y="9525"/>
                </a:lnTo>
                <a:lnTo>
                  <a:pt x="22847" y="15252"/>
                </a:lnTo>
                <a:lnTo>
                  <a:pt x="22847" y="262902"/>
                </a:lnTo>
                <a:lnTo>
                  <a:pt x="0" y="268617"/>
                </a:lnTo>
                <a:lnTo>
                  <a:pt x="0" y="272427"/>
                </a:lnTo>
                <a:lnTo>
                  <a:pt x="76200" y="272427"/>
                </a:lnTo>
                <a:lnTo>
                  <a:pt x="76200" y="268617"/>
                </a:lnTo>
                <a:lnTo>
                  <a:pt x="53340" y="262902"/>
                </a:lnTo>
                <a:lnTo>
                  <a:pt x="53340" y="167652"/>
                </a:lnTo>
                <a:lnTo>
                  <a:pt x="61723" y="167652"/>
                </a:lnTo>
                <a:lnTo>
                  <a:pt x="58407" y="164350"/>
                </a:lnTo>
                <a:lnTo>
                  <a:pt x="55613" y="160540"/>
                </a:lnTo>
                <a:lnTo>
                  <a:pt x="53340" y="156210"/>
                </a:lnTo>
                <a:lnTo>
                  <a:pt x="53340" y="41910"/>
                </a:lnTo>
                <a:lnTo>
                  <a:pt x="56134" y="35572"/>
                </a:lnTo>
                <a:lnTo>
                  <a:pt x="59423" y="29857"/>
                </a:lnTo>
                <a:lnTo>
                  <a:pt x="60385" y="28575"/>
                </a:lnTo>
                <a:lnTo>
                  <a:pt x="53340" y="28575"/>
                </a:lnTo>
                <a:lnTo>
                  <a:pt x="53340" y="5727"/>
                </a:lnTo>
                <a:close/>
              </a:path>
              <a:path w="163829" h="273050">
                <a:moveTo>
                  <a:pt x="61723" y="167652"/>
                </a:moveTo>
                <a:lnTo>
                  <a:pt x="53340" y="167652"/>
                </a:lnTo>
                <a:lnTo>
                  <a:pt x="55613" y="171208"/>
                </a:lnTo>
                <a:lnTo>
                  <a:pt x="58674" y="174383"/>
                </a:lnTo>
                <a:lnTo>
                  <a:pt x="62484" y="177177"/>
                </a:lnTo>
                <a:lnTo>
                  <a:pt x="65773" y="179717"/>
                </a:lnTo>
                <a:lnTo>
                  <a:pt x="69900" y="181940"/>
                </a:lnTo>
                <a:lnTo>
                  <a:pt x="79819" y="185737"/>
                </a:lnTo>
                <a:lnTo>
                  <a:pt x="85966" y="186702"/>
                </a:lnTo>
                <a:lnTo>
                  <a:pt x="93332" y="186702"/>
                </a:lnTo>
                <a:lnTo>
                  <a:pt x="121965" y="179070"/>
                </a:lnTo>
                <a:lnTo>
                  <a:pt x="81775" y="179070"/>
                </a:lnTo>
                <a:lnTo>
                  <a:pt x="76708" y="177863"/>
                </a:lnTo>
                <a:lnTo>
                  <a:pt x="68059" y="173037"/>
                </a:lnTo>
                <a:lnTo>
                  <a:pt x="64516" y="170434"/>
                </a:lnTo>
                <a:lnTo>
                  <a:pt x="61723" y="167652"/>
                </a:lnTo>
                <a:close/>
              </a:path>
              <a:path w="163829" h="273050">
                <a:moveTo>
                  <a:pt x="123538" y="7620"/>
                </a:moveTo>
                <a:lnTo>
                  <a:pt x="95758" y="7620"/>
                </a:lnTo>
                <a:lnTo>
                  <a:pt x="100126" y="9080"/>
                </a:lnTo>
                <a:lnTo>
                  <a:pt x="109016" y="14922"/>
                </a:lnTo>
                <a:lnTo>
                  <a:pt x="125920" y="52578"/>
                </a:lnTo>
                <a:lnTo>
                  <a:pt x="129540" y="93345"/>
                </a:lnTo>
                <a:lnTo>
                  <a:pt x="129311" y="105038"/>
                </a:lnTo>
                <a:lnTo>
                  <a:pt x="121719" y="148928"/>
                </a:lnTo>
                <a:lnTo>
                  <a:pt x="92951" y="179070"/>
                </a:lnTo>
                <a:lnTo>
                  <a:pt x="121965" y="179070"/>
                </a:lnTo>
                <a:lnTo>
                  <a:pt x="151010" y="148785"/>
                </a:lnTo>
                <a:lnTo>
                  <a:pt x="163448" y="104096"/>
                </a:lnTo>
                <a:lnTo>
                  <a:pt x="163817" y="93345"/>
                </a:lnTo>
                <a:lnTo>
                  <a:pt x="163448" y="82600"/>
                </a:lnTo>
                <a:lnTo>
                  <a:pt x="151094" y="37820"/>
                </a:lnTo>
                <a:lnTo>
                  <a:pt x="127169" y="9797"/>
                </a:lnTo>
                <a:lnTo>
                  <a:pt x="123538" y="7620"/>
                </a:lnTo>
                <a:close/>
              </a:path>
              <a:path w="163829" h="273050">
                <a:moveTo>
                  <a:pt x="105283" y="0"/>
                </a:moveTo>
                <a:lnTo>
                  <a:pt x="89522" y="0"/>
                </a:lnTo>
                <a:lnTo>
                  <a:pt x="82918" y="1536"/>
                </a:lnTo>
                <a:lnTo>
                  <a:pt x="53340" y="28575"/>
                </a:lnTo>
                <a:lnTo>
                  <a:pt x="60385" y="28575"/>
                </a:lnTo>
                <a:lnTo>
                  <a:pt x="63233" y="24777"/>
                </a:lnTo>
                <a:lnTo>
                  <a:pt x="66535" y="20459"/>
                </a:lnTo>
                <a:lnTo>
                  <a:pt x="70472" y="16522"/>
                </a:lnTo>
                <a:lnTo>
                  <a:pt x="79616" y="9410"/>
                </a:lnTo>
                <a:lnTo>
                  <a:pt x="85077" y="7620"/>
                </a:lnTo>
                <a:lnTo>
                  <a:pt x="123538" y="7620"/>
                </a:lnTo>
                <a:lnTo>
                  <a:pt x="121335" y="6299"/>
                </a:lnTo>
                <a:lnTo>
                  <a:pt x="113334" y="2095"/>
                </a:lnTo>
                <a:lnTo>
                  <a:pt x="1052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045041" y="4039997"/>
            <a:ext cx="137160" cy="186690"/>
          </a:xfrm>
          <a:custGeom>
            <a:avLst/>
            <a:gdLst/>
            <a:ahLst/>
            <a:cxnLst/>
            <a:rect l="l" t="t" r="r" b="b"/>
            <a:pathLst>
              <a:path w="137159" h="186689">
                <a:moveTo>
                  <a:pt x="68579" y="0"/>
                </a:moveTo>
                <a:lnTo>
                  <a:pt x="30857" y="13573"/>
                </a:lnTo>
                <a:lnTo>
                  <a:pt x="5714" y="52958"/>
                </a:lnTo>
                <a:lnTo>
                  <a:pt x="0" y="93332"/>
                </a:lnTo>
                <a:lnTo>
                  <a:pt x="368" y="104090"/>
                </a:lnTo>
                <a:lnTo>
                  <a:pt x="12857" y="148778"/>
                </a:lnTo>
                <a:lnTo>
                  <a:pt x="38657" y="176901"/>
                </a:lnTo>
                <a:lnTo>
                  <a:pt x="72389" y="186689"/>
                </a:lnTo>
                <a:lnTo>
                  <a:pt x="80505" y="186689"/>
                </a:lnTo>
                <a:lnTo>
                  <a:pt x="88061" y="185229"/>
                </a:lnTo>
                <a:lnTo>
                  <a:pt x="102044" y="179387"/>
                </a:lnTo>
                <a:lnTo>
                  <a:pt x="102552" y="179057"/>
                </a:lnTo>
                <a:lnTo>
                  <a:pt x="70865" y="179057"/>
                </a:lnTo>
                <a:lnTo>
                  <a:pt x="65709" y="177672"/>
                </a:lnTo>
                <a:lnTo>
                  <a:pt x="39854" y="141905"/>
                </a:lnTo>
                <a:lnTo>
                  <a:pt x="34289" y="93332"/>
                </a:lnTo>
                <a:lnTo>
                  <a:pt x="137147" y="93332"/>
                </a:lnTo>
                <a:lnTo>
                  <a:pt x="136903" y="85724"/>
                </a:lnTo>
                <a:lnTo>
                  <a:pt x="34289" y="85724"/>
                </a:lnTo>
                <a:lnTo>
                  <a:pt x="34823" y="74425"/>
                </a:lnTo>
                <a:lnTo>
                  <a:pt x="41952" y="32813"/>
                </a:lnTo>
                <a:lnTo>
                  <a:pt x="64769" y="5714"/>
                </a:lnTo>
                <a:lnTo>
                  <a:pt x="93781" y="5714"/>
                </a:lnTo>
                <a:lnTo>
                  <a:pt x="88398" y="3428"/>
                </a:lnTo>
                <a:lnTo>
                  <a:pt x="81957" y="1523"/>
                </a:lnTo>
                <a:lnTo>
                  <a:pt x="75352" y="380"/>
                </a:lnTo>
                <a:lnTo>
                  <a:pt x="68579" y="0"/>
                </a:lnTo>
                <a:close/>
              </a:path>
              <a:path w="137159" h="186689">
                <a:moveTo>
                  <a:pt x="133349" y="129539"/>
                </a:moveTo>
                <a:lnTo>
                  <a:pt x="127622" y="129539"/>
                </a:lnTo>
                <a:lnTo>
                  <a:pt x="126606" y="136651"/>
                </a:lnTo>
                <a:lnTo>
                  <a:pt x="124637" y="143255"/>
                </a:lnTo>
                <a:lnTo>
                  <a:pt x="89014" y="177799"/>
                </a:lnTo>
                <a:lnTo>
                  <a:pt x="82791" y="179057"/>
                </a:lnTo>
                <a:lnTo>
                  <a:pt x="102552" y="179057"/>
                </a:lnTo>
                <a:lnTo>
                  <a:pt x="130111" y="145224"/>
                </a:lnTo>
                <a:lnTo>
                  <a:pt x="132333" y="137667"/>
                </a:lnTo>
                <a:lnTo>
                  <a:pt x="133349" y="129539"/>
                </a:lnTo>
                <a:close/>
              </a:path>
              <a:path w="137159" h="186689">
                <a:moveTo>
                  <a:pt x="93781" y="5714"/>
                </a:moveTo>
                <a:lnTo>
                  <a:pt x="72389" y="5714"/>
                </a:lnTo>
                <a:lnTo>
                  <a:pt x="76199" y="6921"/>
                </a:lnTo>
                <a:lnTo>
                  <a:pt x="83819" y="11760"/>
                </a:lnTo>
                <a:lnTo>
                  <a:pt x="100332" y="54899"/>
                </a:lnTo>
                <a:lnTo>
                  <a:pt x="102869" y="85724"/>
                </a:lnTo>
                <a:lnTo>
                  <a:pt x="136903" y="85724"/>
                </a:lnTo>
                <a:lnTo>
                  <a:pt x="128355" y="44565"/>
                </a:lnTo>
                <a:lnTo>
                  <a:pt x="100672" y="9489"/>
                </a:lnTo>
                <a:lnTo>
                  <a:pt x="94678" y="6095"/>
                </a:lnTo>
                <a:lnTo>
                  <a:pt x="93781" y="57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63430" y="4583557"/>
            <a:ext cx="2238336" cy="3314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27484" y="4583557"/>
            <a:ext cx="2205964" cy="3314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Прямоугольник 60"/>
          <p:cNvSpPr/>
          <p:nvPr/>
        </p:nvSpPr>
        <p:spPr>
          <a:xfrm>
            <a:off x="4769319" y="6600826"/>
            <a:ext cx="1263181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2017 г.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49414"/>
            <a:ext cx="10692003" cy="16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13396"/>
            <a:ext cx="10692003" cy="36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215937"/>
            <a:ext cx="10692003" cy="166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82433"/>
            <a:ext cx="10692003" cy="1665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039" y="424789"/>
            <a:ext cx="1153057" cy="4680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46422" y="4480178"/>
            <a:ext cx="2294470" cy="85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5244" y="3609492"/>
            <a:ext cx="2336952" cy="7952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7945" y="601878"/>
            <a:ext cx="1495234" cy="205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05230" y="640448"/>
            <a:ext cx="1004891" cy="1624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8920" y="640448"/>
            <a:ext cx="855256" cy="1668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8217" y="599274"/>
            <a:ext cx="1502596" cy="2037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3948" y="640448"/>
            <a:ext cx="1415246" cy="1625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1571" y="1597926"/>
            <a:ext cx="2268259" cy="1757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85870" y="1598955"/>
            <a:ext cx="987539" cy="1493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39437" y="1647723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70" h="99694">
                <a:moveTo>
                  <a:pt x="43624" y="0"/>
                </a:moveTo>
                <a:lnTo>
                  <a:pt x="33464" y="0"/>
                </a:lnTo>
                <a:lnTo>
                  <a:pt x="28587" y="1117"/>
                </a:lnTo>
                <a:lnTo>
                  <a:pt x="1054" y="34912"/>
                </a:lnTo>
                <a:lnTo>
                  <a:pt x="0" y="41935"/>
                </a:lnTo>
                <a:lnTo>
                  <a:pt x="0" y="57645"/>
                </a:lnTo>
                <a:lnTo>
                  <a:pt x="19367" y="93980"/>
                </a:lnTo>
                <a:lnTo>
                  <a:pt x="33464" y="99568"/>
                </a:lnTo>
                <a:lnTo>
                  <a:pt x="43624" y="99568"/>
                </a:lnTo>
                <a:lnTo>
                  <a:pt x="48463" y="98450"/>
                </a:lnTo>
                <a:lnTo>
                  <a:pt x="52504" y="96520"/>
                </a:lnTo>
                <a:lnTo>
                  <a:pt x="36296" y="96520"/>
                </a:lnTo>
                <a:lnTo>
                  <a:pt x="33972" y="95745"/>
                </a:lnTo>
                <a:lnTo>
                  <a:pt x="18288" y="58724"/>
                </a:lnTo>
                <a:lnTo>
                  <a:pt x="18288" y="40843"/>
                </a:lnTo>
                <a:lnTo>
                  <a:pt x="33972" y="3835"/>
                </a:lnTo>
                <a:lnTo>
                  <a:pt x="36296" y="3048"/>
                </a:lnTo>
                <a:lnTo>
                  <a:pt x="52504" y="3048"/>
                </a:lnTo>
                <a:lnTo>
                  <a:pt x="48463" y="1117"/>
                </a:lnTo>
                <a:lnTo>
                  <a:pt x="43624" y="0"/>
                </a:lnTo>
                <a:close/>
              </a:path>
              <a:path w="77470" h="99694">
                <a:moveTo>
                  <a:pt x="52504" y="3048"/>
                </a:moveTo>
                <a:lnTo>
                  <a:pt x="40919" y="3048"/>
                </a:lnTo>
                <a:lnTo>
                  <a:pt x="43243" y="3835"/>
                </a:lnTo>
                <a:lnTo>
                  <a:pt x="47980" y="6946"/>
                </a:lnTo>
                <a:lnTo>
                  <a:pt x="58940" y="40843"/>
                </a:lnTo>
                <a:lnTo>
                  <a:pt x="58940" y="58724"/>
                </a:lnTo>
                <a:lnTo>
                  <a:pt x="43243" y="95745"/>
                </a:lnTo>
                <a:lnTo>
                  <a:pt x="40919" y="96520"/>
                </a:lnTo>
                <a:lnTo>
                  <a:pt x="52504" y="96520"/>
                </a:lnTo>
                <a:lnTo>
                  <a:pt x="76161" y="64655"/>
                </a:lnTo>
                <a:lnTo>
                  <a:pt x="77216" y="57645"/>
                </a:lnTo>
                <a:lnTo>
                  <a:pt x="77216" y="41935"/>
                </a:lnTo>
                <a:lnTo>
                  <a:pt x="57823" y="5588"/>
                </a:lnTo>
                <a:lnTo>
                  <a:pt x="52504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93554" y="1602003"/>
            <a:ext cx="6033897" cy="4368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62759" y="1601990"/>
            <a:ext cx="1175486" cy="145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5536" y="1891563"/>
            <a:ext cx="1056639" cy="995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99220" y="1891563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69" h="99694">
                <a:moveTo>
                  <a:pt x="43624" y="0"/>
                </a:moveTo>
                <a:lnTo>
                  <a:pt x="33464" y="0"/>
                </a:lnTo>
                <a:lnTo>
                  <a:pt x="28587" y="1117"/>
                </a:lnTo>
                <a:lnTo>
                  <a:pt x="1054" y="34912"/>
                </a:lnTo>
                <a:lnTo>
                  <a:pt x="0" y="41935"/>
                </a:lnTo>
                <a:lnTo>
                  <a:pt x="0" y="57645"/>
                </a:lnTo>
                <a:lnTo>
                  <a:pt x="19367" y="93980"/>
                </a:lnTo>
                <a:lnTo>
                  <a:pt x="33464" y="99568"/>
                </a:lnTo>
                <a:lnTo>
                  <a:pt x="43624" y="99568"/>
                </a:lnTo>
                <a:lnTo>
                  <a:pt x="48463" y="98450"/>
                </a:lnTo>
                <a:lnTo>
                  <a:pt x="52504" y="96520"/>
                </a:lnTo>
                <a:lnTo>
                  <a:pt x="36296" y="96520"/>
                </a:lnTo>
                <a:lnTo>
                  <a:pt x="33972" y="95745"/>
                </a:lnTo>
                <a:lnTo>
                  <a:pt x="18287" y="58724"/>
                </a:lnTo>
                <a:lnTo>
                  <a:pt x="18287" y="40843"/>
                </a:lnTo>
                <a:lnTo>
                  <a:pt x="33972" y="3835"/>
                </a:lnTo>
                <a:lnTo>
                  <a:pt x="36296" y="3048"/>
                </a:lnTo>
                <a:lnTo>
                  <a:pt x="52504" y="3048"/>
                </a:lnTo>
                <a:lnTo>
                  <a:pt x="48463" y="1117"/>
                </a:lnTo>
                <a:lnTo>
                  <a:pt x="43624" y="0"/>
                </a:lnTo>
                <a:close/>
              </a:path>
              <a:path w="77469" h="99694">
                <a:moveTo>
                  <a:pt x="52504" y="3048"/>
                </a:moveTo>
                <a:lnTo>
                  <a:pt x="40919" y="3048"/>
                </a:lnTo>
                <a:lnTo>
                  <a:pt x="43243" y="3835"/>
                </a:lnTo>
                <a:lnTo>
                  <a:pt x="47980" y="6946"/>
                </a:lnTo>
                <a:lnTo>
                  <a:pt x="58940" y="40843"/>
                </a:lnTo>
                <a:lnTo>
                  <a:pt x="58940" y="58724"/>
                </a:lnTo>
                <a:lnTo>
                  <a:pt x="43243" y="95745"/>
                </a:lnTo>
                <a:lnTo>
                  <a:pt x="40919" y="96520"/>
                </a:lnTo>
                <a:lnTo>
                  <a:pt x="52504" y="96520"/>
                </a:lnTo>
                <a:lnTo>
                  <a:pt x="76161" y="64655"/>
                </a:lnTo>
                <a:lnTo>
                  <a:pt x="77215" y="57645"/>
                </a:lnTo>
                <a:lnTo>
                  <a:pt x="77215" y="41935"/>
                </a:lnTo>
                <a:lnTo>
                  <a:pt x="57823" y="5588"/>
                </a:lnTo>
                <a:lnTo>
                  <a:pt x="52504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92692" y="1892579"/>
            <a:ext cx="91440" cy="95885"/>
          </a:xfrm>
          <a:custGeom>
            <a:avLst/>
            <a:gdLst/>
            <a:ahLst/>
            <a:cxnLst/>
            <a:rect l="l" t="t" r="r" b="b"/>
            <a:pathLst>
              <a:path w="91439" h="95885">
                <a:moveTo>
                  <a:pt x="41655" y="2031"/>
                </a:moveTo>
                <a:lnTo>
                  <a:pt x="0" y="2031"/>
                </a:lnTo>
                <a:lnTo>
                  <a:pt x="0" y="4063"/>
                </a:lnTo>
                <a:lnTo>
                  <a:pt x="12191" y="7111"/>
                </a:lnTo>
                <a:lnTo>
                  <a:pt x="12191" y="90423"/>
                </a:lnTo>
                <a:lnTo>
                  <a:pt x="0" y="93471"/>
                </a:lnTo>
                <a:lnTo>
                  <a:pt x="0" y="95503"/>
                </a:lnTo>
                <a:lnTo>
                  <a:pt x="39623" y="95503"/>
                </a:lnTo>
                <a:lnTo>
                  <a:pt x="39623" y="93471"/>
                </a:lnTo>
                <a:lnTo>
                  <a:pt x="28447" y="90423"/>
                </a:lnTo>
                <a:lnTo>
                  <a:pt x="28447" y="66039"/>
                </a:lnTo>
                <a:lnTo>
                  <a:pt x="32565" y="58927"/>
                </a:lnTo>
                <a:lnTo>
                  <a:pt x="28447" y="58927"/>
                </a:lnTo>
                <a:lnTo>
                  <a:pt x="28447" y="7111"/>
                </a:lnTo>
                <a:lnTo>
                  <a:pt x="41655" y="4063"/>
                </a:lnTo>
                <a:lnTo>
                  <a:pt x="41655" y="2031"/>
                </a:lnTo>
                <a:close/>
              </a:path>
              <a:path w="91439" h="95885">
                <a:moveTo>
                  <a:pt x="54998" y="50596"/>
                </a:moveTo>
                <a:lnTo>
                  <a:pt x="37388" y="50596"/>
                </a:lnTo>
                <a:lnTo>
                  <a:pt x="61569" y="90423"/>
                </a:lnTo>
                <a:lnTo>
                  <a:pt x="50393" y="93471"/>
                </a:lnTo>
                <a:lnTo>
                  <a:pt x="50393" y="95503"/>
                </a:lnTo>
                <a:lnTo>
                  <a:pt x="91439" y="95503"/>
                </a:lnTo>
                <a:lnTo>
                  <a:pt x="91439" y="93471"/>
                </a:lnTo>
                <a:lnTo>
                  <a:pt x="79247" y="90423"/>
                </a:lnTo>
                <a:lnTo>
                  <a:pt x="54998" y="50596"/>
                </a:lnTo>
                <a:close/>
              </a:path>
              <a:path w="91439" h="95885">
                <a:moveTo>
                  <a:pt x="68351" y="0"/>
                </a:moveTo>
                <a:lnTo>
                  <a:pt x="28447" y="58927"/>
                </a:lnTo>
                <a:lnTo>
                  <a:pt x="32565" y="58927"/>
                </a:lnTo>
                <a:lnTo>
                  <a:pt x="37388" y="50596"/>
                </a:lnTo>
                <a:lnTo>
                  <a:pt x="54998" y="50596"/>
                </a:lnTo>
                <a:lnTo>
                  <a:pt x="45719" y="35356"/>
                </a:lnTo>
                <a:lnTo>
                  <a:pt x="53098" y="22351"/>
                </a:lnTo>
                <a:lnTo>
                  <a:pt x="55676" y="19303"/>
                </a:lnTo>
                <a:lnTo>
                  <a:pt x="61366" y="15239"/>
                </a:lnTo>
                <a:lnTo>
                  <a:pt x="65570" y="14223"/>
                </a:lnTo>
                <a:lnTo>
                  <a:pt x="78015" y="14223"/>
                </a:lnTo>
                <a:lnTo>
                  <a:pt x="75196" y="1015"/>
                </a:lnTo>
                <a:lnTo>
                  <a:pt x="74777" y="876"/>
                </a:lnTo>
                <a:lnTo>
                  <a:pt x="72809" y="342"/>
                </a:lnTo>
                <a:lnTo>
                  <a:pt x="71462" y="63"/>
                </a:lnTo>
                <a:lnTo>
                  <a:pt x="68351" y="0"/>
                </a:lnTo>
                <a:close/>
              </a:path>
              <a:path w="91439" h="95885">
                <a:moveTo>
                  <a:pt x="78015" y="14223"/>
                </a:moveTo>
                <a:lnTo>
                  <a:pt x="65570" y="14223"/>
                </a:lnTo>
                <a:lnTo>
                  <a:pt x="72580" y="14300"/>
                </a:lnTo>
                <a:lnTo>
                  <a:pt x="73456" y="14427"/>
                </a:lnTo>
                <a:lnTo>
                  <a:pt x="78231" y="15239"/>
                </a:lnTo>
                <a:lnTo>
                  <a:pt x="78015" y="142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6164" y="1891563"/>
            <a:ext cx="87630" cy="145415"/>
          </a:xfrm>
          <a:custGeom>
            <a:avLst/>
            <a:gdLst/>
            <a:ahLst/>
            <a:cxnLst/>
            <a:rect l="l" t="t" r="r" b="b"/>
            <a:pathLst>
              <a:path w="87630" h="145414">
                <a:moveTo>
                  <a:pt x="28448" y="3047"/>
                </a:moveTo>
                <a:lnTo>
                  <a:pt x="0" y="3047"/>
                </a:lnTo>
                <a:lnTo>
                  <a:pt x="0" y="5079"/>
                </a:lnTo>
                <a:lnTo>
                  <a:pt x="12192" y="8127"/>
                </a:lnTo>
                <a:lnTo>
                  <a:pt x="12192" y="140207"/>
                </a:lnTo>
                <a:lnTo>
                  <a:pt x="0" y="143255"/>
                </a:lnTo>
                <a:lnTo>
                  <a:pt x="0" y="145287"/>
                </a:lnTo>
                <a:lnTo>
                  <a:pt x="40640" y="145287"/>
                </a:lnTo>
                <a:lnTo>
                  <a:pt x="40640" y="143255"/>
                </a:lnTo>
                <a:lnTo>
                  <a:pt x="28448" y="140207"/>
                </a:lnTo>
                <a:lnTo>
                  <a:pt x="28448" y="89407"/>
                </a:lnTo>
                <a:lnTo>
                  <a:pt x="32911" y="89407"/>
                </a:lnTo>
                <a:lnTo>
                  <a:pt x="31153" y="87642"/>
                </a:lnTo>
                <a:lnTo>
                  <a:pt x="29667" y="85623"/>
                </a:lnTo>
                <a:lnTo>
                  <a:pt x="28448" y="83311"/>
                </a:lnTo>
                <a:lnTo>
                  <a:pt x="28509" y="22212"/>
                </a:lnTo>
                <a:lnTo>
                  <a:pt x="29933" y="18973"/>
                </a:lnTo>
                <a:lnTo>
                  <a:pt x="31699" y="15913"/>
                </a:lnTo>
                <a:lnTo>
                  <a:pt x="32208" y="15239"/>
                </a:lnTo>
                <a:lnTo>
                  <a:pt x="28448" y="15239"/>
                </a:lnTo>
                <a:lnTo>
                  <a:pt x="28448" y="3047"/>
                </a:lnTo>
                <a:close/>
              </a:path>
              <a:path w="87630" h="145414">
                <a:moveTo>
                  <a:pt x="32911" y="89407"/>
                </a:moveTo>
                <a:lnTo>
                  <a:pt x="28448" y="89407"/>
                </a:lnTo>
                <a:lnTo>
                  <a:pt x="29667" y="91300"/>
                </a:lnTo>
                <a:lnTo>
                  <a:pt x="31292" y="93002"/>
                </a:lnTo>
                <a:lnTo>
                  <a:pt x="33324" y="94487"/>
                </a:lnTo>
                <a:lnTo>
                  <a:pt x="35077" y="95846"/>
                </a:lnTo>
                <a:lnTo>
                  <a:pt x="37287" y="97027"/>
                </a:lnTo>
                <a:lnTo>
                  <a:pt x="42570" y="99059"/>
                </a:lnTo>
                <a:lnTo>
                  <a:pt x="45859" y="99567"/>
                </a:lnTo>
                <a:lnTo>
                  <a:pt x="54660" y="99567"/>
                </a:lnTo>
                <a:lnTo>
                  <a:pt x="59334" y="98450"/>
                </a:lnTo>
                <a:lnTo>
                  <a:pt x="65227" y="95503"/>
                </a:lnTo>
                <a:lnTo>
                  <a:pt x="43624" y="95503"/>
                </a:lnTo>
                <a:lnTo>
                  <a:pt x="40906" y="94868"/>
                </a:lnTo>
                <a:lnTo>
                  <a:pt x="36309" y="92290"/>
                </a:lnTo>
                <a:lnTo>
                  <a:pt x="34404" y="90906"/>
                </a:lnTo>
                <a:lnTo>
                  <a:pt x="32911" y="89407"/>
                </a:lnTo>
                <a:close/>
              </a:path>
              <a:path w="87630" h="145414">
                <a:moveTo>
                  <a:pt x="66076" y="4063"/>
                </a:moveTo>
                <a:lnTo>
                  <a:pt x="51066" y="4063"/>
                </a:lnTo>
                <a:lnTo>
                  <a:pt x="53403" y="4851"/>
                </a:lnTo>
                <a:lnTo>
                  <a:pt x="58140" y="7962"/>
                </a:lnTo>
                <a:lnTo>
                  <a:pt x="69088" y="41122"/>
                </a:lnTo>
                <a:lnTo>
                  <a:pt x="69088" y="58458"/>
                </a:lnTo>
                <a:lnTo>
                  <a:pt x="52311" y="94754"/>
                </a:lnTo>
                <a:lnTo>
                  <a:pt x="49580" y="95503"/>
                </a:lnTo>
                <a:lnTo>
                  <a:pt x="65227" y="95503"/>
                </a:lnTo>
                <a:lnTo>
                  <a:pt x="87253" y="58458"/>
                </a:lnTo>
                <a:lnTo>
                  <a:pt x="87254" y="41122"/>
                </a:lnTo>
                <a:lnTo>
                  <a:pt x="86321" y="34912"/>
                </a:lnTo>
                <a:lnTo>
                  <a:pt x="82118" y="22593"/>
                </a:lnTo>
                <a:lnTo>
                  <a:pt x="79413" y="17373"/>
                </a:lnTo>
                <a:lnTo>
                  <a:pt x="72739" y="8801"/>
                </a:lnTo>
                <a:lnTo>
                  <a:pt x="68986" y="5587"/>
                </a:lnTo>
                <a:lnTo>
                  <a:pt x="66076" y="4063"/>
                </a:lnTo>
                <a:close/>
              </a:path>
              <a:path w="87630" h="145414">
                <a:moveTo>
                  <a:pt x="56146" y="0"/>
                </a:moveTo>
                <a:lnTo>
                  <a:pt x="47752" y="0"/>
                </a:lnTo>
                <a:lnTo>
                  <a:pt x="44234" y="812"/>
                </a:lnTo>
                <a:lnTo>
                  <a:pt x="28448" y="15239"/>
                </a:lnTo>
                <a:lnTo>
                  <a:pt x="32208" y="15239"/>
                </a:lnTo>
                <a:lnTo>
                  <a:pt x="35483" y="10909"/>
                </a:lnTo>
                <a:lnTo>
                  <a:pt x="37592" y="8801"/>
                </a:lnTo>
                <a:lnTo>
                  <a:pt x="42468" y="5016"/>
                </a:lnTo>
                <a:lnTo>
                  <a:pt x="45389" y="4063"/>
                </a:lnTo>
                <a:lnTo>
                  <a:pt x="66076" y="4063"/>
                </a:lnTo>
                <a:lnTo>
                  <a:pt x="60452" y="1117"/>
                </a:lnTo>
                <a:lnTo>
                  <a:pt x="561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78607" y="1894611"/>
            <a:ext cx="93980" cy="144780"/>
          </a:xfrm>
          <a:custGeom>
            <a:avLst/>
            <a:gdLst/>
            <a:ahLst/>
            <a:cxnLst/>
            <a:rect l="l" t="t" r="r" b="b"/>
            <a:pathLst>
              <a:path w="93980" h="144780">
                <a:moveTo>
                  <a:pt x="9143" y="128016"/>
                </a:moveTo>
                <a:lnTo>
                  <a:pt x="21132" y="144272"/>
                </a:lnTo>
                <a:lnTo>
                  <a:pt x="23748" y="143725"/>
                </a:lnTo>
                <a:lnTo>
                  <a:pt x="38317" y="129032"/>
                </a:lnTo>
                <a:lnTo>
                  <a:pt x="23367" y="129032"/>
                </a:lnTo>
                <a:lnTo>
                  <a:pt x="13017" y="128930"/>
                </a:lnTo>
                <a:lnTo>
                  <a:pt x="11645" y="128752"/>
                </a:lnTo>
                <a:lnTo>
                  <a:pt x="10299" y="128485"/>
                </a:lnTo>
                <a:lnTo>
                  <a:pt x="9690" y="128282"/>
                </a:lnTo>
                <a:lnTo>
                  <a:pt x="9143" y="128016"/>
                </a:lnTo>
                <a:close/>
              </a:path>
              <a:path w="93980" h="144780">
                <a:moveTo>
                  <a:pt x="40652" y="0"/>
                </a:moveTo>
                <a:lnTo>
                  <a:pt x="0" y="0"/>
                </a:lnTo>
                <a:lnTo>
                  <a:pt x="0" y="2032"/>
                </a:lnTo>
                <a:lnTo>
                  <a:pt x="12191" y="5080"/>
                </a:lnTo>
                <a:lnTo>
                  <a:pt x="47358" y="93472"/>
                </a:lnTo>
                <a:lnTo>
                  <a:pt x="29298" y="127508"/>
                </a:lnTo>
                <a:lnTo>
                  <a:pt x="23367" y="129032"/>
                </a:lnTo>
                <a:lnTo>
                  <a:pt x="38317" y="129032"/>
                </a:lnTo>
                <a:lnTo>
                  <a:pt x="41452" y="122428"/>
                </a:lnTo>
                <a:lnTo>
                  <a:pt x="43560" y="117106"/>
                </a:lnTo>
                <a:lnTo>
                  <a:pt x="45732" y="110744"/>
                </a:lnTo>
                <a:lnTo>
                  <a:pt x="59347" y="69900"/>
                </a:lnTo>
                <a:lnTo>
                  <a:pt x="55283" y="69900"/>
                </a:lnTo>
                <a:lnTo>
                  <a:pt x="29476" y="5080"/>
                </a:lnTo>
                <a:lnTo>
                  <a:pt x="40652" y="2032"/>
                </a:lnTo>
                <a:lnTo>
                  <a:pt x="40652" y="0"/>
                </a:lnTo>
                <a:close/>
              </a:path>
              <a:path w="93980" h="144780">
                <a:moveTo>
                  <a:pt x="93484" y="0"/>
                </a:moveTo>
                <a:lnTo>
                  <a:pt x="62991" y="0"/>
                </a:lnTo>
                <a:lnTo>
                  <a:pt x="62991" y="2032"/>
                </a:lnTo>
                <a:lnTo>
                  <a:pt x="76199" y="7112"/>
                </a:lnTo>
                <a:lnTo>
                  <a:pt x="55283" y="69900"/>
                </a:lnTo>
                <a:lnTo>
                  <a:pt x="59347" y="69900"/>
                </a:lnTo>
                <a:lnTo>
                  <a:pt x="80276" y="7112"/>
                </a:lnTo>
                <a:lnTo>
                  <a:pt x="93484" y="2032"/>
                </a:lnTo>
                <a:lnTo>
                  <a:pt x="934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76143" y="1894611"/>
            <a:ext cx="69215" cy="93980"/>
          </a:xfrm>
          <a:custGeom>
            <a:avLst/>
            <a:gdLst/>
            <a:ahLst/>
            <a:cxnLst/>
            <a:rect l="l" t="t" r="r" b="b"/>
            <a:pathLst>
              <a:path w="69214" h="93980">
                <a:moveTo>
                  <a:pt x="69088" y="0"/>
                </a:moveTo>
                <a:lnTo>
                  <a:pt x="0" y="0"/>
                </a:lnTo>
                <a:lnTo>
                  <a:pt x="0" y="2031"/>
                </a:lnTo>
                <a:lnTo>
                  <a:pt x="12192" y="5079"/>
                </a:lnTo>
                <a:lnTo>
                  <a:pt x="12192" y="88391"/>
                </a:lnTo>
                <a:lnTo>
                  <a:pt x="0" y="91439"/>
                </a:lnTo>
                <a:lnTo>
                  <a:pt x="0" y="93471"/>
                </a:lnTo>
                <a:lnTo>
                  <a:pt x="40640" y="93471"/>
                </a:lnTo>
                <a:lnTo>
                  <a:pt x="40640" y="91439"/>
                </a:lnTo>
                <a:lnTo>
                  <a:pt x="28448" y="88391"/>
                </a:lnTo>
                <a:lnTo>
                  <a:pt x="28448" y="4063"/>
                </a:lnTo>
                <a:lnTo>
                  <a:pt x="68497" y="4063"/>
                </a:lnTo>
                <a:lnTo>
                  <a:pt x="68618" y="2781"/>
                </a:lnTo>
                <a:lnTo>
                  <a:pt x="68821" y="1358"/>
                </a:lnTo>
                <a:lnTo>
                  <a:pt x="69088" y="0"/>
                </a:lnTo>
                <a:close/>
              </a:path>
              <a:path w="69214" h="93980">
                <a:moveTo>
                  <a:pt x="68497" y="4063"/>
                </a:moveTo>
                <a:lnTo>
                  <a:pt x="54864" y="4063"/>
                </a:lnTo>
                <a:lnTo>
                  <a:pt x="54864" y="9753"/>
                </a:lnTo>
                <a:lnTo>
                  <a:pt x="56019" y="14808"/>
                </a:lnTo>
                <a:lnTo>
                  <a:pt x="58331" y="19202"/>
                </a:lnTo>
                <a:lnTo>
                  <a:pt x="60617" y="23609"/>
                </a:lnTo>
                <a:lnTo>
                  <a:pt x="63538" y="27368"/>
                </a:lnTo>
                <a:lnTo>
                  <a:pt x="67056" y="30479"/>
                </a:lnTo>
                <a:lnTo>
                  <a:pt x="69088" y="30479"/>
                </a:lnTo>
                <a:lnTo>
                  <a:pt x="68821" y="28714"/>
                </a:lnTo>
                <a:lnTo>
                  <a:pt x="68618" y="26962"/>
                </a:lnTo>
                <a:lnTo>
                  <a:pt x="68351" y="23710"/>
                </a:lnTo>
                <a:lnTo>
                  <a:pt x="68173" y="9042"/>
                </a:lnTo>
                <a:lnTo>
                  <a:pt x="68351" y="5626"/>
                </a:lnTo>
                <a:lnTo>
                  <a:pt x="68497" y="40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6407" y="1891563"/>
            <a:ext cx="81280" cy="99695"/>
          </a:xfrm>
          <a:custGeom>
            <a:avLst/>
            <a:gdLst/>
            <a:ahLst/>
            <a:cxnLst/>
            <a:rect l="l" t="t" r="r" b="b"/>
            <a:pathLst>
              <a:path w="81280" h="99694">
                <a:moveTo>
                  <a:pt x="55311" y="3048"/>
                </a:moveTo>
                <a:lnTo>
                  <a:pt x="41655" y="3048"/>
                </a:lnTo>
                <a:lnTo>
                  <a:pt x="45211" y="5080"/>
                </a:lnTo>
                <a:lnTo>
                  <a:pt x="51307" y="13208"/>
                </a:lnTo>
                <a:lnTo>
                  <a:pt x="52831" y="20320"/>
                </a:lnTo>
                <a:lnTo>
                  <a:pt x="52831" y="42672"/>
                </a:lnTo>
                <a:lnTo>
                  <a:pt x="43611" y="42672"/>
                </a:lnTo>
                <a:lnTo>
                  <a:pt x="35686" y="43586"/>
                </a:lnTo>
                <a:lnTo>
                  <a:pt x="1054" y="66573"/>
                </a:lnTo>
                <a:lnTo>
                  <a:pt x="0" y="70370"/>
                </a:lnTo>
                <a:lnTo>
                  <a:pt x="0" y="81889"/>
                </a:lnTo>
                <a:lnTo>
                  <a:pt x="2476" y="88049"/>
                </a:lnTo>
                <a:lnTo>
                  <a:pt x="12357" y="97269"/>
                </a:lnTo>
                <a:lnTo>
                  <a:pt x="19723" y="99568"/>
                </a:lnTo>
                <a:lnTo>
                  <a:pt x="33527" y="99568"/>
                </a:lnTo>
                <a:lnTo>
                  <a:pt x="37020" y="98793"/>
                </a:lnTo>
                <a:lnTo>
                  <a:pt x="42849" y="95681"/>
                </a:lnTo>
                <a:lnTo>
                  <a:pt x="43093" y="95504"/>
                </a:lnTo>
                <a:lnTo>
                  <a:pt x="28994" y="95504"/>
                </a:lnTo>
                <a:lnTo>
                  <a:pt x="25730" y="93814"/>
                </a:lnTo>
                <a:lnTo>
                  <a:pt x="19773" y="87033"/>
                </a:lnTo>
                <a:lnTo>
                  <a:pt x="18287" y="82296"/>
                </a:lnTo>
                <a:lnTo>
                  <a:pt x="18287" y="66992"/>
                </a:lnTo>
                <a:lnTo>
                  <a:pt x="52831" y="46736"/>
                </a:lnTo>
                <a:lnTo>
                  <a:pt x="69087" y="46736"/>
                </a:lnTo>
                <a:lnTo>
                  <a:pt x="69087" y="21272"/>
                </a:lnTo>
                <a:lnTo>
                  <a:pt x="66281" y="13893"/>
                </a:lnTo>
                <a:lnTo>
                  <a:pt x="55311" y="3048"/>
                </a:lnTo>
                <a:close/>
              </a:path>
              <a:path w="81280" h="99694">
                <a:moveTo>
                  <a:pt x="69087" y="84328"/>
                </a:moveTo>
                <a:lnTo>
                  <a:pt x="52831" y="84328"/>
                </a:lnTo>
                <a:lnTo>
                  <a:pt x="52831" y="96520"/>
                </a:lnTo>
                <a:lnTo>
                  <a:pt x="81279" y="96520"/>
                </a:lnTo>
                <a:lnTo>
                  <a:pt x="81279" y="94488"/>
                </a:lnTo>
                <a:lnTo>
                  <a:pt x="69087" y="91440"/>
                </a:lnTo>
                <a:lnTo>
                  <a:pt x="69087" y="84328"/>
                </a:lnTo>
                <a:close/>
              </a:path>
              <a:path w="81280" h="99694">
                <a:moveTo>
                  <a:pt x="69087" y="46736"/>
                </a:moveTo>
                <a:lnTo>
                  <a:pt x="52831" y="46736"/>
                </a:lnTo>
                <a:lnTo>
                  <a:pt x="52831" y="77216"/>
                </a:lnTo>
                <a:lnTo>
                  <a:pt x="51346" y="80733"/>
                </a:lnTo>
                <a:lnTo>
                  <a:pt x="35763" y="95504"/>
                </a:lnTo>
                <a:lnTo>
                  <a:pt x="43093" y="95504"/>
                </a:lnTo>
                <a:lnTo>
                  <a:pt x="45237" y="93941"/>
                </a:lnTo>
                <a:lnTo>
                  <a:pt x="49441" y="89750"/>
                </a:lnTo>
                <a:lnTo>
                  <a:pt x="51346" y="87172"/>
                </a:lnTo>
                <a:lnTo>
                  <a:pt x="52831" y="84328"/>
                </a:lnTo>
                <a:lnTo>
                  <a:pt x="69087" y="84328"/>
                </a:lnTo>
                <a:lnTo>
                  <a:pt x="69087" y="46736"/>
                </a:lnTo>
                <a:close/>
              </a:path>
              <a:path w="81280" h="99694">
                <a:moveTo>
                  <a:pt x="47345" y="0"/>
                </a:moveTo>
                <a:lnTo>
                  <a:pt x="32715" y="0"/>
                </a:lnTo>
                <a:lnTo>
                  <a:pt x="28409" y="647"/>
                </a:lnTo>
                <a:lnTo>
                  <a:pt x="7111" y="19507"/>
                </a:lnTo>
                <a:lnTo>
                  <a:pt x="7213" y="25603"/>
                </a:lnTo>
                <a:lnTo>
                  <a:pt x="7391" y="27152"/>
                </a:lnTo>
                <a:lnTo>
                  <a:pt x="7645" y="28511"/>
                </a:lnTo>
                <a:lnTo>
                  <a:pt x="7861" y="29057"/>
                </a:lnTo>
                <a:lnTo>
                  <a:pt x="8127" y="29464"/>
                </a:lnTo>
                <a:lnTo>
                  <a:pt x="24383" y="25400"/>
                </a:lnTo>
                <a:lnTo>
                  <a:pt x="24104" y="24726"/>
                </a:lnTo>
                <a:lnTo>
                  <a:pt x="23914" y="24041"/>
                </a:lnTo>
                <a:lnTo>
                  <a:pt x="23634" y="22682"/>
                </a:lnTo>
                <a:lnTo>
                  <a:pt x="23520" y="21272"/>
                </a:lnTo>
                <a:lnTo>
                  <a:pt x="23380" y="13677"/>
                </a:lnTo>
                <a:lnTo>
                  <a:pt x="24726" y="9982"/>
                </a:lnTo>
                <a:lnTo>
                  <a:pt x="30149" y="4432"/>
                </a:lnTo>
                <a:lnTo>
                  <a:pt x="33527" y="3048"/>
                </a:lnTo>
                <a:lnTo>
                  <a:pt x="55311" y="3048"/>
                </a:lnTo>
                <a:lnTo>
                  <a:pt x="55041" y="2781"/>
                </a:lnTo>
                <a:lnTo>
                  <a:pt x="473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2882" y="2251468"/>
            <a:ext cx="4173613" cy="1930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12523" y="2249436"/>
            <a:ext cx="77470" cy="149860"/>
          </a:xfrm>
          <a:custGeom>
            <a:avLst/>
            <a:gdLst/>
            <a:ahLst/>
            <a:cxnLst/>
            <a:rect l="l" t="t" r="r" b="b"/>
            <a:pathLst>
              <a:path w="77470" h="149860">
                <a:moveTo>
                  <a:pt x="74155" y="0"/>
                </a:moveTo>
                <a:lnTo>
                  <a:pt x="71119" y="0"/>
                </a:lnTo>
                <a:lnTo>
                  <a:pt x="69621" y="4737"/>
                </a:lnTo>
                <a:lnTo>
                  <a:pt x="66814" y="8432"/>
                </a:lnTo>
                <a:lnTo>
                  <a:pt x="58546" y="13715"/>
                </a:lnTo>
                <a:lnTo>
                  <a:pt x="53847" y="16154"/>
                </a:lnTo>
                <a:lnTo>
                  <a:pt x="43281" y="20624"/>
                </a:lnTo>
                <a:lnTo>
                  <a:pt x="37795" y="23025"/>
                </a:lnTo>
                <a:lnTo>
                  <a:pt x="7785" y="47015"/>
                </a:lnTo>
                <a:lnTo>
                  <a:pt x="0" y="83311"/>
                </a:lnTo>
                <a:lnTo>
                  <a:pt x="0" y="108165"/>
                </a:lnTo>
                <a:lnTo>
                  <a:pt x="19367" y="143763"/>
                </a:lnTo>
                <a:lnTo>
                  <a:pt x="33451" y="149351"/>
                </a:lnTo>
                <a:lnTo>
                  <a:pt x="43611" y="149351"/>
                </a:lnTo>
                <a:lnTo>
                  <a:pt x="48518" y="148234"/>
                </a:lnTo>
                <a:lnTo>
                  <a:pt x="52684" y="146303"/>
                </a:lnTo>
                <a:lnTo>
                  <a:pt x="36296" y="146303"/>
                </a:lnTo>
                <a:lnTo>
                  <a:pt x="33959" y="145554"/>
                </a:lnTo>
                <a:lnTo>
                  <a:pt x="18287" y="110743"/>
                </a:lnTo>
                <a:lnTo>
                  <a:pt x="18287" y="94754"/>
                </a:lnTo>
                <a:lnTo>
                  <a:pt x="18935" y="88125"/>
                </a:lnTo>
                <a:lnTo>
                  <a:pt x="21035" y="79247"/>
                </a:lnTo>
                <a:lnTo>
                  <a:pt x="8127" y="79247"/>
                </a:lnTo>
                <a:lnTo>
                  <a:pt x="8127" y="72605"/>
                </a:lnTo>
                <a:lnTo>
                  <a:pt x="9067" y="67094"/>
                </a:lnTo>
                <a:lnTo>
                  <a:pt x="37020" y="40614"/>
                </a:lnTo>
                <a:lnTo>
                  <a:pt x="45275" y="37223"/>
                </a:lnTo>
                <a:lnTo>
                  <a:pt x="49301" y="35420"/>
                </a:lnTo>
                <a:lnTo>
                  <a:pt x="74155" y="6362"/>
                </a:lnTo>
                <a:lnTo>
                  <a:pt x="74155" y="0"/>
                </a:lnTo>
                <a:close/>
              </a:path>
              <a:path w="77470" h="149860">
                <a:moveTo>
                  <a:pt x="54623" y="59943"/>
                </a:moveTo>
                <a:lnTo>
                  <a:pt x="40906" y="59943"/>
                </a:lnTo>
                <a:lnTo>
                  <a:pt x="43243" y="60693"/>
                </a:lnTo>
                <a:lnTo>
                  <a:pt x="47980" y="63677"/>
                </a:lnTo>
                <a:lnTo>
                  <a:pt x="58927" y="94754"/>
                </a:lnTo>
                <a:lnTo>
                  <a:pt x="58927" y="110743"/>
                </a:lnTo>
                <a:lnTo>
                  <a:pt x="43243" y="145554"/>
                </a:lnTo>
                <a:lnTo>
                  <a:pt x="40906" y="146303"/>
                </a:lnTo>
                <a:lnTo>
                  <a:pt x="52684" y="146303"/>
                </a:lnTo>
                <a:lnTo>
                  <a:pt x="76161" y="116268"/>
                </a:lnTo>
                <a:lnTo>
                  <a:pt x="77215" y="109791"/>
                </a:lnTo>
                <a:lnTo>
                  <a:pt x="77215" y="95567"/>
                </a:lnTo>
                <a:lnTo>
                  <a:pt x="57810" y="61467"/>
                </a:lnTo>
                <a:lnTo>
                  <a:pt x="54623" y="59943"/>
                </a:lnTo>
                <a:close/>
              </a:path>
              <a:path w="77470" h="149860">
                <a:moveTo>
                  <a:pt x="43611" y="55879"/>
                </a:moveTo>
                <a:lnTo>
                  <a:pt x="33185" y="55879"/>
                </a:lnTo>
                <a:lnTo>
                  <a:pt x="28587" y="57099"/>
                </a:lnTo>
                <a:lnTo>
                  <a:pt x="8127" y="79247"/>
                </a:lnTo>
                <a:lnTo>
                  <a:pt x="21035" y="79247"/>
                </a:lnTo>
                <a:lnTo>
                  <a:pt x="21501" y="77279"/>
                </a:lnTo>
                <a:lnTo>
                  <a:pt x="23126" y="72885"/>
                </a:lnTo>
                <a:lnTo>
                  <a:pt x="27050" y="66103"/>
                </a:lnTo>
                <a:lnTo>
                  <a:pt x="29222" y="63677"/>
                </a:lnTo>
                <a:lnTo>
                  <a:pt x="33959" y="60693"/>
                </a:lnTo>
                <a:lnTo>
                  <a:pt x="36296" y="59943"/>
                </a:lnTo>
                <a:lnTo>
                  <a:pt x="54623" y="59943"/>
                </a:lnTo>
                <a:lnTo>
                  <a:pt x="48463" y="56997"/>
                </a:lnTo>
                <a:lnTo>
                  <a:pt x="43611" y="558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90755" y="2302255"/>
            <a:ext cx="93980" cy="144780"/>
          </a:xfrm>
          <a:custGeom>
            <a:avLst/>
            <a:gdLst/>
            <a:ahLst/>
            <a:cxnLst/>
            <a:rect l="l" t="t" r="r" b="b"/>
            <a:pathLst>
              <a:path w="93979" h="144780">
                <a:moveTo>
                  <a:pt x="9143" y="128016"/>
                </a:moveTo>
                <a:lnTo>
                  <a:pt x="21132" y="144272"/>
                </a:lnTo>
                <a:lnTo>
                  <a:pt x="23748" y="143725"/>
                </a:lnTo>
                <a:lnTo>
                  <a:pt x="38317" y="129032"/>
                </a:lnTo>
                <a:lnTo>
                  <a:pt x="23367" y="129032"/>
                </a:lnTo>
                <a:lnTo>
                  <a:pt x="13017" y="128930"/>
                </a:lnTo>
                <a:lnTo>
                  <a:pt x="11645" y="128752"/>
                </a:lnTo>
                <a:lnTo>
                  <a:pt x="10299" y="128485"/>
                </a:lnTo>
                <a:lnTo>
                  <a:pt x="9690" y="128282"/>
                </a:lnTo>
                <a:lnTo>
                  <a:pt x="9143" y="128016"/>
                </a:lnTo>
                <a:close/>
              </a:path>
              <a:path w="93979" h="144780">
                <a:moveTo>
                  <a:pt x="40652" y="0"/>
                </a:moveTo>
                <a:lnTo>
                  <a:pt x="0" y="0"/>
                </a:lnTo>
                <a:lnTo>
                  <a:pt x="0" y="2032"/>
                </a:lnTo>
                <a:lnTo>
                  <a:pt x="12191" y="5080"/>
                </a:lnTo>
                <a:lnTo>
                  <a:pt x="47358" y="93472"/>
                </a:lnTo>
                <a:lnTo>
                  <a:pt x="29298" y="127508"/>
                </a:lnTo>
                <a:lnTo>
                  <a:pt x="23367" y="129032"/>
                </a:lnTo>
                <a:lnTo>
                  <a:pt x="38317" y="129032"/>
                </a:lnTo>
                <a:lnTo>
                  <a:pt x="41452" y="122428"/>
                </a:lnTo>
                <a:lnTo>
                  <a:pt x="43560" y="117106"/>
                </a:lnTo>
                <a:lnTo>
                  <a:pt x="45732" y="110744"/>
                </a:lnTo>
                <a:lnTo>
                  <a:pt x="59347" y="69900"/>
                </a:lnTo>
                <a:lnTo>
                  <a:pt x="55283" y="69900"/>
                </a:lnTo>
                <a:lnTo>
                  <a:pt x="29476" y="5080"/>
                </a:lnTo>
                <a:lnTo>
                  <a:pt x="40652" y="2032"/>
                </a:lnTo>
                <a:lnTo>
                  <a:pt x="40652" y="0"/>
                </a:lnTo>
                <a:close/>
              </a:path>
              <a:path w="93979" h="144780">
                <a:moveTo>
                  <a:pt x="93484" y="0"/>
                </a:moveTo>
                <a:lnTo>
                  <a:pt x="62991" y="0"/>
                </a:lnTo>
                <a:lnTo>
                  <a:pt x="62991" y="2032"/>
                </a:lnTo>
                <a:lnTo>
                  <a:pt x="76199" y="7112"/>
                </a:lnTo>
                <a:lnTo>
                  <a:pt x="55283" y="69900"/>
                </a:lnTo>
                <a:lnTo>
                  <a:pt x="59347" y="69900"/>
                </a:lnTo>
                <a:lnTo>
                  <a:pt x="80276" y="7112"/>
                </a:lnTo>
                <a:lnTo>
                  <a:pt x="93484" y="2032"/>
                </a:lnTo>
                <a:lnTo>
                  <a:pt x="934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73051" y="2302268"/>
            <a:ext cx="92710" cy="123189"/>
          </a:xfrm>
          <a:custGeom>
            <a:avLst/>
            <a:gdLst/>
            <a:ahLst/>
            <a:cxnLst/>
            <a:rect l="l" t="t" r="r" b="b"/>
            <a:pathLst>
              <a:path w="92710" h="123189">
                <a:moveTo>
                  <a:pt x="92456" y="89408"/>
                </a:moveTo>
                <a:lnTo>
                  <a:pt x="0" y="89408"/>
                </a:lnTo>
                <a:lnTo>
                  <a:pt x="546" y="95364"/>
                </a:lnTo>
                <a:lnTo>
                  <a:pt x="825" y="99364"/>
                </a:lnTo>
                <a:lnTo>
                  <a:pt x="1016" y="108712"/>
                </a:lnTo>
                <a:lnTo>
                  <a:pt x="825" y="112674"/>
                </a:lnTo>
                <a:lnTo>
                  <a:pt x="0" y="122936"/>
                </a:lnTo>
                <a:lnTo>
                  <a:pt x="2032" y="122936"/>
                </a:lnTo>
                <a:lnTo>
                  <a:pt x="5562" y="119824"/>
                </a:lnTo>
                <a:lnTo>
                  <a:pt x="8636" y="115785"/>
                </a:lnTo>
                <a:lnTo>
                  <a:pt x="13919" y="105892"/>
                </a:lnTo>
                <a:lnTo>
                  <a:pt x="15240" y="100101"/>
                </a:lnTo>
                <a:lnTo>
                  <a:pt x="15240" y="93472"/>
                </a:lnTo>
                <a:lnTo>
                  <a:pt x="91887" y="93472"/>
                </a:lnTo>
                <a:lnTo>
                  <a:pt x="91973" y="92252"/>
                </a:lnTo>
                <a:lnTo>
                  <a:pt x="92189" y="90754"/>
                </a:lnTo>
                <a:lnTo>
                  <a:pt x="92456" y="89408"/>
                </a:lnTo>
                <a:close/>
              </a:path>
              <a:path w="92710" h="123189">
                <a:moveTo>
                  <a:pt x="91887" y="93472"/>
                </a:moveTo>
                <a:lnTo>
                  <a:pt x="77216" y="93472"/>
                </a:lnTo>
                <a:lnTo>
                  <a:pt x="77216" y="100101"/>
                </a:lnTo>
                <a:lnTo>
                  <a:pt x="78536" y="105892"/>
                </a:lnTo>
                <a:lnTo>
                  <a:pt x="83820" y="115785"/>
                </a:lnTo>
                <a:lnTo>
                  <a:pt x="86906" y="119824"/>
                </a:lnTo>
                <a:lnTo>
                  <a:pt x="90424" y="122936"/>
                </a:lnTo>
                <a:lnTo>
                  <a:pt x="92456" y="122936"/>
                </a:lnTo>
                <a:lnTo>
                  <a:pt x="92189" y="121310"/>
                </a:lnTo>
                <a:lnTo>
                  <a:pt x="91973" y="119608"/>
                </a:lnTo>
                <a:lnTo>
                  <a:pt x="91859" y="117856"/>
                </a:lnTo>
                <a:lnTo>
                  <a:pt x="91719" y="116370"/>
                </a:lnTo>
                <a:lnTo>
                  <a:pt x="91541" y="99364"/>
                </a:lnTo>
                <a:lnTo>
                  <a:pt x="91719" y="95364"/>
                </a:lnTo>
                <a:lnTo>
                  <a:pt x="91887" y="93472"/>
                </a:lnTo>
                <a:close/>
              </a:path>
              <a:path w="92710" h="123189">
                <a:moveTo>
                  <a:pt x="89408" y="0"/>
                </a:moveTo>
                <a:lnTo>
                  <a:pt x="16256" y="0"/>
                </a:lnTo>
                <a:lnTo>
                  <a:pt x="16256" y="2032"/>
                </a:lnTo>
                <a:lnTo>
                  <a:pt x="29476" y="6096"/>
                </a:lnTo>
                <a:lnTo>
                  <a:pt x="29476" y="42265"/>
                </a:lnTo>
                <a:lnTo>
                  <a:pt x="18694" y="80810"/>
                </a:lnTo>
                <a:lnTo>
                  <a:pt x="13017" y="89408"/>
                </a:lnTo>
                <a:lnTo>
                  <a:pt x="18084" y="89408"/>
                </a:lnTo>
                <a:lnTo>
                  <a:pt x="32715" y="50660"/>
                </a:lnTo>
                <a:lnTo>
                  <a:pt x="33528" y="42265"/>
                </a:lnTo>
                <a:lnTo>
                  <a:pt x="33528" y="4064"/>
                </a:lnTo>
                <a:lnTo>
                  <a:pt x="81280" y="4064"/>
                </a:lnTo>
                <a:lnTo>
                  <a:pt x="89408" y="2032"/>
                </a:lnTo>
                <a:lnTo>
                  <a:pt x="89408" y="0"/>
                </a:lnTo>
                <a:close/>
              </a:path>
              <a:path w="92710" h="123189">
                <a:moveTo>
                  <a:pt x="81280" y="4064"/>
                </a:moveTo>
                <a:lnTo>
                  <a:pt x="60960" y="4064"/>
                </a:lnTo>
                <a:lnTo>
                  <a:pt x="60960" y="89408"/>
                </a:lnTo>
                <a:lnTo>
                  <a:pt x="77216" y="89408"/>
                </a:lnTo>
                <a:lnTo>
                  <a:pt x="77216" y="5080"/>
                </a:lnTo>
                <a:lnTo>
                  <a:pt x="81280" y="40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69571" y="2302255"/>
            <a:ext cx="93980" cy="144780"/>
          </a:xfrm>
          <a:custGeom>
            <a:avLst/>
            <a:gdLst/>
            <a:ahLst/>
            <a:cxnLst/>
            <a:rect l="l" t="t" r="r" b="b"/>
            <a:pathLst>
              <a:path w="93979" h="144780">
                <a:moveTo>
                  <a:pt x="9143" y="128016"/>
                </a:moveTo>
                <a:lnTo>
                  <a:pt x="21132" y="144272"/>
                </a:lnTo>
                <a:lnTo>
                  <a:pt x="23748" y="143725"/>
                </a:lnTo>
                <a:lnTo>
                  <a:pt x="38317" y="129032"/>
                </a:lnTo>
                <a:lnTo>
                  <a:pt x="23367" y="129032"/>
                </a:lnTo>
                <a:lnTo>
                  <a:pt x="13017" y="128930"/>
                </a:lnTo>
                <a:lnTo>
                  <a:pt x="11645" y="128752"/>
                </a:lnTo>
                <a:lnTo>
                  <a:pt x="10299" y="128485"/>
                </a:lnTo>
                <a:lnTo>
                  <a:pt x="9690" y="128282"/>
                </a:lnTo>
                <a:lnTo>
                  <a:pt x="9143" y="128016"/>
                </a:lnTo>
                <a:close/>
              </a:path>
              <a:path w="93979" h="144780">
                <a:moveTo>
                  <a:pt x="40652" y="0"/>
                </a:moveTo>
                <a:lnTo>
                  <a:pt x="0" y="0"/>
                </a:lnTo>
                <a:lnTo>
                  <a:pt x="0" y="2032"/>
                </a:lnTo>
                <a:lnTo>
                  <a:pt x="12191" y="5080"/>
                </a:lnTo>
                <a:lnTo>
                  <a:pt x="47358" y="93472"/>
                </a:lnTo>
                <a:lnTo>
                  <a:pt x="29298" y="127508"/>
                </a:lnTo>
                <a:lnTo>
                  <a:pt x="23367" y="129032"/>
                </a:lnTo>
                <a:lnTo>
                  <a:pt x="38317" y="129032"/>
                </a:lnTo>
                <a:lnTo>
                  <a:pt x="41452" y="122428"/>
                </a:lnTo>
                <a:lnTo>
                  <a:pt x="43560" y="117106"/>
                </a:lnTo>
                <a:lnTo>
                  <a:pt x="45732" y="110744"/>
                </a:lnTo>
                <a:lnTo>
                  <a:pt x="59347" y="69900"/>
                </a:lnTo>
                <a:lnTo>
                  <a:pt x="55283" y="69900"/>
                </a:lnTo>
                <a:lnTo>
                  <a:pt x="29476" y="5080"/>
                </a:lnTo>
                <a:lnTo>
                  <a:pt x="40652" y="2032"/>
                </a:lnTo>
                <a:lnTo>
                  <a:pt x="40652" y="0"/>
                </a:lnTo>
                <a:close/>
              </a:path>
              <a:path w="93979" h="144780">
                <a:moveTo>
                  <a:pt x="93484" y="0"/>
                </a:moveTo>
                <a:lnTo>
                  <a:pt x="62991" y="0"/>
                </a:lnTo>
                <a:lnTo>
                  <a:pt x="62991" y="2032"/>
                </a:lnTo>
                <a:lnTo>
                  <a:pt x="76199" y="7112"/>
                </a:lnTo>
                <a:lnTo>
                  <a:pt x="55283" y="69900"/>
                </a:lnTo>
                <a:lnTo>
                  <a:pt x="59347" y="69900"/>
                </a:lnTo>
                <a:lnTo>
                  <a:pt x="80276" y="7112"/>
                </a:lnTo>
                <a:lnTo>
                  <a:pt x="93484" y="2032"/>
                </a:lnTo>
                <a:lnTo>
                  <a:pt x="934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67107" y="2302268"/>
            <a:ext cx="139700" cy="123189"/>
          </a:xfrm>
          <a:custGeom>
            <a:avLst/>
            <a:gdLst/>
            <a:ahLst/>
            <a:cxnLst/>
            <a:rect l="l" t="t" r="r" b="b"/>
            <a:pathLst>
              <a:path w="139700" h="123189">
                <a:moveTo>
                  <a:pt x="39624" y="0"/>
                </a:moveTo>
                <a:lnTo>
                  <a:pt x="0" y="0"/>
                </a:lnTo>
                <a:lnTo>
                  <a:pt x="0" y="2032"/>
                </a:lnTo>
                <a:lnTo>
                  <a:pt x="12192" y="5080"/>
                </a:lnTo>
                <a:lnTo>
                  <a:pt x="12192" y="88392"/>
                </a:lnTo>
                <a:lnTo>
                  <a:pt x="0" y="91440"/>
                </a:lnTo>
                <a:lnTo>
                  <a:pt x="0" y="93472"/>
                </a:lnTo>
                <a:lnTo>
                  <a:pt x="123964" y="93472"/>
                </a:lnTo>
                <a:lnTo>
                  <a:pt x="123964" y="100101"/>
                </a:lnTo>
                <a:lnTo>
                  <a:pt x="125272" y="105905"/>
                </a:lnTo>
                <a:lnTo>
                  <a:pt x="130555" y="115785"/>
                </a:lnTo>
                <a:lnTo>
                  <a:pt x="133629" y="119824"/>
                </a:lnTo>
                <a:lnTo>
                  <a:pt x="137172" y="122936"/>
                </a:lnTo>
                <a:lnTo>
                  <a:pt x="139192" y="122936"/>
                </a:lnTo>
                <a:lnTo>
                  <a:pt x="138912" y="121310"/>
                </a:lnTo>
                <a:lnTo>
                  <a:pt x="138722" y="119621"/>
                </a:lnTo>
                <a:lnTo>
                  <a:pt x="138442" y="116370"/>
                </a:lnTo>
                <a:lnTo>
                  <a:pt x="138290" y="99364"/>
                </a:lnTo>
                <a:lnTo>
                  <a:pt x="138442" y="95364"/>
                </a:lnTo>
                <a:lnTo>
                  <a:pt x="138722" y="92252"/>
                </a:lnTo>
                <a:lnTo>
                  <a:pt x="138912" y="90766"/>
                </a:lnTo>
                <a:lnTo>
                  <a:pt x="139192" y="89408"/>
                </a:lnTo>
                <a:lnTo>
                  <a:pt x="28448" y="89408"/>
                </a:lnTo>
                <a:lnTo>
                  <a:pt x="28448" y="5080"/>
                </a:lnTo>
                <a:lnTo>
                  <a:pt x="39624" y="2032"/>
                </a:lnTo>
                <a:lnTo>
                  <a:pt x="39624" y="0"/>
                </a:lnTo>
                <a:close/>
              </a:path>
              <a:path w="139700" h="123189">
                <a:moveTo>
                  <a:pt x="86372" y="0"/>
                </a:moveTo>
                <a:lnTo>
                  <a:pt x="47764" y="0"/>
                </a:lnTo>
                <a:lnTo>
                  <a:pt x="47764" y="2032"/>
                </a:lnTo>
                <a:lnTo>
                  <a:pt x="58940" y="5080"/>
                </a:lnTo>
                <a:lnTo>
                  <a:pt x="58940" y="89408"/>
                </a:lnTo>
                <a:lnTo>
                  <a:pt x="75196" y="89408"/>
                </a:lnTo>
                <a:lnTo>
                  <a:pt x="75196" y="5080"/>
                </a:lnTo>
                <a:lnTo>
                  <a:pt x="86372" y="2032"/>
                </a:lnTo>
                <a:lnTo>
                  <a:pt x="86372" y="0"/>
                </a:lnTo>
                <a:close/>
              </a:path>
              <a:path w="139700" h="123189">
                <a:moveTo>
                  <a:pt x="134124" y="0"/>
                </a:moveTo>
                <a:lnTo>
                  <a:pt x="94488" y="0"/>
                </a:lnTo>
                <a:lnTo>
                  <a:pt x="94488" y="2032"/>
                </a:lnTo>
                <a:lnTo>
                  <a:pt x="105664" y="5080"/>
                </a:lnTo>
                <a:lnTo>
                  <a:pt x="105664" y="89408"/>
                </a:lnTo>
                <a:lnTo>
                  <a:pt x="121932" y="89408"/>
                </a:lnTo>
                <a:lnTo>
                  <a:pt x="121932" y="5080"/>
                </a:lnTo>
                <a:lnTo>
                  <a:pt x="134124" y="2032"/>
                </a:lnTo>
                <a:lnTo>
                  <a:pt x="1341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17463" y="2299220"/>
            <a:ext cx="73660" cy="99695"/>
          </a:xfrm>
          <a:custGeom>
            <a:avLst/>
            <a:gdLst/>
            <a:ahLst/>
            <a:cxnLst/>
            <a:rect l="l" t="t" r="r" b="b"/>
            <a:pathLst>
              <a:path w="73660" h="99694">
                <a:moveTo>
                  <a:pt x="41465" y="0"/>
                </a:moveTo>
                <a:lnTo>
                  <a:pt x="31699" y="0"/>
                </a:lnTo>
                <a:lnTo>
                  <a:pt x="27063" y="1079"/>
                </a:lnTo>
                <a:lnTo>
                  <a:pt x="1015" y="34480"/>
                </a:lnTo>
                <a:lnTo>
                  <a:pt x="0" y="41656"/>
                </a:lnTo>
                <a:lnTo>
                  <a:pt x="122" y="58458"/>
                </a:lnTo>
                <a:lnTo>
                  <a:pt x="19380" y="93980"/>
                </a:lnTo>
                <a:lnTo>
                  <a:pt x="33464" y="99568"/>
                </a:lnTo>
                <a:lnTo>
                  <a:pt x="42951" y="99568"/>
                </a:lnTo>
                <a:lnTo>
                  <a:pt x="46977" y="98793"/>
                </a:lnTo>
                <a:lnTo>
                  <a:pt x="54419" y="95669"/>
                </a:lnTo>
                <a:lnTo>
                  <a:pt x="54674" y="95504"/>
                </a:lnTo>
                <a:lnTo>
                  <a:pt x="37807" y="95504"/>
                </a:lnTo>
                <a:lnTo>
                  <a:pt x="35064" y="94754"/>
                </a:lnTo>
                <a:lnTo>
                  <a:pt x="18300" y="58458"/>
                </a:lnTo>
                <a:lnTo>
                  <a:pt x="18300" y="49784"/>
                </a:lnTo>
                <a:lnTo>
                  <a:pt x="73164" y="49784"/>
                </a:lnTo>
                <a:lnTo>
                  <a:pt x="73164" y="45720"/>
                </a:lnTo>
                <a:lnTo>
                  <a:pt x="18300" y="45720"/>
                </a:lnTo>
                <a:lnTo>
                  <a:pt x="18567" y="37325"/>
                </a:lnTo>
                <a:lnTo>
                  <a:pt x="34556" y="3048"/>
                </a:lnTo>
                <a:lnTo>
                  <a:pt x="50089" y="3048"/>
                </a:lnTo>
                <a:lnTo>
                  <a:pt x="46100" y="1079"/>
                </a:lnTo>
                <a:lnTo>
                  <a:pt x="41465" y="0"/>
                </a:lnTo>
                <a:close/>
              </a:path>
              <a:path w="73660" h="99694">
                <a:moveTo>
                  <a:pt x="71132" y="69088"/>
                </a:moveTo>
                <a:lnTo>
                  <a:pt x="68071" y="69088"/>
                </a:lnTo>
                <a:lnTo>
                  <a:pt x="67538" y="72885"/>
                </a:lnTo>
                <a:lnTo>
                  <a:pt x="66471" y="76403"/>
                </a:lnTo>
                <a:lnTo>
                  <a:pt x="44170" y="95504"/>
                </a:lnTo>
                <a:lnTo>
                  <a:pt x="54674" y="95504"/>
                </a:lnTo>
                <a:lnTo>
                  <a:pt x="70586" y="73431"/>
                </a:lnTo>
                <a:lnTo>
                  <a:pt x="71132" y="69088"/>
                </a:lnTo>
                <a:close/>
              </a:path>
              <a:path w="73660" h="99694">
                <a:moveTo>
                  <a:pt x="50089" y="3048"/>
                </a:moveTo>
                <a:lnTo>
                  <a:pt x="38607" y="3048"/>
                </a:lnTo>
                <a:lnTo>
                  <a:pt x="40639" y="3695"/>
                </a:lnTo>
                <a:lnTo>
                  <a:pt x="44716" y="6261"/>
                </a:lnTo>
                <a:lnTo>
                  <a:pt x="54863" y="45720"/>
                </a:lnTo>
                <a:lnTo>
                  <a:pt x="73164" y="45720"/>
                </a:lnTo>
                <a:lnTo>
                  <a:pt x="73164" y="41656"/>
                </a:lnTo>
                <a:lnTo>
                  <a:pt x="72148" y="34480"/>
                </a:lnTo>
                <a:lnTo>
                  <a:pt x="68071" y="22009"/>
                </a:lnTo>
                <a:lnTo>
                  <a:pt x="65404" y="16827"/>
                </a:lnTo>
                <a:lnTo>
                  <a:pt x="58716" y="8534"/>
                </a:lnTo>
                <a:lnTo>
                  <a:pt x="54902" y="5422"/>
                </a:lnTo>
                <a:lnTo>
                  <a:pt x="50089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07899" y="2299220"/>
            <a:ext cx="73660" cy="99695"/>
          </a:xfrm>
          <a:custGeom>
            <a:avLst/>
            <a:gdLst/>
            <a:ahLst/>
            <a:cxnLst/>
            <a:rect l="l" t="t" r="r" b="b"/>
            <a:pathLst>
              <a:path w="73660" h="99694">
                <a:moveTo>
                  <a:pt x="41465" y="0"/>
                </a:moveTo>
                <a:lnTo>
                  <a:pt x="31699" y="0"/>
                </a:lnTo>
                <a:lnTo>
                  <a:pt x="27063" y="1079"/>
                </a:lnTo>
                <a:lnTo>
                  <a:pt x="1015" y="34480"/>
                </a:lnTo>
                <a:lnTo>
                  <a:pt x="0" y="41656"/>
                </a:lnTo>
                <a:lnTo>
                  <a:pt x="122" y="58458"/>
                </a:lnTo>
                <a:lnTo>
                  <a:pt x="19380" y="93980"/>
                </a:lnTo>
                <a:lnTo>
                  <a:pt x="33464" y="99568"/>
                </a:lnTo>
                <a:lnTo>
                  <a:pt x="42951" y="99568"/>
                </a:lnTo>
                <a:lnTo>
                  <a:pt x="46977" y="98793"/>
                </a:lnTo>
                <a:lnTo>
                  <a:pt x="54419" y="95669"/>
                </a:lnTo>
                <a:lnTo>
                  <a:pt x="54674" y="95504"/>
                </a:lnTo>
                <a:lnTo>
                  <a:pt x="37807" y="95504"/>
                </a:lnTo>
                <a:lnTo>
                  <a:pt x="35064" y="94754"/>
                </a:lnTo>
                <a:lnTo>
                  <a:pt x="18300" y="58458"/>
                </a:lnTo>
                <a:lnTo>
                  <a:pt x="18300" y="49784"/>
                </a:lnTo>
                <a:lnTo>
                  <a:pt x="73164" y="49784"/>
                </a:lnTo>
                <a:lnTo>
                  <a:pt x="73164" y="45720"/>
                </a:lnTo>
                <a:lnTo>
                  <a:pt x="18300" y="45720"/>
                </a:lnTo>
                <a:lnTo>
                  <a:pt x="18567" y="37325"/>
                </a:lnTo>
                <a:lnTo>
                  <a:pt x="34556" y="3048"/>
                </a:lnTo>
                <a:lnTo>
                  <a:pt x="50089" y="3048"/>
                </a:lnTo>
                <a:lnTo>
                  <a:pt x="46100" y="1079"/>
                </a:lnTo>
                <a:lnTo>
                  <a:pt x="41465" y="0"/>
                </a:lnTo>
                <a:close/>
              </a:path>
              <a:path w="73660" h="99694">
                <a:moveTo>
                  <a:pt x="71132" y="69088"/>
                </a:moveTo>
                <a:lnTo>
                  <a:pt x="68071" y="69088"/>
                </a:lnTo>
                <a:lnTo>
                  <a:pt x="67538" y="72885"/>
                </a:lnTo>
                <a:lnTo>
                  <a:pt x="66471" y="76403"/>
                </a:lnTo>
                <a:lnTo>
                  <a:pt x="44170" y="95504"/>
                </a:lnTo>
                <a:lnTo>
                  <a:pt x="54674" y="95504"/>
                </a:lnTo>
                <a:lnTo>
                  <a:pt x="70586" y="73431"/>
                </a:lnTo>
                <a:lnTo>
                  <a:pt x="71132" y="69088"/>
                </a:lnTo>
                <a:close/>
              </a:path>
              <a:path w="73660" h="99694">
                <a:moveTo>
                  <a:pt x="50089" y="3048"/>
                </a:moveTo>
                <a:lnTo>
                  <a:pt x="38607" y="3048"/>
                </a:lnTo>
                <a:lnTo>
                  <a:pt x="40639" y="3695"/>
                </a:lnTo>
                <a:lnTo>
                  <a:pt x="44716" y="6261"/>
                </a:lnTo>
                <a:lnTo>
                  <a:pt x="54863" y="45720"/>
                </a:lnTo>
                <a:lnTo>
                  <a:pt x="73164" y="45720"/>
                </a:lnTo>
                <a:lnTo>
                  <a:pt x="73164" y="41656"/>
                </a:lnTo>
                <a:lnTo>
                  <a:pt x="72148" y="34480"/>
                </a:lnTo>
                <a:lnTo>
                  <a:pt x="68071" y="22009"/>
                </a:lnTo>
                <a:lnTo>
                  <a:pt x="65404" y="16827"/>
                </a:lnTo>
                <a:lnTo>
                  <a:pt x="58716" y="8534"/>
                </a:lnTo>
                <a:lnTo>
                  <a:pt x="54902" y="5422"/>
                </a:lnTo>
                <a:lnTo>
                  <a:pt x="50089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93243" y="2314448"/>
            <a:ext cx="63500" cy="69215"/>
          </a:xfrm>
          <a:custGeom>
            <a:avLst/>
            <a:gdLst/>
            <a:ahLst/>
            <a:cxnLst/>
            <a:rect l="l" t="t" r="r" b="b"/>
            <a:pathLst>
              <a:path w="63500" h="69214">
                <a:moveTo>
                  <a:pt x="25399" y="0"/>
                </a:moveTo>
                <a:lnTo>
                  <a:pt x="21335" y="0"/>
                </a:lnTo>
                <a:lnTo>
                  <a:pt x="44703" y="34544"/>
                </a:lnTo>
                <a:lnTo>
                  <a:pt x="21335" y="69088"/>
                </a:lnTo>
                <a:lnTo>
                  <a:pt x="25399" y="69088"/>
                </a:lnTo>
                <a:lnTo>
                  <a:pt x="62991" y="34544"/>
                </a:lnTo>
                <a:lnTo>
                  <a:pt x="25399" y="0"/>
                </a:lnTo>
                <a:close/>
              </a:path>
              <a:path w="63500" h="69214">
                <a:moveTo>
                  <a:pt x="4051" y="6096"/>
                </a:moveTo>
                <a:lnTo>
                  <a:pt x="0" y="6096"/>
                </a:lnTo>
                <a:lnTo>
                  <a:pt x="15227" y="34544"/>
                </a:lnTo>
                <a:lnTo>
                  <a:pt x="0" y="62992"/>
                </a:lnTo>
                <a:lnTo>
                  <a:pt x="4051" y="62992"/>
                </a:lnTo>
                <a:lnTo>
                  <a:pt x="32511" y="34544"/>
                </a:lnTo>
                <a:lnTo>
                  <a:pt x="4051" y="60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13131" y="234086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812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50279" y="2299220"/>
            <a:ext cx="72390" cy="99695"/>
          </a:xfrm>
          <a:custGeom>
            <a:avLst/>
            <a:gdLst/>
            <a:ahLst/>
            <a:cxnLst/>
            <a:rect l="l" t="t" r="r" b="b"/>
            <a:pathLst>
              <a:path w="72390" h="99694">
                <a:moveTo>
                  <a:pt x="3047" y="69087"/>
                </a:moveTo>
                <a:lnTo>
                  <a:pt x="0" y="69087"/>
                </a:lnTo>
                <a:lnTo>
                  <a:pt x="533" y="73418"/>
                </a:lnTo>
                <a:lnTo>
                  <a:pt x="28168" y="99567"/>
                </a:lnTo>
                <a:lnTo>
                  <a:pt x="37795" y="99567"/>
                </a:lnTo>
                <a:lnTo>
                  <a:pt x="42837" y="98450"/>
                </a:lnTo>
                <a:lnTo>
                  <a:pt x="49173" y="95503"/>
                </a:lnTo>
                <a:lnTo>
                  <a:pt x="26962" y="95503"/>
                </a:lnTo>
                <a:lnTo>
                  <a:pt x="23634" y="94818"/>
                </a:lnTo>
                <a:lnTo>
                  <a:pt x="3594" y="72872"/>
                </a:lnTo>
                <a:lnTo>
                  <a:pt x="3047" y="69087"/>
                </a:lnTo>
                <a:close/>
              </a:path>
              <a:path w="72390" h="99694">
                <a:moveTo>
                  <a:pt x="72135" y="51815"/>
                </a:moveTo>
                <a:lnTo>
                  <a:pt x="53847" y="51815"/>
                </a:lnTo>
                <a:lnTo>
                  <a:pt x="53708" y="60083"/>
                </a:lnTo>
                <a:lnTo>
                  <a:pt x="52997" y="66992"/>
                </a:lnTo>
                <a:lnTo>
                  <a:pt x="33451" y="95503"/>
                </a:lnTo>
                <a:lnTo>
                  <a:pt x="49173" y="95503"/>
                </a:lnTo>
                <a:lnTo>
                  <a:pt x="72135" y="57645"/>
                </a:lnTo>
                <a:lnTo>
                  <a:pt x="72135" y="51815"/>
                </a:lnTo>
                <a:close/>
              </a:path>
              <a:path w="72390" h="99694">
                <a:moveTo>
                  <a:pt x="29463" y="31495"/>
                </a:moveTo>
                <a:lnTo>
                  <a:pt x="27431" y="31495"/>
                </a:lnTo>
                <a:lnTo>
                  <a:pt x="27431" y="68071"/>
                </a:lnTo>
                <a:lnTo>
                  <a:pt x="29463" y="68071"/>
                </a:lnTo>
                <a:lnTo>
                  <a:pt x="36575" y="51815"/>
                </a:lnTo>
                <a:lnTo>
                  <a:pt x="72135" y="51815"/>
                </a:lnTo>
                <a:lnTo>
                  <a:pt x="72135" y="47751"/>
                </a:lnTo>
                <a:lnTo>
                  <a:pt x="36575" y="47751"/>
                </a:lnTo>
                <a:lnTo>
                  <a:pt x="29463" y="31495"/>
                </a:lnTo>
                <a:close/>
              </a:path>
              <a:path w="72390" h="99694">
                <a:moveTo>
                  <a:pt x="49987" y="4063"/>
                </a:moveTo>
                <a:lnTo>
                  <a:pt x="34950" y="4063"/>
                </a:lnTo>
                <a:lnTo>
                  <a:pt x="37426" y="4813"/>
                </a:lnTo>
                <a:lnTo>
                  <a:pt x="42430" y="7785"/>
                </a:lnTo>
                <a:lnTo>
                  <a:pt x="53847" y="47751"/>
                </a:lnTo>
                <a:lnTo>
                  <a:pt x="72135" y="47751"/>
                </a:lnTo>
                <a:lnTo>
                  <a:pt x="72135" y="41922"/>
                </a:lnTo>
                <a:lnTo>
                  <a:pt x="71081" y="34912"/>
                </a:lnTo>
                <a:lnTo>
                  <a:pt x="66878" y="22580"/>
                </a:lnTo>
                <a:lnTo>
                  <a:pt x="64071" y="17373"/>
                </a:lnTo>
                <a:lnTo>
                  <a:pt x="57035" y="8839"/>
                </a:lnTo>
                <a:lnTo>
                  <a:pt x="53035" y="5587"/>
                </a:lnTo>
                <a:lnTo>
                  <a:pt x="49987" y="4063"/>
                </a:lnTo>
                <a:close/>
              </a:path>
              <a:path w="72390" h="99694">
                <a:moveTo>
                  <a:pt x="6095" y="1015"/>
                </a:moveTo>
                <a:lnTo>
                  <a:pt x="3047" y="1015"/>
                </a:lnTo>
                <a:lnTo>
                  <a:pt x="4000" y="13677"/>
                </a:lnTo>
                <a:lnTo>
                  <a:pt x="3918" y="22580"/>
                </a:lnTo>
                <a:lnTo>
                  <a:pt x="3594" y="27431"/>
                </a:lnTo>
                <a:lnTo>
                  <a:pt x="3047" y="34543"/>
                </a:lnTo>
                <a:lnTo>
                  <a:pt x="6095" y="34543"/>
                </a:lnTo>
                <a:lnTo>
                  <a:pt x="8661" y="24790"/>
                </a:lnTo>
                <a:lnTo>
                  <a:pt x="12433" y="17271"/>
                </a:lnTo>
                <a:lnTo>
                  <a:pt x="19083" y="10159"/>
                </a:lnTo>
                <a:lnTo>
                  <a:pt x="14223" y="10159"/>
                </a:lnTo>
                <a:lnTo>
                  <a:pt x="13690" y="8127"/>
                </a:lnTo>
                <a:lnTo>
                  <a:pt x="12572" y="6222"/>
                </a:lnTo>
                <a:lnTo>
                  <a:pt x="9169" y="2705"/>
                </a:lnTo>
                <a:lnTo>
                  <a:pt x="7581" y="1562"/>
                </a:lnTo>
                <a:lnTo>
                  <a:pt x="6095" y="1015"/>
                </a:lnTo>
                <a:close/>
              </a:path>
              <a:path w="72390" h="99694">
                <a:moveTo>
                  <a:pt x="39420" y="0"/>
                </a:moveTo>
                <a:lnTo>
                  <a:pt x="31165" y="0"/>
                </a:lnTo>
                <a:lnTo>
                  <a:pt x="28244" y="546"/>
                </a:lnTo>
                <a:lnTo>
                  <a:pt x="14223" y="10159"/>
                </a:lnTo>
                <a:lnTo>
                  <a:pt x="19083" y="10159"/>
                </a:lnTo>
                <a:lnTo>
                  <a:pt x="22313" y="6705"/>
                </a:lnTo>
                <a:lnTo>
                  <a:pt x="27368" y="4063"/>
                </a:lnTo>
                <a:lnTo>
                  <a:pt x="49987" y="4063"/>
                </a:lnTo>
                <a:lnTo>
                  <a:pt x="44094" y="1117"/>
                </a:lnTo>
                <a:lnTo>
                  <a:pt x="394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35648" y="2302255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70" h="93980">
                <a:moveTo>
                  <a:pt x="46723" y="4064"/>
                </a:moveTo>
                <a:lnTo>
                  <a:pt x="30467" y="4064"/>
                </a:lnTo>
                <a:lnTo>
                  <a:pt x="30467" y="88392"/>
                </a:lnTo>
                <a:lnTo>
                  <a:pt x="18275" y="91440"/>
                </a:lnTo>
                <a:lnTo>
                  <a:pt x="18275" y="93472"/>
                </a:lnTo>
                <a:lnTo>
                  <a:pt x="58915" y="93472"/>
                </a:lnTo>
                <a:lnTo>
                  <a:pt x="58915" y="91440"/>
                </a:lnTo>
                <a:lnTo>
                  <a:pt x="46723" y="88392"/>
                </a:lnTo>
                <a:lnTo>
                  <a:pt x="46723" y="4064"/>
                </a:lnTo>
                <a:close/>
              </a:path>
              <a:path w="77470" h="93980">
                <a:moveTo>
                  <a:pt x="77203" y="0"/>
                </a:moveTo>
                <a:lnTo>
                  <a:pt x="0" y="0"/>
                </a:lnTo>
                <a:lnTo>
                  <a:pt x="533" y="5613"/>
                </a:lnTo>
                <a:lnTo>
                  <a:pt x="853" y="9753"/>
                </a:lnTo>
                <a:lnTo>
                  <a:pt x="939" y="18389"/>
                </a:lnTo>
                <a:lnTo>
                  <a:pt x="533" y="23710"/>
                </a:lnTo>
                <a:lnTo>
                  <a:pt x="393" y="25196"/>
                </a:lnTo>
                <a:lnTo>
                  <a:pt x="0" y="30480"/>
                </a:lnTo>
                <a:lnTo>
                  <a:pt x="2019" y="30480"/>
                </a:lnTo>
                <a:lnTo>
                  <a:pt x="5537" y="27368"/>
                </a:lnTo>
                <a:lnTo>
                  <a:pt x="8458" y="23596"/>
                </a:lnTo>
                <a:lnTo>
                  <a:pt x="13055" y="14808"/>
                </a:lnTo>
                <a:lnTo>
                  <a:pt x="14211" y="9753"/>
                </a:lnTo>
                <a:lnTo>
                  <a:pt x="14211" y="4064"/>
                </a:lnTo>
                <a:lnTo>
                  <a:pt x="76612" y="4064"/>
                </a:lnTo>
                <a:lnTo>
                  <a:pt x="76733" y="2781"/>
                </a:lnTo>
                <a:lnTo>
                  <a:pt x="76923" y="1358"/>
                </a:lnTo>
                <a:lnTo>
                  <a:pt x="77203" y="0"/>
                </a:lnTo>
                <a:close/>
              </a:path>
              <a:path w="77470" h="93980">
                <a:moveTo>
                  <a:pt x="76612" y="4064"/>
                </a:moveTo>
                <a:lnTo>
                  <a:pt x="62991" y="4064"/>
                </a:lnTo>
                <a:lnTo>
                  <a:pt x="62991" y="9753"/>
                </a:lnTo>
                <a:lnTo>
                  <a:pt x="64134" y="14808"/>
                </a:lnTo>
                <a:lnTo>
                  <a:pt x="68745" y="23596"/>
                </a:lnTo>
                <a:lnTo>
                  <a:pt x="71640" y="27368"/>
                </a:lnTo>
                <a:lnTo>
                  <a:pt x="75183" y="30480"/>
                </a:lnTo>
                <a:lnTo>
                  <a:pt x="77203" y="30480"/>
                </a:lnTo>
                <a:lnTo>
                  <a:pt x="76923" y="28714"/>
                </a:lnTo>
                <a:lnTo>
                  <a:pt x="76733" y="26962"/>
                </a:lnTo>
                <a:lnTo>
                  <a:pt x="76453" y="23710"/>
                </a:lnTo>
                <a:lnTo>
                  <a:pt x="76301" y="9042"/>
                </a:lnTo>
                <a:lnTo>
                  <a:pt x="76453" y="5613"/>
                </a:lnTo>
                <a:lnTo>
                  <a:pt x="76612" y="40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26059" y="2299220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70" h="99694">
                <a:moveTo>
                  <a:pt x="43624" y="0"/>
                </a:moveTo>
                <a:lnTo>
                  <a:pt x="33464" y="0"/>
                </a:lnTo>
                <a:lnTo>
                  <a:pt x="28587" y="1117"/>
                </a:lnTo>
                <a:lnTo>
                  <a:pt x="1054" y="34912"/>
                </a:lnTo>
                <a:lnTo>
                  <a:pt x="0" y="41935"/>
                </a:lnTo>
                <a:lnTo>
                  <a:pt x="0" y="57645"/>
                </a:lnTo>
                <a:lnTo>
                  <a:pt x="19367" y="93980"/>
                </a:lnTo>
                <a:lnTo>
                  <a:pt x="33464" y="99568"/>
                </a:lnTo>
                <a:lnTo>
                  <a:pt x="43624" y="99568"/>
                </a:lnTo>
                <a:lnTo>
                  <a:pt x="48463" y="98450"/>
                </a:lnTo>
                <a:lnTo>
                  <a:pt x="52504" y="96520"/>
                </a:lnTo>
                <a:lnTo>
                  <a:pt x="36296" y="96520"/>
                </a:lnTo>
                <a:lnTo>
                  <a:pt x="33972" y="95745"/>
                </a:lnTo>
                <a:lnTo>
                  <a:pt x="18287" y="58724"/>
                </a:lnTo>
                <a:lnTo>
                  <a:pt x="18287" y="40843"/>
                </a:lnTo>
                <a:lnTo>
                  <a:pt x="33972" y="3835"/>
                </a:lnTo>
                <a:lnTo>
                  <a:pt x="36296" y="3048"/>
                </a:lnTo>
                <a:lnTo>
                  <a:pt x="52504" y="3048"/>
                </a:lnTo>
                <a:lnTo>
                  <a:pt x="48463" y="1117"/>
                </a:lnTo>
                <a:lnTo>
                  <a:pt x="43624" y="0"/>
                </a:lnTo>
                <a:close/>
              </a:path>
              <a:path w="77470" h="99694">
                <a:moveTo>
                  <a:pt x="52504" y="3048"/>
                </a:moveTo>
                <a:lnTo>
                  <a:pt x="40919" y="3048"/>
                </a:lnTo>
                <a:lnTo>
                  <a:pt x="43243" y="3835"/>
                </a:lnTo>
                <a:lnTo>
                  <a:pt x="47980" y="6946"/>
                </a:lnTo>
                <a:lnTo>
                  <a:pt x="58940" y="40843"/>
                </a:lnTo>
                <a:lnTo>
                  <a:pt x="58940" y="58724"/>
                </a:lnTo>
                <a:lnTo>
                  <a:pt x="43243" y="95745"/>
                </a:lnTo>
                <a:lnTo>
                  <a:pt x="40919" y="96520"/>
                </a:lnTo>
                <a:lnTo>
                  <a:pt x="52504" y="96520"/>
                </a:lnTo>
                <a:lnTo>
                  <a:pt x="76161" y="64655"/>
                </a:lnTo>
                <a:lnTo>
                  <a:pt x="77215" y="57645"/>
                </a:lnTo>
                <a:lnTo>
                  <a:pt x="77215" y="41935"/>
                </a:lnTo>
                <a:lnTo>
                  <a:pt x="57823" y="5588"/>
                </a:lnTo>
                <a:lnTo>
                  <a:pt x="52504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68286" y="2302268"/>
            <a:ext cx="91440" cy="93980"/>
          </a:xfrm>
          <a:custGeom>
            <a:avLst/>
            <a:gdLst/>
            <a:ahLst/>
            <a:cxnLst/>
            <a:rect l="l" t="t" r="r" b="b"/>
            <a:pathLst>
              <a:path w="91440" h="93980">
                <a:moveTo>
                  <a:pt x="91440" y="0"/>
                </a:moveTo>
                <a:lnTo>
                  <a:pt x="0" y="0"/>
                </a:lnTo>
                <a:lnTo>
                  <a:pt x="0" y="2032"/>
                </a:lnTo>
                <a:lnTo>
                  <a:pt x="12192" y="5080"/>
                </a:lnTo>
                <a:lnTo>
                  <a:pt x="12192" y="88392"/>
                </a:lnTo>
                <a:lnTo>
                  <a:pt x="0" y="91440"/>
                </a:lnTo>
                <a:lnTo>
                  <a:pt x="0" y="93472"/>
                </a:lnTo>
                <a:lnTo>
                  <a:pt x="39624" y="93472"/>
                </a:lnTo>
                <a:lnTo>
                  <a:pt x="39624" y="91440"/>
                </a:lnTo>
                <a:lnTo>
                  <a:pt x="28448" y="88392"/>
                </a:lnTo>
                <a:lnTo>
                  <a:pt x="28448" y="4064"/>
                </a:lnTo>
                <a:lnTo>
                  <a:pt x="83312" y="4064"/>
                </a:lnTo>
                <a:lnTo>
                  <a:pt x="91440" y="2032"/>
                </a:lnTo>
                <a:lnTo>
                  <a:pt x="91440" y="0"/>
                </a:lnTo>
                <a:close/>
              </a:path>
              <a:path w="91440" h="93980">
                <a:moveTo>
                  <a:pt x="83312" y="4064"/>
                </a:moveTo>
                <a:lnTo>
                  <a:pt x="62992" y="4064"/>
                </a:lnTo>
                <a:lnTo>
                  <a:pt x="62992" y="88392"/>
                </a:lnTo>
                <a:lnTo>
                  <a:pt x="51816" y="91440"/>
                </a:lnTo>
                <a:lnTo>
                  <a:pt x="51816" y="93472"/>
                </a:lnTo>
                <a:lnTo>
                  <a:pt x="91440" y="93472"/>
                </a:lnTo>
                <a:lnTo>
                  <a:pt x="91440" y="91440"/>
                </a:lnTo>
                <a:lnTo>
                  <a:pt x="79248" y="88392"/>
                </a:lnTo>
                <a:lnTo>
                  <a:pt x="79248" y="5080"/>
                </a:lnTo>
                <a:lnTo>
                  <a:pt x="83312" y="40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75970" y="2299220"/>
            <a:ext cx="73660" cy="99695"/>
          </a:xfrm>
          <a:custGeom>
            <a:avLst/>
            <a:gdLst/>
            <a:ahLst/>
            <a:cxnLst/>
            <a:rect l="l" t="t" r="r" b="b"/>
            <a:pathLst>
              <a:path w="73659" h="99694">
                <a:moveTo>
                  <a:pt x="41465" y="0"/>
                </a:moveTo>
                <a:lnTo>
                  <a:pt x="31699" y="0"/>
                </a:lnTo>
                <a:lnTo>
                  <a:pt x="27063" y="1079"/>
                </a:lnTo>
                <a:lnTo>
                  <a:pt x="1015" y="34480"/>
                </a:lnTo>
                <a:lnTo>
                  <a:pt x="0" y="41656"/>
                </a:lnTo>
                <a:lnTo>
                  <a:pt x="122" y="58458"/>
                </a:lnTo>
                <a:lnTo>
                  <a:pt x="19380" y="93980"/>
                </a:lnTo>
                <a:lnTo>
                  <a:pt x="33464" y="99568"/>
                </a:lnTo>
                <a:lnTo>
                  <a:pt x="42951" y="99568"/>
                </a:lnTo>
                <a:lnTo>
                  <a:pt x="46977" y="98793"/>
                </a:lnTo>
                <a:lnTo>
                  <a:pt x="54419" y="95669"/>
                </a:lnTo>
                <a:lnTo>
                  <a:pt x="54674" y="95504"/>
                </a:lnTo>
                <a:lnTo>
                  <a:pt x="37807" y="95504"/>
                </a:lnTo>
                <a:lnTo>
                  <a:pt x="35064" y="94754"/>
                </a:lnTo>
                <a:lnTo>
                  <a:pt x="18300" y="58458"/>
                </a:lnTo>
                <a:lnTo>
                  <a:pt x="18300" y="49784"/>
                </a:lnTo>
                <a:lnTo>
                  <a:pt x="73164" y="49784"/>
                </a:lnTo>
                <a:lnTo>
                  <a:pt x="73164" y="45720"/>
                </a:lnTo>
                <a:lnTo>
                  <a:pt x="18300" y="45720"/>
                </a:lnTo>
                <a:lnTo>
                  <a:pt x="18567" y="37325"/>
                </a:lnTo>
                <a:lnTo>
                  <a:pt x="34556" y="3048"/>
                </a:lnTo>
                <a:lnTo>
                  <a:pt x="50089" y="3048"/>
                </a:lnTo>
                <a:lnTo>
                  <a:pt x="46100" y="1079"/>
                </a:lnTo>
                <a:lnTo>
                  <a:pt x="41465" y="0"/>
                </a:lnTo>
                <a:close/>
              </a:path>
              <a:path w="73659" h="99694">
                <a:moveTo>
                  <a:pt x="71132" y="69088"/>
                </a:moveTo>
                <a:lnTo>
                  <a:pt x="68071" y="69088"/>
                </a:lnTo>
                <a:lnTo>
                  <a:pt x="67538" y="72885"/>
                </a:lnTo>
                <a:lnTo>
                  <a:pt x="66471" y="76403"/>
                </a:lnTo>
                <a:lnTo>
                  <a:pt x="44170" y="95504"/>
                </a:lnTo>
                <a:lnTo>
                  <a:pt x="54674" y="95504"/>
                </a:lnTo>
                <a:lnTo>
                  <a:pt x="70586" y="73431"/>
                </a:lnTo>
                <a:lnTo>
                  <a:pt x="71132" y="69088"/>
                </a:lnTo>
                <a:close/>
              </a:path>
              <a:path w="73659" h="99694">
                <a:moveTo>
                  <a:pt x="50089" y="3048"/>
                </a:moveTo>
                <a:lnTo>
                  <a:pt x="38607" y="3048"/>
                </a:lnTo>
                <a:lnTo>
                  <a:pt x="40639" y="3695"/>
                </a:lnTo>
                <a:lnTo>
                  <a:pt x="44716" y="6261"/>
                </a:lnTo>
                <a:lnTo>
                  <a:pt x="54863" y="45720"/>
                </a:lnTo>
                <a:lnTo>
                  <a:pt x="73164" y="45720"/>
                </a:lnTo>
                <a:lnTo>
                  <a:pt x="73164" y="41656"/>
                </a:lnTo>
                <a:lnTo>
                  <a:pt x="72148" y="34480"/>
                </a:lnTo>
                <a:lnTo>
                  <a:pt x="68071" y="22009"/>
                </a:lnTo>
                <a:lnTo>
                  <a:pt x="65404" y="16827"/>
                </a:lnTo>
                <a:lnTo>
                  <a:pt x="58716" y="8534"/>
                </a:lnTo>
                <a:lnTo>
                  <a:pt x="54902" y="5422"/>
                </a:lnTo>
                <a:lnTo>
                  <a:pt x="50089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62343" y="2299208"/>
            <a:ext cx="87630" cy="145415"/>
          </a:xfrm>
          <a:custGeom>
            <a:avLst/>
            <a:gdLst/>
            <a:ahLst/>
            <a:cxnLst/>
            <a:rect l="l" t="t" r="r" b="b"/>
            <a:pathLst>
              <a:path w="87629" h="145414">
                <a:moveTo>
                  <a:pt x="28447" y="3047"/>
                </a:moveTo>
                <a:lnTo>
                  <a:pt x="0" y="3047"/>
                </a:lnTo>
                <a:lnTo>
                  <a:pt x="0" y="5079"/>
                </a:lnTo>
                <a:lnTo>
                  <a:pt x="12191" y="8127"/>
                </a:lnTo>
                <a:lnTo>
                  <a:pt x="12191" y="140207"/>
                </a:lnTo>
                <a:lnTo>
                  <a:pt x="0" y="143255"/>
                </a:lnTo>
                <a:lnTo>
                  <a:pt x="0" y="145287"/>
                </a:lnTo>
                <a:lnTo>
                  <a:pt x="40639" y="145287"/>
                </a:lnTo>
                <a:lnTo>
                  <a:pt x="40639" y="143255"/>
                </a:lnTo>
                <a:lnTo>
                  <a:pt x="28447" y="140207"/>
                </a:lnTo>
                <a:lnTo>
                  <a:pt x="28447" y="89407"/>
                </a:lnTo>
                <a:lnTo>
                  <a:pt x="32911" y="89407"/>
                </a:lnTo>
                <a:lnTo>
                  <a:pt x="31153" y="87642"/>
                </a:lnTo>
                <a:lnTo>
                  <a:pt x="29667" y="85623"/>
                </a:lnTo>
                <a:lnTo>
                  <a:pt x="28447" y="83311"/>
                </a:lnTo>
                <a:lnTo>
                  <a:pt x="28509" y="22212"/>
                </a:lnTo>
                <a:lnTo>
                  <a:pt x="29933" y="18973"/>
                </a:lnTo>
                <a:lnTo>
                  <a:pt x="31699" y="15913"/>
                </a:lnTo>
                <a:lnTo>
                  <a:pt x="32208" y="15239"/>
                </a:lnTo>
                <a:lnTo>
                  <a:pt x="28447" y="15239"/>
                </a:lnTo>
                <a:lnTo>
                  <a:pt x="28447" y="3047"/>
                </a:lnTo>
                <a:close/>
              </a:path>
              <a:path w="87629" h="145414">
                <a:moveTo>
                  <a:pt x="32911" y="89407"/>
                </a:moveTo>
                <a:lnTo>
                  <a:pt x="28447" y="89407"/>
                </a:lnTo>
                <a:lnTo>
                  <a:pt x="29667" y="91300"/>
                </a:lnTo>
                <a:lnTo>
                  <a:pt x="31292" y="93002"/>
                </a:lnTo>
                <a:lnTo>
                  <a:pt x="33324" y="94487"/>
                </a:lnTo>
                <a:lnTo>
                  <a:pt x="35077" y="95846"/>
                </a:lnTo>
                <a:lnTo>
                  <a:pt x="37287" y="97027"/>
                </a:lnTo>
                <a:lnTo>
                  <a:pt x="42570" y="99059"/>
                </a:lnTo>
                <a:lnTo>
                  <a:pt x="45859" y="99567"/>
                </a:lnTo>
                <a:lnTo>
                  <a:pt x="54660" y="99567"/>
                </a:lnTo>
                <a:lnTo>
                  <a:pt x="59334" y="98450"/>
                </a:lnTo>
                <a:lnTo>
                  <a:pt x="65227" y="95503"/>
                </a:lnTo>
                <a:lnTo>
                  <a:pt x="43624" y="95503"/>
                </a:lnTo>
                <a:lnTo>
                  <a:pt x="40906" y="94868"/>
                </a:lnTo>
                <a:lnTo>
                  <a:pt x="36309" y="92290"/>
                </a:lnTo>
                <a:lnTo>
                  <a:pt x="34404" y="90906"/>
                </a:lnTo>
                <a:lnTo>
                  <a:pt x="32911" y="89407"/>
                </a:lnTo>
                <a:close/>
              </a:path>
              <a:path w="87629" h="145414">
                <a:moveTo>
                  <a:pt x="66076" y="4063"/>
                </a:moveTo>
                <a:lnTo>
                  <a:pt x="51066" y="4063"/>
                </a:lnTo>
                <a:lnTo>
                  <a:pt x="53403" y="4851"/>
                </a:lnTo>
                <a:lnTo>
                  <a:pt x="58140" y="7962"/>
                </a:lnTo>
                <a:lnTo>
                  <a:pt x="69087" y="41122"/>
                </a:lnTo>
                <a:lnTo>
                  <a:pt x="69087" y="58458"/>
                </a:lnTo>
                <a:lnTo>
                  <a:pt x="52311" y="94754"/>
                </a:lnTo>
                <a:lnTo>
                  <a:pt x="49580" y="95503"/>
                </a:lnTo>
                <a:lnTo>
                  <a:pt x="65227" y="95503"/>
                </a:lnTo>
                <a:lnTo>
                  <a:pt x="87253" y="58458"/>
                </a:lnTo>
                <a:lnTo>
                  <a:pt x="87254" y="41122"/>
                </a:lnTo>
                <a:lnTo>
                  <a:pt x="86321" y="34912"/>
                </a:lnTo>
                <a:lnTo>
                  <a:pt x="82118" y="22593"/>
                </a:lnTo>
                <a:lnTo>
                  <a:pt x="79413" y="17373"/>
                </a:lnTo>
                <a:lnTo>
                  <a:pt x="72739" y="8801"/>
                </a:lnTo>
                <a:lnTo>
                  <a:pt x="68986" y="5587"/>
                </a:lnTo>
                <a:lnTo>
                  <a:pt x="66076" y="4063"/>
                </a:lnTo>
                <a:close/>
              </a:path>
              <a:path w="87629" h="145414">
                <a:moveTo>
                  <a:pt x="56146" y="0"/>
                </a:moveTo>
                <a:lnTo>
                  <a:pt x="47751" y="0"/>
                </a:lnTo>
                <a:lnTo>
                  <a:pt x="44234" y="812"/>
                </a:lnTo>
                <a:lnTo>
                  <a:pt x="28447" y="15239"/>
                </a:lnTo>
                <a:lnTo>
                  <a:pt x="32208" y="15239"/>
                </a:lnTo>
                <a:lnTo>
                  <a:pt x="35483" y="10909"/>
                </a:lnTo>
                <a:lnTo>
                  <a:pt x="37591" y="8801"/>
                </a:lnTo>
                <a:lnTo>
                  <a:pt x="42468" y="5016"/>
                </a:lnTo>
                <a:lnTo>
                  <a:pt x="45389" y="4063"/>
                </a:lnTo>
                <a:lnTo>
                  <a:pt x="66076" y="4063"/>
                </a:lnTo>
                <a:lnTo>
                  <a:pt x="60451" y="1117"/>
                </a:lnTo>
                <a:lnTo>
                  <a:pt x="561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65962" y="2302268"/>
            <a:ext cx="78740" cy="93980"/>
          </a:xfrm>
          <a:custGeom>
            <a:avLst/>
            <a:gdLst/>
            <a:ahLst/>
            <a:cxnLst/>
            <a:rect l="l" t="t" r="r" b="b"/>
            <a:pathLst>
              <a:path w="78740" h="93980">
                <a:moveTo>
                  <a:pt x="41656" y="0"/>
                </a:moveTo>
                <a:lnTo>
                  <a:pt x="0" y="0"/>
                </a:lnTo>
                <a:lnTo>
                  <a:pt x="0" y="2032"/>
                </a:lnTo>
                <a:lnTo>
                  <a:pt x="12192" y="5080"/>
                </a:lnTo>
                <a:lnTo>
                  <a:pt x="12192" y="88392"/>
                </a:lnTo>
                <a:lnTo>
                  <a:pt x="0" y="91440"/>
                </a:lnTo>
                <a:lnTo>
                  <a:pt x="0" y="93472"/>
                </a:lnTo>
                <a:lnTo>
                  <a:pt x="42875" y="93472"/>
                </a:lnTo>
                <a:lnTo>
                  <a:pt x="49250" y="92722"/>
                </a:lnTo>
                <a:lnTo>
                  <a:pt x="60071" y="89738"/>
                </a:lnTo>
                <a:lnTo>
                  <a:pt x="60797" y="89408"/>
                </a:lnTo>
                <a:lnTo>
                  <a:pt x="28448" y="89408"/>
                </a:lnTo>
                <a:lnTo>
                  <a:pt x="28448" y="42672"/>
                </a:lnTo>
                <a:lnTo>
                  <a:pt x="55606" y="42672"/>
                </a:lnTo>
                <a:lnTo>
                  <a:pt x="55079" y="42468"/>
                </a:lnTo>
                <a:lnTo>
                  <a:pt x="49174" y="41186"/>
                </a:lnTo>
                <a:lnTo>
                  <a:pt x="42672" y="40640"/>
                </a:lnTo>
                <a:lnTo>
                  <a:pt x="47688" y="39954"/>
                </a:lnTo>
                <a:lnTo>
                  <a:pt x="52222" y="38874"/>
                </a:lnTo>
                <a:lnTo>
                  <a:pt x="52951" y="38608"/>
                </a:lnTo>
                <a:lnTo>
                  <a:pt x="28448" y="38608"/>
                </a:lnTo>
                <a:lnTo>
                  <a:pt x="28448" y="4064"/>
                </a:lnTo>
                <a:lnTo>
                  <a:pt x="58279" y="4064"/>
                </a:lnTo>
                <a:lnTo>
                  <a:pt x="55549" y="2882"/>
                </a:lnTo>
                <a:lnTo>
                  <a:pt x="46875" y="571"/>
                </a:lnTo>
                <a:lnTo>
                  <a:pt x="41656" y="0"/>
                </a:lnTo>
                <a:close/>
              </a:path>
              <a:path w="78740" h="93980">
                <a:moveTo>
                  <a:pt x="55606" y="42672"/>
                </a:moveTo>
                <a:lnTo>
                  <a:pt x="43281" y="42672"/>
                </a:lnTo>
                <a:lnTo>
                  <a:pt x="49288" y="44767"/>
                </a:lnTo>
                <a:lnTo>
                  <a:pt x="57823" y="53162"/>
                </a:lnTo>
                <a:lnTo>
                  <a:pt x="59944" y="58864"/>
                </a:lnTo>
                <a:lnTo>
                  <a:pt x="59944" y="73215"/>
                </a:lnTo>
                <a:lnTo>
                  <a:pt x="57823" y="78905"/>
                </a:lnTo>
                <a:lnTo>
                  <a:pt x="49288" y="87299"/>
                </a:lnTo>
                <a:lnTo>
                  <a:pt x="43281" y="89408"/>
                </a:lnTo>
                <a:lnTo>
                  <a:pt x="60797" y="89408"/>
                </a:lnTo>
                <a:lnTo>
                  <a:pt x="78232" y="69570"/>
                </a:lnTo>
                <a:lnTo>
                  <a:pt x="78232" y="63195"/>
                </a:lnTo>
                <a:lnTo>
                  <a:pt x="60350" y="44500"/>
                </a:lnTo>
                <a:lnTo>
                  <a:pt x="55606" y="42672"/>
                </a:lnTo>
                <a:close/>
              </a:path>
              <a:path w="78740" h="93980">
                <a:moveTo>
                  <a:pt x="58279" y="4064"/>
                </a:moveTo>
                <a:lnTo>
                  <a:pt x="47764" y="4064"/>
                </a:lnTo>
                <a:lnTo>
                  <a:pt x="53848" y="9817"/>
                </a:lnTo>
                <a:lnTo>
                  <a:pt x="53848" y="32842"/>
                </a:lnTo>
                <a:lnTo>
                  <a:pt x="47764" y="38608"/>
                </a:lnTo>
                <a:lnTo>
                  <a:pt x="52951" y="38608"/>
                </a:lnTo>
                <a:lnTo>
                  <a:pt x="70104" y="25666"/>
                </a:lnTo>
                <a:lnTo>
                  <a:pt x="70104" y="18491"/>
                </a:lnTo>
                <a:lnTo>
                  <a:pt x="69456" y="15786"/>
                </a:lnTo>
                <a:lnTo>
                  <a:pt x="66878" y="10629"/>
                </a:lnTo>
                <a:lnTo>
                  <a:pt x="64820" y="8369"/>
                </a:lnTo>
                <a:lnTo>
                  <a:pt x="59131" y="4432"/>
                </a:lnTo>
                <a:lnTo>
                  <a:pt x="58279" y="40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58431" y="2299220"/>
            <a:ext cx="81280" cy="99695"/>
          </a:xfrm>
          <a:custGeom>
            <a:avLst/>
            <a:gdLst/>
            <a:ahLst/>
            <a:cxnLst/>
            <a:rect l="l" t="t" r="r" b="b"/>
            <a:pathLst>
              <a:path w="81279" h="99694">
                <a:moveTo>
                  <a:pt x="55311" y="3048"/>
                </a:moveTo>
                <a:lnTo>
                  <a:pt x="41655" y="3048"/>
                </a:lnTo>
                <a:lnTo>
                  <a:pt x="45211" y="5080"/>
                </a:lnTo>
                <a:lnTo>
                  <a:pt x="51307" y="13208"/>
                </a:lnTo>
                <a:lnTo>
                  <a:pt x="52831" y="20320"/>
                </a:lnTo>
                <a:lnTo>
                  <a:pt x="52831" y="42672"/>
                </a:lnTo>
                <a:lnTo>
                  <a:pt x="43611" y="42672"/>
                </a:lnTo>
                <a:lnTo>
                  <a:pt x="35686" y="43586"/>
                </a:lnTo>
                <a:lnTo>
                  <a:pt x="1054" y="66573"/>
                </a:lnTo>
                <a:lnTo>
                  <a:pt x="0" y="70370"/>
                </a:lnTo>
                <a:lnTo>
                  <a:pt x="0" y="81889"/>
                </a:lnTo>
                <a:lnTo>
                  <a:pt x="2476" y="88049"/>
                </a:lnTo>
                <a:lnTo>
                  <a:pt x="12357" y="97269"/>
                </a:lnTo>
                <a:lnTo>
                  <a:pt x="19723" y="99568"/>
                </a:lnTo>
                <a:lnTo>
                  <a:pt x="33527" y="99568"/>
                </a:lnTo>
                <a:lnTo>
                  <a:pt x="37020" y="98793"/>
                </a:lnTo>
                <a:lnTo>
                  <a:pt x="42849" y="95681"/>
                </a:lnTo>
                <a:lnTo>
                  <a:pt x="43093" y="95504"/>
                </a:lnTo>
                <a:lnTo>
                  <a:pt x="28994" y="95504"/>
                </a:lnTo>
                <a:lnTo>
                  <a:pt x="25730" y="93814"/>
                </a:lnTo>
                <a:lnTo>
                  <a:pt x="19773" y="87033"/>
                </a:lnTo>
                <a:lnTo>
                  <a:pt x="18287" y="82296"/>
                </a:lnTo>
                <a:lnTo>
                  <a:pt x="18287" y="66992"/>
                </a:lnTo>
                <a:lnTo>
                  <a:pt x="52831" y="46736"/>
                </a:lnTo>
                <a:lnTo>
                  <a:pt x="69087" y="46736"/>
                </a:lnTo>
                <a:lnTo>
                  <a:pt x="69087" y="21272"/>
                </a:lnTo>
                <a:lnTo>
                  <a:pt x="66281" y="13893"/>
                </a:lnTo>
                <a:lnTo>
                  <a:pt x="55311" y="3048"/>
                </a:lnTo>
                <a:close/>
              </a:path>
              <a:path w="81279" h="99694">
                <a:moveTo>
                  <a:pt x="69087" y="84328"/>
                </a:moveTo>
                <a:lnTo>
                  <a:pt x="52831" y="84328"/>
                </a:lnTo>
                <a:lnTo>
                  <a:pt x="52831" y="96520"/>
                </a:lnTo>
                <a:lnTo>
                  <a:pt x="81279" y="96520"/>
                </a:lnTo>
                <a:lnTo>
                  <a:pt x="81279" y="94488"/>
                </a:lnTo>
                <a:lnTo>
                  <a:pt x="69087" y="91440"/>
                </a:lnTo>
                <a:lnTo>
                  <a:pt x="69087" y="84328"/>
                </a:lnTo>
                <a:close/>
              </a:path>
              <a:path w="81279" h="99694">
                <a:moveTo>
                  <a:pt x="69087" y="46736"/>
                </a:moveTo>
                <a:lnTo>
                  <a:pt x="52831" y="46736"/>
                </a:lnTo>
                <a:lnTo>
                  <a:pt x="52831" y="77216"/>
                </a:lnTo>
                <a:lnTo>
                  <a:pt x="51346" y="80733"/>
                </a:lnTo>
                <a:lnTo>
                  <a:pt x="35763" y="95504"/>
                </a:lnTo>
                <a:lnTo>
                  <a:pt x="43093" y="95504"/>
                </a:lnTo>
                <a:lnTo>
                  <a:pt x="45237" y="93941"/>
                </a:lnTo>
                <a:lnTo>
                  <a:pt x="49441" y="89750"/>
                </a:lnTo>
                <a:lnTo>
                  <a:pt x="51346" y="87172"/>
                </a:lnTo>
                <a:lnTo>
                  <a:pt x="52831" y="84328"/>
                </a:lnTo>
                <a:lnTo>
                  <a:pt x="69087" y="84328"/>
                </a:lnTo>
                <a:lnTo>
                  <a:pt x="69087" y="46736"/>
                </a:lnTo>
                <a:close/>
              </a:path>
              <a:path w="81279" h="99694">
                <a:moveTo>
                  <a:pt x="47345" y="0"/>
                </a:moveTo>
                <a:lnTo>
                  <a:pt x="32715" y="0"/>
                </a:lnTo>
                <a:lnTo>
                  <a:pt x="28409" y="647"/>
                </a:lnTo>
                <a:lnTo>
                  <a:pt x="7111" y="19507"/>
                </a:lnTo>
                <a:lnTo>
                  <a:pt x="7213" y="25603"/>
                </a:lnTo>
                <a:lnTo>
                  <a:pt x="7391" y="27152"/>
                </a:lnTo>
                <a:lnTo>
                  <a:pt x="7645" y="28511"/>
                </a:lnTo>
                <a:lnTo>
                  <a:pt x="7861" y="29057"/>
                </a:lnTo>
                <a:lnTo>
                  <a:pt x="8127" y="29464"/>
                </a:lnTo>
                <a:lnTo>
                  <a:pt x="24383" y="25400"/>
                </a:lnTo>
                <a:lnTo>
                  <a:pt x="24104" y="24726"/>
                </a:lnTo>
                <a:lnTo>
                  <a:pt x="23914" y="24041"/>
                </a:lnTo>
                <a:lnTo>
                  <a:pt x="23634" y="22682"/>
                </a:lnTo>
                <a:lnTo>
                  <a:pt x="23520" y="21272"/>
                </a:lnTo>
                <a:lnTo>
                  <a:pt x="23380" y="13677"/>
                </a:lnTo>
                <a:lnTo>
                  <a:pt x="24726" y="9982"/>
                </a:lnTo>
                <a:lnTo>
                  <a:pt x="30149" y="4432"/>
                </a:lnTo>
                <a:lnTo>
                  <a:pt x="33527" y="3048"/>
                </a:lnTo>
                <a:lnTo>
                  <a:pt x="55311" y="3048"/>
                </a:lnTo>
                <a:lnTo>
                  <a:pt x="55041" y="2781"/>
                </a:lnTo>
                <a:lnTo>
                  <a:pt x="473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46810" y="2302255"/>
            <a:ext cx="87630" cy="96520"/>
          </a:xfrm>
          <a:custGeom>
            <a:avLst/>
            <a:gdLst/>
            <a:ahLst/>
            <a:cxnLst/>
            <a:rect l="l" t="t" r="r" b="b"/>
            <a:pathLst>
              <a:path w="87629" h="96519">
                <a:moveTo>
                  <a:pt x="2044" y="85344"/>
                </a:moveTo>
                <a:lnTo>
                  <a:pt x="0" y="87376"/>
                </a:lnTo>
                <a:lnTo>
                  <a:pt x="812" y="89141"/>
                </a:lnTo>
                <a:lnTo>
                  <a:pt x="1968" y="90703"/>
                </a:lnTo>
                <a:lnTo>
                  <a:pt x="4686" y="93141"/>
                </a:lnTo>
                <a:lnTo>
                  <a:pt x="6235" y="94145"/>
                </a:lnTo>
                <a:lnTo>
                  <a:pt x="10020" y="96050"/>
                </a:lnTo>
                <a:lnTo>
                  <a:pt x="12395" y="96520"/>
                </a:lnTo>
                <a:lnTo>
                  <a:pt x="19850" y="96520"/>
                </a:lnTo>
                <a:lnTo>
                  <a:pt x="23406" y="95338"/>
                </a:lnTo>
                <a:lnTo>
                  <a:pt x="28422" y="90601"/>
                </a:lnTo>
                <a:lnTo>
                  <a:pt x="28506" y="90424"/>
                </a:lnTo>
                <a:lnTo>
                  <a:pt x="7327" y="90424"/>
                </a:lnTo>
                <a:lnTo>
                  <a:pt x="6578" y="90195"/>
                </a:lnTo>
                <a:lnTo>
                  <a:pt x="5219" y="89242"/>
                </a:lnTo>
                <a:lnTo>
                  <a:pt x="4546" y="88671"/>
                </a:lnTo>
                <a:lnTo>
                  <a:pt x="3174" y="87312"/>
                </a:lnTo>
                <a:lnTo>
                  <a:pt x="2578" y="86423"/>
                </a:lnTo>
                <a:lnTo>
                  <a:pt x="2044" y="85344"/>
                </a:lnTo>
                <a:close/>
              </a:path>
              <a:path w="87629" h="96519">
                <a:moveTo>
                  <a:pt x="75183" y="50800"/>
                </a:moveTo>
                <a:lnTo>
                  <a:pt x="58927" y="50800"/>
                </a:lnTo>
                <a:lnTo>
                  <a:pt x="58927" y="88392"/>
                </a:lnTo>
                <a:lnTo>
                  <a:pt x="46735" y="91440"/>
                </a:lnTo>
                <a:lnTo>
                  <a:pt x="46735" y="93472"/>
                </a:lnTo>
                <a:lnTo>
                  <a:pt x="87375" y="93472"/>
                </a:lnTo>
                <a:lnTo>
                  <a:pt x="87375" y="91440"/>
                </a:lnTo>
                <a:lnTo>
                  <a:pt x="75183" y="88392"/>
                </a:lnTo>
                <a:lnTo>
                  <a:pt x="75183" y="50800"/>
                </a:lnTo>
                <a:close/>
              </a:path>
              <a:path w="87629" h="96519">
                <a:moveTo>
                  <a:pt x="87375" y="0"/>
                </a:moveTo>
                <a:lnTo>
                  <a:pt x="43624" y="0"/>
                </a:lnTo>
                <a:lnTo>
                  <a:pt x="37503" y="711"/>
                </a:lnTo>
                <a:lnTo>
                  <a:pt x="10159" y="22148"/>
                </a:lnTo>
                <a:lnTo>
                  <a:pt x="10159" y="30822"/>
                </a:lnTo>
                <a:lnTo>
                  <a:pt x="39623" y="48768"/>
                </a:lnTo>
                <a:lnTo>
                  <a:pt x="35559" y="49314"/>
                </a:lnTo>
                <a:lnTo>
                  <a:pt x="15252" y="67056"/>
                </a:lnTo>
                <a:lnTo>
                  <a:pt x="13004" y="83312"/>
                </a:lnTo>
                <a:lnTo>
                  <a:pt x="12725" y="85890"/>
                </a:lnTo>
                <a:lnTo>
                  <a:pt x="12115" y="87718"/>
                </a:lnTo>
                <a:lnTo>
                  <a:pt x="10223" y="89877"/>
                </a:lnTo>
                <a:lnTo>
                  <a:pt x="9207" y="90424"/>
                </a:lnTo>
                <a:lnTo>
                  <a:pt x="28506" y="90424"/>
                </a:lnTo>
                <a:lnTo>
                  <a:pt x="29946" y="87376"/>
                </a:lnTo>
                <a:lnTo>
                  <a:pt x="30479" y="83312"/>
                </a:lnTo>
                <a:lnTo>
                  <a:pt x="32727" y="67056"/>
                </a:lnTo>
                <a:lnTo>
                  <a:pt x="33388" y="61912"/>
                </a:lnTo>
                <a:lnTo>
                  <a:pt x="35153" y="57912"/>
                </a:lnTo>
                <a:lnTo>
                  <a:pt x="40843" y="52222"/>
                </a:lnTo>
                <a:lnTo>
                  <a:pt x="45110" y="50800"/>
                </a:lnTo>
                <a:lnTo>
                  <a:pt x="75183" y="50800"/>
                </a:lnTo>
                <a:lnTo>
                  <a:pt x="75183" y="46736"/>
                </a:lnTo>
                <a:lnTo>
                  <a:pt x="43624" y="46736"/>
                </a:lnTo>
                <a:lnTo>
                  <a:pt x="38099" y="44843"/>
                </a:lnTo>
                <a:lnTo>
                  <a:pt x="34251" y="41046"/>
                </a:lnTo>
                <a:lnTo>
                  <a:pt x="30378" y="37261"/>
                </a:lnTo>
                <a:lnTo>
                  <a:pt x="28460" y="32042"/>
                </a:lnTo>
                <a:lnTo>
                  <a:pt x="28460" y="18770"/>
                </a:lnTo>
                <a:lnTo>
                  <a:pt x="30378" y="13550"/>
                </a:lnTo>
                <a:lnTo>
                  <a:pt x="38099" y="5969"/>
                </a:lnTo>
                <a:lnTo>
                  <a:pt x="43624" y="4064"/>
                </a:lnTo>
                <a:lnTo>
                  <a:pt x="79247" y="4064"/>
                </a:lnTo>
                <a:lnTo>
                  <a:pt x="87375" y="2032"/>
                </a:lnTo>
                <a:lnTo>
                  <a:pt x="87375" y="0"/>
                </a:lnTo>
                <a:close/>
              </a:path>
              <a:path w="87629" h="96519">
                <a:moveTo>
                  <a:pt x="79247" y="4064"/>
                </a:moveTo>
                <a:lnTo>
                  <a:pt x="58927" y="4064"/>
                </a:lnTo>
                <a:lnTo>
                  <a:pt x="58927" y="46736"/>
                </a:lnTo>
                <a:lnTo>
                  <a:pt x="75183" y="46736"/>
                </a:lnTo>
                <a:lnTo>
                  <a:pt x="75183" y="5080"/>
                </a:lnTo>
                <a:lnTo>
                  <a:pt x="79247" y="40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99210" y="2299208"/>
            <a:ext cx="1192783" cy="1452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56001" y="2253500"/>
            <a:ext cx="89535" cy="142240"/>
          </a:xfrm>
          <a:custGeom>
            <a:avLst/>
            <a:gdLst/>
            <a:ahLst/>
            <a:cxnLst/>
            <a:rect l="l" t="t" r="r" b="b"/>
            <a:pathLst>
              <a:path w="89534" h="142239">
                <a:moveTo>
                  <a:pt x="44983" y="0"/>
                </a:moveTo>
                <a:lnTo>
                  <a:pt x="0" y="0"/>
                </a:lnTo>
                <a:lnTo>
                  <a:pt x="0" y="2031"/>
                </a:lnTo>
                <a:lnTo>
                  <a:pt x="12192" y="5079"/>
                </a:lnTo>
                <a:lnTo>
                  <a:pt x="12192" y="137159"/>
                </a:lnTo>
                <a:lnTo>
                  <a:pt x="0" y="140207"/>
                </a:lnTo>
                <a:lnTo>
                  <a:pt x="0" y="142239"/>
                </a:lnTo>
                <a:lnTo>
                  <a:pt x="41656" y="142239"/>
                </a:lnTo>
                <a:lnTo>
                  <a:pt x="41656" y="140207"/>
                </a:lnTo>
                <a:lnTo>
                  <a:pt x="29464" y="137159"/>
                </a:lnTo>
                <a:lnTo>
                  <a:pt x="29464" y="91439"/>
                </a:lnTo>
                <a:lnTo>
                  <a:pt x="44983" y="91439"/>
                </a:lnTo>
                <a:lnTo>
                  <a:pt x="52463" y="90284"/>
                </a:lnTo>
                <a:lnTo>
                  <a:pt x="60770" y="87375"/>
                </a:lnTo>
                <a:lnTo>
                  <a:pt x="29464" y="87375"/>
                </a:lnTo>
                <a:lnTo>
                  <a:pt x="29464" y="4063"/>
                </a:lnTo>
                <a:lnTo>
                  <a:pt x="60784" y="4063"/>
                </a:lnTo>
                <a:lnTo>
                  <a:pt x="52463" y="1142"/>
                </a:lnTo>
                <a:lnTo>
                  <a:pt x="44983" y="0"/>
                </a:lnTo>
                <a:close/>
              </a:path>
              <a:path w="89534" h="142239">
                <a:moveTo>
                  <a:pt x="60784" y="4063"/>
                </a:moveTo>
                <a:lnTo>
                  <a:pt x="36576" y="4063"/>
                </a:lnTo>
                <a:lnTo>
                  <a:pt x="44141" y="4673"/>
                </a:lnTo>
                <a:lnTo>
                  <a:pt x="50795" y="6502"/>
                </a:lnTo>
                <a:lnTo>
                  <a:pt x="70104" y="45719"/>
                </a:lnTo>
                <a:lnTo>
                  <a:pt x="69558" y="56021"/>
                </a:lnTo>
                <a:lnTo>
                  <a:pt x="44141" y="86766"/>
                </a:lnTo>
                <a:lnTo>
                  <a:pt x="36576" y="87375"/>
                </a:lnTo>
                <a:lnTo>
                  <a:pt x="60770" y="87375"/>
                </a:lnTo>
                <a:lnTo>
                  <a:pt x="88214" y="58458"/>
                </a:lnTo>
                <a:lnTo>
                  <a:pt x="89408" y="52362"/>
                </a:lnTo>
                <a:lnTo>
                  <a:pt x="89408" y="39077"/>
                </a:lnTo>
                <a:lnTo>
                  <a:pt x="65595" y="5753"/>
                </a:lnTo>
                <a:lnTo>
                  <a:pt x="60784" y="40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58605" y="2299220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70" h="99694">
                <a:moveTo>
                  <a:pt x="43624" y="0"/>
                </a:moveTo>
                <a:lnTo>
                  <a:pt x="33464" y="0"/>
                </a:lnTo>
                <a:lnTo>
                  <a:pt x="28587" y="1117"/>
                </a:lnTo>
                <a:lnTo>
                  <a:pt x="1054" y="34912"/>
                </a:lnTo>
                <a:lnTo>
                  <a:pt x="0" y="41935"/>
                </a:lnTo>
                <a:lnTo>
                  <a:pt x="0" y="57645"/>
                </a:lnTo>
                <a:lnTo>
                  <a:pt x="19367" y="93980"/>
                </a:lnTo>
                <a:lnTo>
                  <a:pt x="33464" y="99568"/>
                </a:lnTo>
                <a:lnTo>
                  <a:pt x="43624" y="99568"/>
                </a:lnTo>
                <a:lnTo>
                  <a:pt x="48463" y="98450"/>
                </a:lnTo>
                <a:lnTo>
                  <a:pt x="52504" y="96520"/>
                </a:lnTo>
                <a:lnTo>
                  <a:pt x="36296" y="96520"/>
                </a:lnTo>
                <a:lnTo>
                  <a:pt x="33972" y="95745"/>
                </a:lnTo>
                <a:lnTo>
                  <a:pt x="18287" y="58724"/>
                </a:lnTo>
                <a:lnTo>
                  <a:pt x="18287" y="40843"/>
                </a:lnTo>
                <a:lnTo>
                  <a:pt x="33972" y="3835"/>
                </a:lnTo>
                <a:lnTo>
                  <a:pt x="36296" y="3048"/>
                </a:lnTo>
                <a:lnTo>
                  <a:pt x="52504" y="3048"/>
                </a:lnTo>
                <a:lnTo>
                  <a:pt x="48463" y="1117"/>
                </a:lnTo>
                <a:lnTo>
                  <a:pt x="43624" y="0"/>
                </a:lnTo>
                <a:close/>
              </a:path>
              <a:path w="77470" h="99694">
                <a:moveTo>
                  <a:pt x="52504" y="3048"/>
                </a:moveTo>
                <a:lnTo>
                  <a:pt x="40919" y="3048"/>
                </a:lnTo>
                <a:lnTo>
                  <a:pt x="43243" y="3835"/>
                </a:lnTo>
                <a:lnTo>
                  <a:pt x="47980" y="6946"/>
                </a:lnTo>
                <a:lnTo>
                  <a:pt x="58940" y="40843"/>
                </a:lnTo>
                <a:lnTo>
                  <a:pt x="58940" y="58724"/>
                </a:lnTo>
                <a:lnTo>
                  <a:pt x="43243" y="95745"/>
                </a:lnTo>
                <a:lnTo>
                  <a:pt x="40919" y="96520"/>
                </a:lnTo>
                <a:lnTo>
                  <a:pt x="52504" y="96520"/>
                </a:lnTo>
                <a:lnTo>
                  <a:pt x="76161" y="64655"/>
                </a:lnTo>
                <a:lnTo>
                  <a:pt x="77215" y="57645"/>
                </a:lnTo>
                <a:lnTo>
                  <a:pt x="77215" y="41935"/>
                </a:lnTo>
                <a:lnTo>
                  <a:pt x="57823" y="5588"/>
                </a:lnTo>
                <a:lnTo>
                  <a:pt x="52504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54231" y="2299220"/>
            <a:ext cx="72390" cy="99695"/>
          </a:xfrm>
          <a:custGeom>
            <a:avLst/>
            <a:gdLst/>
            <a:ahLst/>
            <a:cxnLst/>
            <a:rect l="l" t="t" r="r" b="b"/>
            <a:pathLst>
              <a:path w="72390" h="99694">
                <a:moveTo>
                  <a:pt x="40720" y="0"/>
                </a:moveTo>
                <a:lnTo>
                  <a:pt x="32592" y="0"/>
                </a:lnTo>
                <a:lnTo>
                  <a:pt x="27919" y="1117"/>
                </a:lnTo>
                <a:lnTo>
                  <a:pt x="931" y="34912"/>
                </a:lnTo>
                <a:lnTo>
                  <a:pt x="0" y="41109"/>
                </a:lnTo>
                <a:lnTo>
                  <a:pt x="0" y="58458"/>
                </a:lnTo>
                <a:lnTo>
                  <a:pt x="19562" y="93979"/>
                </a:lnTo>
                <a:lnTo>
                  <a:pt x="34218" y="99567"/>
                </a:lnTo>
                <a:lnTo>
                  <a:pt x="43845" y="99567"/>
                </a:lnTo>
                <a:lnTo>
                  <a:pt x="47858" y="98780"/>
                </a:lnTo>
                <a:lnTo>
                  <a:pt x="55313" y="95669"/>
                </a:lnTo>
                <a:lnTo>
                  <a:pt x="55567" y="95503"/>
                </a:lnTo>
                <a:lnTo>
                  <a:pt x="38422" y="95503"/>
                </a:lnTo>
                <a:lnTo>
                  <a:pt x="35475" y="94754"/>
                </a:lnTo>
                <a:lnTo>
                  <a:pt x="18165" y="58458"/>
                </a:lnTo>
                <a:lnTo>
                  <a:pt x="18165" y="41109"/>
                </a:lnTo>
                <a:lnTo>
                  <a:pt x="34396" y="4851"/>
                </a:lnTo>
                <a:lnTo>
                  <a:pt x="36936" y="4063"/>
                </a:lnTo>
                <a:lnTo>
                  <a:pt x="51046" y="4063"/>
                </a:lnTo>
                <a:lnTo>
                  <a:pt x="50753" y="3860"/>
                </a:lnTo>
                <a:lnTo>
                  <a:pt x="48620" y="2705"/>
                </a:lnTo>
                <a:lnTo>
                  <a:pt x="43591" y="546"/>
                </a:lnTo>
                <a:lnTo>
                  <a:pt x="40720" y="0"/>
                </a:lnTo>
                <a:close/>
              </a:path>
              <a:path w="72390" h="99694">
                <a:moveTo>
                  <a:pt x="72026" y="69087"/>
                </a:moveTo>
                <a:lnTo>
                  <a:pt x="68965" y="69087"/>
                </a:lnTo>
                <a:lnTo>
                  <a:pt x="68419" y="72872"/>
                </a:lnTo>
                <a:lnTo>
                  <a:pt x="67365" y="76403"/>
                </a:lnTo>
                <a:lnTo>
                  <a:pt x="45051" y="95503"/>
                </a:lnTo>
                <a:lnTo>
                  <a:pt x="55567" y="95503"/>
                </a:lnTo>
                <a:lnTo>
                  <a:pt x="71480" y="73418"/>
                </a:lnTo>
                <a:lnTo>
                  <a:pt x="72026" y="69087"/>
                </a:lnTo>
                <a:close/>
              </a:path>
              <a:path w="72390" h="99694">
                <a:moveTo>
                  <a:pt x="51046" y="4063"/>
                </a:moveTo>
                <a:lnTo>
                  <a:pt x="44645" y="4063"/>
                </a:lnTo>
                <a:lnTo>
                  <a:pt x="49699" y="6705"/>
                </a:lnTo>
                <a:lnTo>
                  <a:pt x="59580" y="17271"/>
                </a:lnTo>
                <a:lnTo>
                  <a:pt x="63339" y="24790"/>
                </a:lnTo>
                <a:lnTo>
                  <a:pt x="65917" y="34543"/>
                </a:lnTo>
                <a:lnTo>
                  <a:pt x="68965" y="34543"/>
                </a:lnTo>
                <a:lnTo>
                  <a:pt x="68699" y="32778"/>
                </a:lnTo>
                <a:lnTo>
                  <a:pt x="68483" y="30949"/>
                </a:lnTo>
                <a:lnTo>
                  <a:pt x="68229" y="27431"/>
                </a:lnTo>
                <a:lnTo>
                  <a:pt x="68113" y="17271"/>
                </a:lnTo>
                <a:lnTo>
                  <a:pt x="68130" y="10159"/>
                </a:lnTo>
                <a:lnTo>
                  <a:pt x="57789" y="10159"/>
                </a:lnTo>
                <a:lnTo>
                  <a:pt x="56291" y="8267"/>
                </a:lnTo>
                <a:lnTo>
                  <a:pt x="54551" y="6565"/>
                </a:lnTo>
                <a:lnTo>
                  <a:pt x="52506" y="5079"/>
                </a:lnTo>
                <a:lnTo>
                  <a:pt x="51046" y="4063"/>
                </a:lnTo>
                <a:close/>
              </a:path>
              <a:path w="72390" h="99694">
                <a:moveTo>
                  <a:pt x="68965" y="1015"/>
                </a:moveTo>
                <a:lnTo>
                  <a:pt x="65917" y="1015"/>
                </a:lnTo>
                <a:lnTo>
                  <a:pt x="64431" y="1562"/>
                </a:lnTo>
                <a:lnTo>
                  <a:pt x="62844" y="2705"/>
                </a:lnTo>
                <a:lnTo>
                  <a:pt x="59440" y="6222"/>
                </a:lnTo>
                <a:lnTo>
                  <a:pt x="58323" y="8127"/>
                </a:lnTo>
                <a:lnTo>
                  <a:pt x="57789" y="10159"/>
                </a:lnTo>
                <a:lnTo>
                  <a:pt x="68130" y="10159"/>
                </a:lnTo>
                <a:lnTo>
                  <a:pt x="68241" y="7962"/>
                </a:lnTo>
                <a:lnTo>
                  <a:pt x="68483" y="4597"/>
                </a:lnTo>
                <a:lnTo>
                  <a:pt x="68708" y="2705"/>
                </a:lnTo>
                <a:lnTo>
                  <a:pt x="68965" y="10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41607" y="2299220"/>
            <a:ext cx="72390" cy="99695"/>
          </a:xfrm>
          <a:custGeom>
            <a:avLst/>
            <a:gdLst/>
            <a:ahLst/>
            <a:cxnLst/>
            <a:rect l="l" t="t" r="r" b="b"/>
            <a:pathLst>
              <a:path w="72390" h="99694">
                <a:moveTo>
                  <a:pt x="40720" y="0"/>
                </a:moveTo>
                <a:lnTo>
                  <a:pt x="32592" y="0"/>
                </a:lnTo>
                <a:lnTo>
                  <a:pt x="27919" y="1117"/>
                </a:lnTo>
                <a:lnTo>
                  <a:pt x="931" y="34912"/>
                </a:lnTo>
                <a:lnTo>
                  <a:pt x="0" y="41109"/>
                </a:lnTo>
                <a:lnTo>
                  <a:pt x="0" y="58458"/>
                </a:lnTo>
                <a:lnTo>
                  <a:pt x="19562" y="93979"/>
                </a:lnTo>
                <a:lnTo>
                  <a:pt x="34218" y="99567"/>
                </a:lnTo>
                <a:lnTo>
                  <a:pt x="43845" y="99567"/>
                </a:lnTo>
                <a:lnTo>
                  <a:pt x="47858" y="98780"/>
                </a:lnTo>
                <a:lnTo>
                  <a:pt x="55313" y="95669"/>
                </a:lnTo>
                <a:lnTo>
                  <a:pt x="55567" y="95503"/>
                </a:lnTo>
                <a:lnTo>
                  <a:pt x="38422" y="95503"/>
                </a:lnTo>
                <a:lnTo>
                  <a:pt x="35475" y="94754"/>
                </a:lnTo>
                <a:lnTo>
                  <a:pt x="18165" y="58458"/>
                </a:lnTo>
                <a:lnTo>
                  <a:pt x="18165" y="41109"/>
                </a:lnTo>
                <a:lnTo>
                  <a:pt x="34396" y="4851"/>
                </a:lnTo>
                <a:lnTo>
                  <a:pt x="36936" y="4063"/>
                </a:lnTo>
                <a:lnTo>
                  <a:pt x="51046" y="4063"/>
                </a:lnTo>
                <a:lnTo>
                  <a:pt x="50753" y="3860"/>
                </a:lnTo>
                <a:lnTo>
                  <a:pt x="48620" y="2705"/>
                </a:lnTo>
                <a:lnTo>
                  <a:pt x="43591" y="546"/>
                </a:lnTo>
                <a:lnTo>
                  <a:pt x="40720" y="0"/>
                </a:lnTo>
                <a:close/>
              </a:path>
              <a:path w="72390" h="99694">
                <a:moveTo>
                  <a:pt x="72026" y="69087"/>
                </a:moveTo>
                <a:lnTo>
                  <a:pt x="68965" y="69087"/>
                </a:lnTo>
                <a:lnTo>
                  <a:pt x="68419" y="72872"/>
                </a:lnTo>
                <a:lnTo>
                  <a:pt x="67365" y="76403"/>
                </a:lnTo>
                <a:lnTo>
                  <a:pt x="45051" y="95503"/>
                </a:lnTo>
                <a:lnTo>
                  <a:pt x="55567" y="95503"/>
                </a:lnTo>
                <a:lnTo>
                  <a:pt x="71480" y="73418"/>
                </a:lnTo>
                <a:lnTo>
                  <a:pt x="72026" y="69087"/>
                </a:lnTo>
                <a:close/>
              </a:path>
              <a:path w="72390" h="99694">
                <a:moveTo>
                  <a:pt x="51046" y="4063"/>
                </a:moveTo>
                <a:lnTo>
                  <a:pt x="44645" y="4063"/>
                </a:lnTo>
                <a:lnTo>
                  <a:pt x="49699" y="6705"/>
                </a:lnTo>
                <a:lnTo>
                  <a:pt x="59580" y="17271"/>
                </a:lnTo>
                <a:lnTo>
                  <a:pt x="63339" y="24790"/>
                </a:lnTo>
                <a:lnTo>
                  <a:pt x="65917" y="34543"/>
                </a:lnTo>
                <a:lnTo>
                  <a:pt x="68965" y="34543"/>
                </a:lnTo>
                <a:lnTo>
                  <a:pt x="68699" y="32778"/>
                </a:lnTo>
                <a:lnTo>
                  <a:pt x="68483" y="30949"/>
                </a:lnTo>
                <a:lnTo>
                  <a:pt x="68229" y="27431"/>
                </a:lnTo>
                <a:lnTo>
                  <a:pt x="68113" y="17271"/>
                </a:lnTo>
                <a:lnTo>
                  <a:pt x="68130" y="10159"/>
                </a:lnTo>
                <a:lnTo>
                  <a:pt x="57789" y="10159"/>
                </a:lnTo>
                <a:lnTo>
                  <a:pt x="56291" y="8267"/>
                </a:lnTo>
                <a:lnTo>
                  <a:pt x="54551" y="6565"/>
                </a:lnTo>
                <a:lnTo>
                  <a:pt x="52506" y="5079"/>
                </a:lnTo>
                <a:lnTo>
                  <a:pt x="51046" y="4063"/>
                </a:lnTo>
                <a:close/>
              </a:path>
              <a:path w="72390" h="99694">
                <a:moveTo>
                  <a:pt x="68965" y="1015"/>
                </a:moveTo>
                <a:lnTo>
                  <a:pt x="65917" y="1015"/>
                </a:lnTo>
                <a:lnTo>
                  <a:pt x="64431" y="1562"/>
                </a:lnTo>
                <a:lnTo>
                  <a:pt x="62844" y="2705"/>
                </a:lnTo>
                <a:lnTo>
                  <a:pt x="59440" y="6222"/>
                </a:lnTo>
                <a:lnTo>
                  <a:pt x="58323" y="8127"/>
                </a:lnTo>
                <a:lnTo>
                  <a:pt x="57789" y="10159"/>
                </a:lnTo>
                <a:lnTo>
                  <a:pt x="68130" y="10159"/>
                </a:lnTo>
                <a:lnTo>
                  <a:pt x="68241" y="7962"/>
                </a:lnTo>
                <a:lnTo>
                  <a:pt x="68483" y="4597"/>
                </a:lnTo>
                <a:lnTo>
                  <a:pt x="68708" y="2705"/>
                </a:lnTo>
                <a:lnTo>
                  <a:pt x="68965" y="10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26829" y="2302255"/>
            <a:ext cx="92710" cy="93980"/>
          </a:xfrm>
          <a:custGeom>
            <a:avLst/>
            <a:gdLst/>
            <a:ahLst/>
            <a:cxnLst/>
            <a:rect l="l" t="t" r="r" b="b"/>
            <a:pathLst>
              <a:path w="92709" h="93980">
                <a:moveTo>
                  <a:pt x="39623" y="0"/>
                </a:moveTo>
                <a:lnTo>
                  <a:pt x="0" y="0"/>
                </a:lnTo>
                <a:lnTo>
                  <a:pt x="0" y="2032"/>
                </a:lnTo>
                <a:lnTo>
                  <a:pt x="12191" y="5080"/>
                </a:lnTo>
                <a:lnTo>
                  <a:pt x="12191" y="88392"/>
                </a:lnTo>
                <a:lnTo>
                  <a:pt x="0" y="91440"/>
                </a:lnTo>
                <a:lnTo>
                  <a:pt x="0" y="93472"/>
                </a:lnTo>
                <a:lnTo>
                  <a:pt x="39623" y="93472"/>
                </a:lnTo>
                <a:lnTo>
                  <a:pt x="39623" y="91440"/>
                </a:lnTo>
                <a:lnTo>
                  <a:pt x="28447" y="88392"/>
                </a:lnTo>
                <a:lnTo>
                  <a:pt x="28447" y="76200"/>
                </a:lnTo>
                <a:lnTo>
                  <a:pt x="33057" y="69088"/>
                </a:lnTo>
                <a:lnTo>
                  <a:pt x="28447" y="69088"/>
                </a:lnTo>
                <a:lnTo>
                  <a:pt x="28447" y="5080"/>
                </a:lnTo>
                <a:lnTo>
                  <a:pt x="39623" y="2032"/>
                </a:lnTo>
                <a:lnTo>
                  <a:pt x="39623" y="0"/>
                </a:lnTo>
                <a:close/>
              </a:path>
              <a:path w="92709" h="93980">
                <a:moveTo>
                  <a:pt x="80263" y="21336"/>
                </a:moveTo>
                <a:lnTo>
                  <a:pt x="64007" y="21336"/>
                </a:lnTo>
                <a:lnTo>
                  <a:pt x="64007" y="88392"/>
                </a:lnTo>
                <a:lnTo>
                  <a:pt x="52831" y="91440"/>
                </a:lnTo>
                <a:lnTo>
                  <a:pt x="52831" y="93472"/>
                </a:lnTo>
                <a:lnTo>
                  <a:pt x="92455" y="93472"/>
                </a:lnTo>
                <a:lnTo>
                  <a:pt x="92455" y="91440"/>
                </a:lnTo>
                <a:lnTo>
                  <a:pt x="80263" y="88392"/>
                </a:lnTo>
                <a:lnTo>
                  <a:pt x="80263" y="21336"/>
                </a:lnTo>
                <a:close/>
              </a:path>
              <a:path w="92709" h="93980">
                <a:moveTo>
                  <a:pt x="92455" y="0"/>
                </a:moveTo>
                <a:lnTo>
                  <a:pt x="52831" y="0"/>
                </a:lnTo>
                <a:lnTo>
                  <a:pt x="52831" y="2032"/>
                </a:lnTo>
                <a:lnTo>
                  <a:pt x="64007" y="5080"/>
                </a:lnTo>
                <a:lnTo>
                  <a:pt x="64007" y="14224"/>
                </a:lnTo>
                <a:lnTo>
                  <a:pt x="28447" y="69088"/>
                </a:lnTo>
                <a:lnTo>
                  <a:pt x="33057" y="69088"/>
                </a:lnTo>
                <a:lnTo>
                  <a:pt x="64007" y="21336"/>
                </a:lnTo>
                <a:lnTo>
                  <a:pt x="80263" y="21336"/>
                </a:lnTo>
                <a:lnTo>
                  <a:pt x="80263" y="5080"/>
                </a:lnTo>
                <a:lnTo>
                  <a:pt x="92455" y="2032"/>
                </a:lnTo>
                <a:lnTo>
                  <a:pt x="924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233496" y="2302255"/>
            <a:ext cx="92710" cy="93980"/>
          </a:xfrm>
          <a:custGeom>
            <a:avLst/>
            <a:gdLst/>
            <a:ahLst/>
            <a:cxnLst/>
            <a:rect l="l" t="t" r="r" b="b"/>
            <a:pathLst>
              <a:path w="92709" h="93980">
                <a:moveTo>
                  <a:pt x="39623" y="0"/>
                </a:moveTo>
                <a:lnTo>
                  <a:pt x="0" y="0"/>
                </a:lnTo>
                <a:lnTo>
                  <a:pt x="0" y="2032"/>
                </a:lnTo>
                <a:lnTo>
                  <a:pt x="12191" y="5080"/>
                </a:lnTo>
                <a:lnTo>
                  <a:pt x="12191" y="88392"/>
                </a:lnTo>
                <a:lnTo>
                  <a:pt x="0" y="91440"/>
                </a:lnTo>
                <a:lnTo>
                  <a:pt x="0" y="93472"/>
                </a:lnTo>
                <a:lnTo>
                  <a:pt x="39623" y="93472"/>
                </a:lnTo>
                <a:lnTo>
                  <a:pt x="39623" y="91440"/>
                </a:lnTo>
                <a:lnTo>
                  <a:pt x="28447" y="88392"/>
                </a:lnTo>
                <a:lnTo>
                  <a:pt x="28447" y="76200"/>
                </a:lnTo>
                <a:lnTo>
                  <a:pt x="33057" y="69088"/>
                </a:lnTo>
                <a:lnTo>
                  <a:pt x="28447" y="69088"/>
                </a:lnTo>
                <a:lnTo>
                  <a:pt x="28447" y="5080"/>
                </a:lnTo>
                <a:lnTo>
                  <a:pt x="39623" y="2032"/>
                </a:lnTo>
                <a:lnTo>
                  <a:pt x="39623" y="0"/>
                </a:lnTo>
                <a:close/>
              </a:path>
              <a:path w="92709" h="93980">
                <a:moveTo>
                  <a:pt x="80263" y="21336"/>
                </a:moveTo>
                <a:lnTo>
                  <a:pt x="64007" y="21336"/>
                </a:lnTo>
                <a:lnTo>
                  <a:pt x="64007" y="88392"/>
                </a:lnTo>
                <a:lnTo>
                  <a:pt x="52831" y="91440"/>
                </a:lnTo>
                <a:lnTo>
                  <a:pt x="52831" y="93472"/>
                </a:lnTo>
                <a:lnTo>
                  <a:pt x="92455" y="93472"/>
                </a:lnTo>
                <a:lnTo>
                  <a:pt x="92455" y="91440"/>
                </a:lnTo>
                <a:lnTo>
                  <a:pt x="80263" y="88392"/>
                </a:lnTo>
                <a:lnTo>
                  <a:pt x="80263" y="21336"/>
                </a:lnTo>
                <a:close/>
              </a:path>
              <a:path w="92709" h="93980">
                <a:moveTo>
                  <a:pt x="92455" y="0"/>
                </a:moveTo>
                <a:lnTo>
                  <a:pt x="52831" y="0"/>
                </a:lnTo>
                <a:lnTo>
                  <a:pt x="52831" y="2032"/>
                </a:lnTo>
                <a:lnTo>
                  <a:pt x="64007" y="5080"/>
                </a:lnTo>
                <a:lnTo>
                  <a:pt x="64007" y="14224"/>
                </a:lnTo>
                <a:lnTo>
                  <a:pt x="28447" y="69088"/>
                </a:lnTo>
                <a:lnTo>
                  <a:pt x="33057" y="69088"/>
                </a:lnTo>
                <a:lnTo>
                  <a:pt x="64007" y="21336"/>
                </a:lnTo>
                <a:lnTo>
                  <a:pt x="80263" y="21336"/>
                </a:lnTo>
                <a:lnTo>
                  <a:pt x="80263" y="5080"/>
                </a:lnTo>
                <a:lnTo>
                  <a:pt x="92455" y="2032"/>
                </a:lnTo>
                <a:lnTo>
                  <a:pt x="924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41042" y="2543060"/>
            <a:ext cx="1261859" cy="1259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68047" y="2543060"/>
            <a:ext cx="1885561" cy="1452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18755" y="2543060"/>
            <a:ext cx="1029060" cy="1259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12838" y="2543060"/>
            <a:ext cx="1847100" cy="1452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73060" y="4314545"/>
            <a:ext cx="1293355" cy="3495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31535" y="6363789"/>
            <a:ext cx="1987270" cy="50089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63052" y="4162933"/>
            <a:ext cx="1399006" cy="3535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28492" y="4691500"/>
            <a:ext cx="3242443" cy="148443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14128" y="6615771"/>
            <a:ext cx="1544294" cy="1940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40903" y="5958840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5" h="148589">
                <a:moveTo>
                  <a:pt x="53581" y="0"/>
                </a:moveTo>
                <a:lnTo>
                  <a:pt x="41935" y="0"/>
                </a:lnTo>
                <a:lnTo>
                  <a:pt x="36182" y="1524"/>
                </a:lnTo>
                <a:lnTo>
                  <a:pt x="8994" y="28811"/>
                </a:lnTo>
                <a:lnTo>
                  <a:pt x="0" y="74168"/>
                </a:lnTo>
                <a:lnTo>
                  <a:pt x="259" y="83216"/>
                </a:lnTo>
                <a:lnTo>
                  <a:pt x="11902" y="125039"/>
                </a:lnTo>
                <a:lnTo>
                  <a:pt x="41935" y="148348"/>
                </a:lnTo>
                <a:lnTo>
                  <a:pt x="53581" y="148348"/>
                </a:lnTo>
                <a:lnTo>
                  <a:pt x="59334" y="146824"/>
                </a:lnTo>
                <a:lnTo>
                  <a:pt x="62173" y="145300"/>
                </a:lnTo>
                <a:lnTo>
                  <a:pt x="44500" y="145300"/>
                </a:lnTo>
                <a:lnTo>
                  <a:pt x="41186" y="144208"/>
                </a:lnTo>
                <a:lnTo>
                  <a:pt x="21856" y="108826"/>
                </a:lnTo>
                <a:lnTo>
                  <a:pt x="19316" y="74168"/>
                </a:lnTo>
                <a:lnTo>
                  <a:pt x="19474" y="64152"/>
                </a:lnTo>
                <a:lnTo>
                  <a:pt x="25768" y="23101"/>
                </a:lnTo>
                <a:lnTo>
                  <a:pt x="44500" y="3048"/>
                </a:lnTo>
                <a:lnTo>
                  <a:pt x="62173" y="3048"/>
                </a:lnTo>
                <a:lnTo>
                  <a:pt x="59334" y="1524"/>
                </a:lnTo>
                <a:lnTo>
                  <a:pt x="53581" y="0"/>
                </a:lnTo>
                <a:close/>
              </a:path>
              <a:path w="95885" h="148589">
                <a:moveTo>
                  <a:pt x="62173" y="3048"/>
                </a:moveTo>
                <a:lnTo>
                  <a:pt x="51015" y="3048"/>
                </a:lnTo>
                <a:lnTo>
                  <a:pt x="54317" y="4140"/>
                </a:lnTo>
                <a:lnTo>
                  <a:pt x="61099" y="8470"/>
                </a:lnTo>
                <a:lnTo>
                  <a:pt x="74780" y="46830"/>
                </a:lnTo>
                <a:lnTo>
                  <a:pt x="76200" y="74168"/>
                </a:lnTo>
                <a:lnTo>
                  <a:pt x="76042" y="84185"/>
                </a:lnTo>
                <a:lnTo>
                  <a:pt x="69735" y="125234"/>
                </a:lnTo>
                <a:lnTo>
                  <a:pt x="51015" y="145300"/>
                </a:lnTo>
                <a:lnTo>
                  <a:pt x="62173" y="145300"/>
                </a:lnTo>
                <a:lnTo>
                  <a:pt x="89095" y="113451"/>
                </a:lnTo>
                <a:lnTo>
                  <a:pt x="95516" y="74168"/>
                </a:lnTo>
                <a:lnTo>
                  <a:pt x="95254" y="65127"/>
                </a:lnTo>
                <a:lnTo>
                  <a:pt x="83608" y="23309"/>
                </a:lnTo>
                <a:lnTo>
                  <a:pt x="70713" y="7632"/>
                </a:lnTo>
                <a:lnTo>
                  <a:pt x="62173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53692" y="5957823"/>
            <a:ext cx="77470" cy="149860"/>
          </a:xfrm>
          <a:custGeom>
            <a:avLst/>
            <a:gdLst/>
            <a:ahLst/>
            <a:cxnLst/>
            <a:rect l="l" t="t" r="r" b="b"/>
            <a:pathLst>
              <a:path w="77469" h="149860">
                <a:moveTo>
                  <a:pt x="74155" y="0"/>
                </a:moveTo>
                <a:lnTo>
                  <a:pt x="71119" y="0"/>
                </a:lnTo>
                <a:lnTo>
                  <a:pt x="69621" y="4749"/>
                </a:lnTo>
                <a:lnTo>
                  <a:pt x="66814" y="8432"/>
                </a:lnTo>
                <a:lnTo>
                  <a:pt x="58546" y="13716"/>
                </a:lnTo>
                <a:lnTo>
                  <a:pt x="53847" y="16154"/>
                </a:lnTo>
                <a:lnTo>
                  <a:pt x="43281" y="20624"/>
                </a:lnTo>
                <a:lnTo>
                  <a:pt x="37795" y="23025"/>
                </a:lnTo>
                <a:lnTo>
                  <a:pt x="7785" y="47015"/>
                </a:lnTo>
                <a:lnTo>
                  <a:pt x="0" y="83312"/>
                </a:lnTo>
                <a:lnTo>
                  <a:pt x="0" y="108165"/>
                </a:lnTo>
                <a:lnTo>
                  <a:pt x="19367" y="143764"/>
                </a:lnTo>
                <a:lnTo>
                  <a:pt x="33451" y="149364"/>
                </a:lnTo>
                <a:lnTo>
                  <a:pt x="43611" y="149364"/>
                </a:lnTo>
                <a:lnTo>
                  <a:pt x="48463" y="148272"/>
                </a:lnTo>
                <a:lnTo>
                  <a:pt x="52711" y="146304"/>
                </a:lnTo>
                <a:lnTo>
                  <a:pt x="36296" y="146304"/>
                </a:lnTo>
                <a:lnTo>
                  <a:pt x="33959" y="145567"/>
                </a:lnTo>
                <a:lnTo>
                  <a:pt x="18287" y="110756"/>
                </a:lnTo>
                <a:lnTo>
                  <a:pt x="18287" y="94767"/>
                </a:lnTo>
                <a:lnTo>
                  <a:pt x="18935" y="88125"/>
                </a:lnTo>
                <a:lnTo>
                  <a:pt x="21037" y="79248"/>
                </a:lnTo>
                <a:lnTo>
                  <a:pt x="8127" y="79248"/>
                </a:lnTo>
                <a:lnTo>
                  <a:pt x="8127" y="72618"/>
                </a:lnTo>
                <a:lnTo>
                  <a:pt x="9067" y="67094"/>
                </a:lnTo>
                <a:lnTo>
                  <a:pt x="37020" y="40614"/>
                </a:lnTo>
                <a:lnTo>
                  <a:pt x="45275" y="37223"/>
                </a:lnTo>
                <a:lnTo>
                  <a:pt x="49301" y="35433"/>
                </a:lnTo>
                <a:lnTo>
                  <a:pt x="74155" y="6375"/>
                </a:lnTo>
                <a:lnTo>
                  <a:pt x="74155" y="0"/>
                </a:lnTo>
                <a:close/>
              </a:path>
              <a:path w="77469" h="149860">
                <a:moveTo>
                  <a:pt x="54650" y="59956"/>
                </a:moveTo>
                <a:lnTo>
                  <a:pt x="40906" y="59956"/>
                </a:lnTo>
                <a:lnTo>
                  <a:pt x="43243" y="60693"/>
                </a:lnTo>
                <a:lnTo>
                  <a:pt x="47980" y="63677"/>
                </a:lnTo>
                <a:lnTo>
                  <a:pt x="58927" y="94767"/>
                </a:lnTo>
                <a:lnTo>
                  <a:pt x="58927" y="110756"/>
                </a:lnTo>
                <a:lnTo>
                  <a:pt x="43243" y="145567"/>
                </a:lnTo>
                <a:lnTo>
                  <a:pt x="40906" y="146304"/>
                </a:lnTo>
                <a:lnTo>
                  <a:pt x="52711" y="146304"/>
                </a:lnTo>
                <a:lnTo>
                  <a:pt x="76161" y="116268"/>
                </a:lnTo>
                <a:lnTo>
                  <a:pt x="77215" y="109791"/>
                </a:lnTo>
                <a:lnTo>
                  <a:pt x="77215" y="95567"/>
                </a:lnTo>
                <a:lnTo>
                  <a:pt x="57810" y="61468"/>
                </a:lnTo>
                <a:lnTo>
                  <a:pt x="54650" y="59956"/>
                </a:lnTo>
                <a:close/>
              </a:path>
              <a:path w="77469" h="149860">
                <a:moveTo>
                  <a:pt x="43611" y="55880"/>
                </a:moveTo>
                <a:lnTo>
                  <a:pt x="33185" y="55880"/>
                </a:lnTo>
                <a:lnTo>
                  <a:pt x="28587" y="57099"/>
                </a:lnTo>
                <a:lnTo>
                  <a:pt x="8127" y="79248"/>
                </a:lnTo>
                <a:lnTo>
                  <a:pt x="21037" y="79248"/>
                </a:lnTo>
                <a:lnTo>
                  <a:pt x="21501" y="77292"/>
                </a:lnTo>
                <a:lnTo>
                  <a:pt x="23126" y="72885"/>
                </a:lnTo>
                <a:lnTo>
                  <a:pt x="27050" y="66116"/>
                </a:lnTo>
                <a:lnTo>
                  <a:pt x="29222" y="63677"/>
                </a:lnTo>
                <a:lnTo>
                  <a:pt x="33959" y="60693"/>
                </a:lnTo>
                <a:lnTo>
                  <a:pt x="36296" y="59956"/>
                </a:lnTo>
                <a:lnTo>
                  <a:pt x="54650" y="59956"/>
                </a:lnTo>
                <a:lnTo>
                  <a:pt x="48463" y="56997"/>
                </a:lnTo>
                <a:lnTo>
                  <a:pt x="43611" y="558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43087" y="6010655"/>
            <a:ext cx="118110" cy="96520"/>
          </a:xfrm>
          <a:custGeom>
            <a:avLst/>
            <a:gdLst/>
            <a:ahLst/>
            <a:cxnLst/>
            <a:rect l="l" t="t" r="r" b="b"/>
            <a:pathLst>
              <a:path w="118110" h="96520">
                <a:moveTo>
                  <a:pt x="34902" y="14223"/>
                </a:moveTo>
                <a:lnTo>
                  <a:pt x="17259" y="14223"/>
                </a:lnTo>
                <a:lnTo>
                  <a:pt x="54660" y="96532"/>
                </a:lnTo>
                <a:lnTo>
                  <a:pt x="57708" y="96532"/>
                </a:lnTo>
                <a:lnTo>
                  <a:pt x="66473" y="73774"/>
                </a:lnTo>
                <a:lnTo>
                  <a:pt x="61976" y="73774"/>
                </a:lnTo>
                <a:lnTo>
                  <a:pt x="34902" y="14223"/>
                </a:lnTo>
                <a:close/>
              </a:path>
              <a:path w="118110" h="96520">
                <a:moveTo>
                  <a:pt x="28435" y="0"/>
                </a:moveTo>
                <a:lnTo>
                  <a:pt x="0" y="0"/>
                </a:lnTo>
                <a:lnTo>
                  <a:pt x="0" y="2031"/>
                </a:lnTo>
                <a:lnTo>
                  <a:pt x="13208" y="6095"/>
                </a:lnTo>
                <a:lnTo>
                  <a:pt x="13208" y="86359"/>
                </a:lnTo>
                <a:lnTo>
                  <a:pt x="0" y="91439"/>
                </a:lnTo>
                <a:lnTo>
                  <a:pt x="0" y="93471"/>
                </a:lnTo>
                <a:lnTo>
                  <a:pt x="30467" y="93471"/>
                </a:lnTo>
                <a:lnTo>
                  <a:pt x="30467" y="91439"/>
                </a:lnTo>
                <a:lnTo>
                  <a:pt x="17259" y="86359"/>
                </a:lnTo>
                <a:lnTo>
                  <a:pt x="17259" y="14223"/>
                </a:lnTo>
                <a:lnTo>
                  <a:pt x="34902" y="14223"/>
                </a:lnTo>
                <a:lnTo>
                  <a:pt x="28435" y="0"/>
                </a:lnTo>
                <a:close/>
              </a:path>
              <a:path w="118110" h="96520">
                <a:moveTo>
                  <a:pt x="105651" y="14223"/>
                </a:moveTo>
                <a:lnTo>
                  <a:pt x="89408" y="14223"/>
                </a:lnTo>
                <a:lnTo>
                  <a:pt x="89408" y="88391"/>
                </a:lnTo>
                <a:lnTo>
                  <a:pt x="78219" y="91439"/>
                </a:lnTo>
                <a:lnTo>
                  <a:pt x="78219" y="93471"/>
                </a:lnTo>
                <a:lnTo>
                  <a:pt x="117843" y="93471"/>
                </a:lnTo>
                <a:lnTo>
                  <a:pt x="117843" y="91439"/>
                </a:lnTo>
                <a:lnTo>
                  <a:pt x="105651" y="88391"/>
                </a:lnTo>
                <a:lnTo>
                  <a:pt x="105651" y="14223"/>
                </a:lnTo>
                <a:close/>
              </a:path>
              <a:path w="118110" h="96520">
                <a:moveTo>
                  <a:pt x="117843" y="0"/>
                </a:moveTo>
                <a:lnTo>
                  <a:pt x="90411" y="0"/>
                </a:lnTo>
                <a:lnTo>
                  <a:pt x="61976" y="73774"/>
                </a:lnTo>
                <a:lnTo>
                  <a:pt x="66473" y="73774"/>
                </a:lnTo>
                <a:lnTo>
                  <a:pt x="89408" y="14223"/>
                </a:lnTo>
                <a:lnTo>
                  <a:pt x="105651" y="14223"/>
                </a:lnTo>
                <a:lnTo>
                  <a:pt x="105651" y="5079"/>
                </a:lnTo>
                <a:lnTo>
                  <a:pt x="117843" y="2031"/>
                </a:lnTo>
                <a:lnTo>
                  <a:pt x="1178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77199" y="6007608"/>
            <a:ext cx="73660" cy="99695"/>
          </a:xfrm>
          <a:custGeom>
            <a:avLst/>
            <a:gdLst/>
            <a:ahLst/>
            <a:cxnLst/>
            <a:rect l="l" t="t" r="r" b="b"/>
            <a:pathLst>
              <a:path w="73660" h="99695">
                <a:moveTo>
                  <a:pt x="41465" y="0"/>
                </a:moveTo>
                <a:lnTo>
                  <a:pt x="31699" y="0"/>
                </a:lnTo>
                <a:lnTo>
                  <a:pt x="27063" y="1092"/>
                </a:lnTo>
                <a:lnTo>
                  <a:pt x="1015" y="34480"/>
                </a:lnTo>
                <a:lnTo>
                  <a:pt x="0" y="41655"/>
                </a:lnTo>
                <a:lnTo>
                  <a:pt x="122" y="58458"/>
                </a:lnTo>
                <a:lnTo>
                  <a:pt x="19380" y="93979"/>
                </a:lnTo>
                <a:lnTo>
                  <a:pt x="33464" y="99580"/>
                </a:lnTo>
                <a:lnTo>
                  <a:pt x="42951" y="99580"/>
                </a:lnTo>
                <a:lnTo>
                  <a:pt x="46977" y="98793"/>
                </a:lnTo>
                <a:lnTo>
                  <a:pt x="54419" y="95681"/>
                </a:lnTo>
                <a:lnTo>
                  <a:pt x="54693" y="95503"/>
                </a:lnTo>
                <a:lnTo>
                  <a:pt x="37807" y="95503"/>
                </a:lnTo>
                <a:lnTo>
                  <a:pt x="35064" y="94767"/>
                </a:lnTo>
                <a:lnTo>
                  <a:pt x="18300" y="58458"/>
                </a:lnTo>
                <a:lnTo>
                  <a:pt x="18300" y="49783"/>
                </a:lnTo>
                <a:lnTo>
                  <a:pt x="73164" y="49783"/>
                </a:lnTo>
                <a:lnTo>
                  <a:pt x="73164" y="45719"/>
                </a:lnTo>
                <a:lnTo>
                  <a:pt x="18300" y="45719"/>
                </a:lnTo>
                <a:lnTo>
                  <a:pt x="18567" y="37325"/>
                </a:lnTo>
                <a:lnTo>
                  <a:pt x="34556" y="3047"/>
                </a:lnTo>
                <a:lnTo>
                  <a:pt x="50075" y="3047"/>
                </a:lnTo>
                <a:lnTo>
                  <a:pt x="46100" y="1092"/>
                </a:lnTo>
                <a:lnTo>
                  <a:pt x="41465" y="0"/>
                </a:lnTo>
                <a:close/>
              </a:path>
              <a:path w="73660" h="99695">
                <a:moveTo>
                  <a:pt x="71132" y="69087"/>
                </a:moveTo>
                <a:lnTo>
                  <a:pt x="68071" y="69087"/>
                </a:lnTo>
                <a:lnTo>
                  <a:pt x="67538" y="72885"/>
                </a:lnTo>
                <a:lnTo>
                  <a:pt x="66471" y="76403"/>
                </a:lnTo>
                <a:lnTo>
                  <a:pt x="44170" y="95503"/>
                </a:lnTo>
                <a:lnTo>
                  <a:pt x="54693" y="95503"/>
                </a:lnTo>
                <a:lnTo>
                  <a:pt x="70586" y="73431"/>
                </a:lnTo>
                <a:lnTo>
                  <a:pt x="71132" y="69087"/>
                </a:lnTo>
                <a:close/>
              </a:path>
              <a:path w="73660" h="99695">
                <a:moveTo>
                  <a:pt x="50075" y="3047"/>
                </a:moveTo>
                <a:lnTo>
                  <a:pt x="38607" y="3047"/>
                </a:lnTo>
                <a:lnTo>
                  <a:pt x="40639" y="3695"/>
                </a:lnTo>
                <a:lnTo>
                  <a:pt x="44716" y="6273"/>
                </a:lnTo>
                <a:lnTo>
                  <a:pt x="54863" y="45719"/>
                </a:lnTo>
                <a:lnTo>
                  <a:pt x="73164" y="45719"/>
                </a:lnTo>
                <a:lnTo>
                  <a:pt x="73164" y="41655"/>
                </a:lnTo>
                <a:lnTo>
                  <a:pt x="72148" y="34480"/>
                </a:lnTo>
                <a:lnTo>
                  <a:pt x="68071" y="22009"/>
                </a:lnTo>
                <a:lnTo>
                  <a:pt x="65404" y="16840"/>
                </a:lnTo>
                <a:lnTo>
                  <a:pt x="58716" y="8534"/>
                </a:lnTo>
                <a:lnTo>
                  <a:pt x="54902" y="5422"/>
                </a:lnTo>
                <a:lnTo>
                  <a:pt x="50075" y="30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65591" y="6010655"/>
            <a:ext cx="91440" cy="93980"/>
          </a:xfrm>
          <a:custGeom>
            <a:avLst/>
            <a:gdLst/>
            <a:ahLst/>
            <a:cxnLst/>
            <a:rect l="l" t="t" r="r" b="b"/>
            <a:pathLst>
              <a:path w="91439" h="93979">
                <a:moveTo>
                  <a:pt x="39624" y="0"/>
                </a:moveTo>
                <a:lnTo>
                  <a:pt x="0" y="0"/>
                </a:lnTo>
                <a:lnTo>
                  <a:pt x="0" y="2031"/>
                </a:lnTo>
                <a:lnTo>
                  <a:pt x="12192" y="5079"/>
                </a:lnTo>
                <a:lnTo>
                  <a:pt x="12192" y="88391"/>
                </a:lnTo>
                <a:lnTo>
                  <a:pt x="0" y="91439"/>
                </a:lnTo>
                <a:lnTo>
                  <a:pt x="0" y="93471"/>
                </a:lnTo>
                <a:lnTo>
                  <a:pt x="39624" y="93471"/>
                </a:lnTo>
                <a:lnTo>
                  <a:pt x="39624" y="91439"/>
                </a:lnTo>
                <a:lnTo>
                  <a:pt x="28448" y="88391"/>
                </a:lnTo>
                <a:lnTo>
                  <a:pt x="28448" y="46735"/>
                </a:lnTo>
                <a:lnTo>
                  <a:pt x="79248" y="46735"/>
                </a:lnTo>
                <a:lnTo>
                  <a:pt x="79248" y="42671"/>
                </a:lnTo>
                <a:lnTo>
                  <a:pt x="28448" y="42671"/>
                </a:lnTo>
                <a:lnTo>
                  <a:pt x="28448" y="5079"/>
                </a:lnTo>
                <a:lnTo>
                  <a:pt x="39624" y="2031"/>
                </a:lnTo>
                <a:lnTo>
                  <a:pt x="39624" y="0"/>
                </a:lnTo>
                <a:close/>
              </a:path>
              <a:path w="91439" h="93979">
                <a:moveTo>
                  <a:pt x="79248" y="46735"/>
                </a:moveTo>
                <a:lnTo>
                  <a:pt x="62992" y="46735"/>
                </a:lnTo>
                <a:lnTo>
                  <a:pt x="62992" y="88391"/>
                </a:lnTo>
                <a:lnTo>
                  <a:pt x="51816" y="91439"/>
                </a:lnTo>
                <a:lnTo>
                  <a:pt x="51816" y="93471"/>
                </a:lnTo>
                <a:lnTo>
                  <a:pt x="91440" y="93471"/>
                </a:lnTo>
                <a:lnTo>
                  <a:pt x="91440" y="91439"/>
                </a:lnTo>
                <a:lnTo>
                  <a:pt x="79248" y="88391"/>
                </a:lnTo>
                <a:lnTo>
                  <a:pt x="79248" y="46735"/>
                </a:lnTo>
                <a:close/>
              </a:path>
              <a:path w="91439" h="93979">
                <a:moveTo>
                  <a:pt x="91440" y="0"/>
                </a:moveTo>
                <a:lnTo>
                  <a:pt x="51816" y="0"/>
                </a:lnTo>
                <a:lnTo>
                  <a:pt x="51816" y="2031"/>
                </a:lnTo>
                <a:lnTo>
                  <a:pt x="62992" y="5079"/>
                </a:lnTo>
                <a:lnTo>
                  <a:pt x="62992" y="42671"/>
                </a:lnTo>
                <a:lnTo>
                  <a:pt x="79248" y="42671"/>
                </a:lnTo>
                <a:lnTo>
                  <a:pt x="79248" y="5079"/>
                </a:lnTo>
                <a:lnTo>
                  <a:pt x="91440" y="2031"/>
                </a:lnTo>
                <a:lnTo>
                  <a:pt x="91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22042" y="6007608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69" h="99695">
                <a:moveTo>
                  <a:pt x="43624" y="0"/>
                </a:moveTo>
                <a:lnTo>
                  <a:pt x="33464" y="0"/>
                </a:lnTo>
                <a:lnTo>
                  <a:pt x="28587" y="1117"/>
                </a:lnTo>
                <a:lnTo>
                  <a:pt x="1054" y="34924"/>
                </a:lnTo>
                <a:lnTo>
                  <a:pt x="0" y="41935"/>
                </a:lnTo>
                <a:lnTo>
                  <a:pt x="0" y="57645"/>
                </a:lnTo>
                <a:lnTo>
                  <a:pt x="19367" y="93979"/>
                </a:lnTo>
                <a:lnTo>
                  <a:pt x="33464" y="99580"/>
                </a:lnTo>
                <a:lnTo>
                  <a:pt x="43624" y="99580"/>
                </a:lnTo>
                <a:lnTo>
                  <a:pt x="48463" y="98450"/>
                </a:lnTo>
                <a:lnTo>
                  <a:pt x="52504" y="96519"/>
                </a:lnTo>
                <a:lnTo>
                  <a:pt x="36296" y="96519"/>
                </a:lnTo>
                <a:lnTo>
                  <a:pt x="33972" y="95745"/>
                </a:lnTo>
                <a:lnTo>
                  <a:pt x="18287" y="58724"/>
                </a:lnTo>
                <a:lnTo>
                  <a:pt x="18287" y="40855"/>
                </a:lnTo>
                <a:lnTo>
                  <a:pt x="33972" y="3835"/>
                </a:lnTo>
                <a:lnTo>
                  <a:pt x="36296" y="3047"/>
                </a:lnTo>
                <a:lnTo>
                  <a:pt x="52504" y="3047"/>
                </a:lnTo>
                <a:lnTo>
                  <a:pt x="48463" y="1117"/>
                </a:lnTo>
                <a:lnTo>
                  <a:pt x="43624" y="0"/>
                </a:lnTo>
                <a:close/>
              </a:path>
              <a:path w="77469" h="99695">
                <a:moveTo>
                  <a:pt x="52504" y="3047"/>
                </a:moveTo>
                <a:lnTo>
                  <a:pt x="40919" y="3047"/>
                </a:lnTo>
                <a:lnTo>
                  <a:pt x="43243" y="3835"/>
                </a:lnTo>
                <a:lnTo>
                  <a:pt x="47980" y="6946"/>
                </a:lnTo>
                <a:lnTo>
                  <a:pt x="58940" y="40855"/>
                </a:lnTo>
                <a:lnTo>
                  <a:pt x="58940" y="58724"/>
                </a:lnTo>
                <a:lnTo>
                  <a:pt x="43243" y="95745"/>
                </a:lnTo>
                <a:lnTo>
                  <a:pt x="40919" y="96519"/>
                </a:lnTo>
                <a:lnTo>
                  <a:pt x="52504" y="96519"/>
                </a:lnTo>
                <a:lnTo>
                  <a:pt x="76161" y="64655"/>
                </a:lnTo>
                <a:lnTo>
                  <a:pt x="77215" y="57645"/>
                </a:lnTo>
                <a:lnTo>
                  <a:pt x="77215" y="41935"/>
                </a:lnTo>
                <a:lnTo>
                  <a:pt x="57823" y="5587"/>
                </a:lnTo>
                <a:lnTo>
                  <a:pt x="52504" y="30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15514" y="6010655"/>
            <a:ext cx="91440" cy="93980"/>
          </a:xfrm>
          <a:custGeom>
            <a:avLst/>
            <a:gdLst/>
            <a:ahLst/>
            <a:cxnLst/>
            <a:rect l="l" t="t" r="r" b="b"/>
            <a:pathLst>
              <a:path w="91439" h="93979">
                <a:moveTo>
                  <a:pt x="91440" y="0"/>
                </a:moveTo>
                <a:lnTo>
                  <a:pt x="0" y="0"/>
                </a:lnTo>
                <a:lnTo>
                  <a:pt x="0" y="2031"/>
                </a:lnTo>
                <a:lnTo>
                  <a:pt x="12192" y="5079"/>
                </a:lnTo>
                <a:lnTo>
                  <a:pt x="12192" y="88391"/>
                </a:lnTo>
                <a:lnTo>
                  <a:pt x="0" y="91439"/>
                </a:lnTo>
                <a:lnTo>
                  <a:pt x="0" y="93471"/>
                </a:lnTo>
                <a:lnTo>
                  <a:pt x="39624" y="93471"/>
                </a:lnTo>
                <a:lnTo>
                  <a:pt x="39624" y="91439"/>
                </a:lnTo>
                <a:lnTo>
                  <a:pt x="28448" y="88391"/>
                </a:lnTo>
                <a:lnTo>
                  <a:pt x="28448" y="4063"/>
                </a:lnTo>
                <a:lnTo>
                  <a:pt x="83312" y="4063"/>
                </a:lnTo>
                <a:lnTo>
                  <a:pt x="91440" y="2031"/>
                </a:lnTo>
                <a:lnTo>
                  <a:pt x="91440" y="0"/>
                </a:lnTo>
                <a:close/>
              </a:path>
              <a:path w="91439" h="93979">
                <a:moveTo>
                  <a:pt x="83312" y="4063"/>
                </a:moveTo>
                <a:lnTo>
                  <a:pt x="62992" y="4063"/>
                </a:lnTo>
                <a:lnTo>
                  <a:pt x="62992" y="88391"/>
                </a:lnTo>
                <a:lnTo>
                  <a:pt x="51816" y="91439"/>
                </a:lnTo>
                <a:lnTo>
                  <a:pt x="51816" y="93471"/>
                </a:lnTo>
                <a:lnTo>
                  <a:pt x="91440" y="93471"/>
                </a:lnTo>
                <a:lnTo>
                  <a:pt x="91440" y="91439"/>
                </a:lnTo>
                <a:lnTo>
                  <a:pt x="79248" y="88391"/>
                </a:lnTo>
                <a:lnTo>
                  <a:pt x="79248" y="5079"/>
                </a:lnTo>
                <a:lnTo>
                  <a:pt x="83312" y="40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21165" y="6010655"/>
            <a:ext cx="121920" cy="93980"/>
          </a:xfrm>
          <a:custGeom>
            <a:avLst/>
            <a:gdLst/>
            <a:ahLst/>
            <a:cxnLst/>
            <a:rect l="l" t="t" r="r" b="b"/>
            <a:pathLst>
              <a:path w="121919" h="93979">
                <a:moveTo>
                  <a:pt x="121932" y="0"/>
                </a:moveTo>
                <a:lnTo>
                  <a:pt x="81292" y="0"/>
                </a:lnTo>
                <a:lnTo>
                  <a:pt x="81292" y="2031"/>
                </a:lnTo>
                <a:lnTo>
                  <a:pt x="93484" y="5079"/>
                </a:lnTo>
                <a:lnTo>
                  <a:pt x="93484" y="88391"/>
                </a:lnTo>
                <a:lnTo>
                  <a:pt x="81292" y="91439"/>
                </a:lnTo>
                <a:lnTo>
                  <a:pt x="81292" y="93471"/>
                </a:lnTo>
                <a:lnTo>
                  <a:pt x="121932" y="93471"/>
                </a:lnTo>
                <a:lnTo>
                  <a:pt x="121932" y="91439"/>
                </a:lnTo>
                <a:lnTo>
                  <a:pt x="109740" y="88391"/>
                </a:lnTo>
                <a:lnTo>
                  <a:pt x="109740" y="5079"/>
                </a:lnTo>
                <a:lnTo>
                  <a:pt x="121932" y="2031"/>
                </a:lnTo>
                <a:lnTo>
                  <a:pt x="121932" y="0"/>
                </a:lnTo>
                <a:close/>
              </a:path>
              <a:path w="121919" h="93979">
                <a:moveTo>
                  <a:pt x="40652" y="0"/>
                </a:moveTo>
                <a:lnTo>
                  <a:pt x="0" y="0"/>
                </a:lnTo>
                <a:lnTo>
                  <a:pt x="0" y="2031"/>
                </a:lnTo>
                <a:lnTo>
                  <a:pt x="12191" y="5079"/>
                </a:lnTo>
                <a:lnTo>
                  <a:pt x="12191" y="88391"/>
                </a:lnTo>
                <a:lnTo>
                  <a:pt x="0" y="91439"/>
                </a:lnTo>
                <a:lnTo>
                  <a:pt x="0" y="93471"/>
                </a:lnTo>
                <a:lnTo>
                  <a:pt x="42875" y="93471"/>
                </a:lnTo>
                <a:lnTo>
                  <a:pt x="49250" y="92697"/>
                </a:lnTo>
                <a:lnTo>
                  <a:pt x="60083" y="89585"/>
                </a:lnTo>
                <a:lnTo>
                  <a:pt x="60457" y="89407"/>
                </a:lnTo>
                <a:lnTo>
                  <a:pt x="28460" y="89407"/>
                </a:lnTo>
                <a:lnTo>
                  <a:pt x="28460" y="38607"/>
                </a:lnTo>
                <a:lnTo>
                  <a:pt x="60432" y="38607"/>
                </a:lnTo>
                <a:lnTo>
                  <a:pt x="60083" y="38442"/>
                </a:lnTo>
                <a:lnTo>
                  <a:pt x="49250" y="35318"/>
                </a:lnTo>
                <a:lnTo>
                  <a:pt x="42875" y="34543"/>
                </a:lnTo>
                <a:lnTo>
                  <a:pt x="28460" y="34543"/>
                </a:lnTo>
                <a:lnTo>
                  <a:pt x="28460" y="5079"/>
                </a:lnTo>
                <a:lnTo>
                  <a:pt x="40652" y="2031"/>
                </a:lnTo>
                <a:lnTo>
                  <a:pt x="40652" y="0"/>
                </a:lnTo>
                <a:close/>
              </a:path>
              <a:path w="121919" h="93979">
                <a:moveTo>
                  <a:pt x="60432" y="38607"/>
                </a:moveTo>
                <a:lnTo>
                  <a:pt x="43294" y="38607"/>
                </a:lnTo>
                <a:lnTo>
                  <a:pt x="49288" y="40817"/>
                </a:lnTo>
                <a:lnTo>
                  <a:pt x="57823" y="49618"/>
                </a:lnTo>
                <a:lnTo>
                  <a:pt x="59956" y="55879"/>
                </a:lnTo>
                <a:lnTo>
                  <a:pt x="59956" y="72135"/>
                </a:lnTo>
                <a:lnTo>
                  <a:pt x="57823" y="78409"/>
                </a:lnTo>
                <a:lnTo>
                  <a:pt x="49288" y="87210"/>
                </a:lnTo>
                <a:lnTo>
                  <a:pt x="43294" y="89407"/>
                </a:lnTo>
                <a:lnTo>
                  <a:pt x="60457" y="89407"/>
                </a:lnTo>
                <a:lnTo>
                  <a:pt x="78244" y="68071"/>
                </a:lnTo>
                <a:lnTo>
                  <a:pt x="78244" y="59943"/>
                </a:lnTo>
                <a:lnTo>
                  <a:pt x="77393" y="56121"/>
                </a:lnTo>
                <a:lnTo>
                  <a:pt x="74015" y="48945"/>
                </a:lnTo>
                <a:lnTo>
                  <a:pt x="71424" y="45821"/>
                </a:lnTo>
                <a:lnTo>
                  <a:pt x="64515" y="40538"/>
                </a:lnTo>
                <a:lnTo>
                  <a:pt x="60432" y="386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56319" y="6010655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69" h="93979">
                <a:moveTo>
                  <a:pt x="46723" y="4063"/>
                </a:moveTo>
                <a:lnTo>
                  <a:pt x="30467" y="4063"/>
                </a:lnTo>
                <a:lnTo>
                  <a:pt x="30467" y="88391"/>
                </a:lnTo>
                <a:lnTo>
                  <a:pt x="18275" y="91439"/>
                </a:lnTo>
                <a:lnTo>
                  <a:pt x="18275" y="93471"/>
                </a:lnTo>
                <a:lnTo>
                  <a:pt x="58915" y="93471"/>
                </a:lnTo>
                <a:lnTo>
                  <a:pt x="58915" y="91439"/>
                </a:lnTo>
                <a:lnTo>
                  <a:pt x="46723" y="88391"/>
                </a:lnTo>
                <a:lnTo>
                  <a:pt x="46723" y="4063"/>
                </a:lnTo>
                <a:close/>
              </a:path>
              <a:path w="77469" h="93979">
                <a:moveTo>
                  <a:pt x="77203" y="0"/>
                </a:moveTo>
                <a:lnTo>
                  <a:pt x="0" y="0"/>
                </a:lnTo>
                <a:lnTo>
                  <a:pt x="533" y="5613"/>
                </a:lnTo>
                <a:lnTo>
                  <a:pt x="853" y="9766"/>
                </a:lnTo>
                <a:lnTo>
                  <a:pt x="939" y="18389"/>
                </a:lnTo>
                <a:lnTo>
                  <a:pt x="533" y="23710"/>
                </a:lnTo>
                <a:lnTo>
                  <a:pt x="393" y="25196"/>
                </a:lnTo>
                <a:lnTo>
                  <a:pt x="0" y="30479"/>
                </a:lnTo>
                <a:lnTo>
                  <a:pt x="2019" y="30479"/>
                </a:lnTo>
                <a:lnTo>
                  <a:pt x="5537" y="27368"/>
                </a:lnTo>
                <a:lnTo>
                  <a:pt x="8458" y="23596"/>
                </a:lnTo>
                <a:lnTo>
                  <a:pt x="13055" y="14808"/>
                </a:lnTo>
                <a:lnTo>
                  <a:pt x="14211" y="9766"/>
                </a:lnTo>
                <a:lnTo>
                  <a:pt x="14211" y="4063"/>
                </a:lnTo>
                <a:lnTo>
                  <a:pt x="76612" y="4063"/>
                </a:lnTo>
                <a:lnTo>
                  <a:pt x="76733" y="2781"/>
                </a:lnTo>
                <a:lnTo>
                  <a:pt x="76923" y="1358"/>
                </a:lnTo>
                <a:lnTo>
                  <a:pt x="77203" y="0"/>
                </a:lnTo>
                <a:close/>
              </a:path>
              <a:path w="77469" h="93979">
                <a:moveTo>
                  <a:pt x="76612" y="4063"/>
                </a:moveTo>
                <a:lnTo>
                  <a:pt x="62992" y="4063"/>
                </a:lnTo>
                <a:lnTo>
                  <a:pt x="62992" y="9766"/>
                </a:lnTo>
                <a:lnTo>
                  <a:pt x="64135" y="14808"/>
                </a:lnTo>
                <a:lnTo>
                  <a:pt x="68745" y="23596"/>
                </a:lnTo>
                <a:lnTo>
                  <a:pt x="71640" y="27368"/>
                </a:lnTo>
                <a:lnTo>
                  <a:pt x="75184" y="30479"/>
                </a:lnTo>
                <a:lnTo>
                  <a:pt x="77203" y="30479"/>
                </a:lnTo>
                <a:lnTo>
                  <a:pt x="76923" y="28727"/>
                </a:lnTo>
                <a:lnTo>
                  <a:pt x="76733" y="26962"/>
                </a:lnTo>
                <a:lnTo>
                  <a:pt x="76454" y="23710"/>
                </a:lnTo>
                <a:lnTo>
                  <a:pt x="76301" y="9042"/>
                </a:lnTo>
                <a:lnTo>
                  <a:pt x="76454" y="5613"/>
                </a:lnTo>
                <a:lnTo>
                  <a:pt x="76612" y="40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46730" y="6007608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69" h="99695">
                <a:moveTo>
                  <a:pt x="43624" y="0"/>
                </a:moveTo>
                <a:lnTo>
                  <a:pt x="33464" y="0"/>
                </a:lnTo>
                <a:lnTo>
                  <a:pt x="28587" y="1117"/>
                </a:lnTo>
                <a:lnTo>
                  <a:pt x="1054" y="34924"/>
                </a:lnTo>
                <a:lnTo>
                  <a:pt x="0" y="41935"/>
                </a:lnTo>
                <a:lnTo>
                  <a:pt x="0" y="57645"/>
                </a:lnTo>
                <a:lnTo>
                  <a:pt x="19367" y="93979"/>
                </a:lnTo>
                <a:lnTo>
                  <a:pt x="33464" y="99580"/>
                </a:lnTo>
                <a:lnTo>
                  <a:pt x="43624" y="99580"/>
                </a:lnTo>
                <a:lnTo>
                  <a:pt x="48463" y="98450"/>
                </a:lnTo>
                <a:lnTo>
                  <a:pt x="52504" y="96519"/>
                </a:lnTo>
                <a:lnTo>
                  <a:pt x="36296" y="96519"/>
                </a:lnTo>
                <a:lnTo>
                  <a:pt x="33972" y="95745"/>
                </a:lnTo>
                <a:lnTo>
                  <a:pt x="18287" y="58724"/>
                </a:lnTo>
                <a:lnTo>
                  <a:pt x="18287" y="40855"/>
                </a:lnTo>
                <a:lnTo>
                  <a:pt x="33972" y="3835"/>
                </a:lnTo>
                <a:lnTo>
                  <a:pt x="36296" y="3047"/>
                </a:lnTo>
                <a:lnTo>
                  <a:pt x="52504" y="3047"/>
                </a:lnTo>
                <a:lnTo>
                  <a:pt x="48463" y="1117"/>
                </a:lnTo>
                <a:lnTo>
                  <a:pt x="43624" y="0"/>
                </a:lnTo>
                <a:close/>
              </a:path>
              <a:path w="77469" h="99695">
                <a:moveTo>
                  <a:pt x="52504" y="3047"/>
                </a:moveTo>
                <a:lnTo>
                  <a:pt x="40919" y="3047"/>
                </a:lnTo>
                <a:lnTo>
                  <a:pt x="43243" y="3835"/>
                </a:lnTo>
                <a:lnTo>
                  <a:pt x="47980" y="6946"/>
                </a:lnTo>
                <a:lnTo>
                  <a:pt x="58940" y="40855"/>
                </a:lnTo>
                <a:lnTo>
                  <a:pt x="58940" y="58724"/>
                </a:lnTo>
                <a:lnTo>
                  <a:pt x="43243" y="95745"/>
                </a:lnTo>
                <a:lnTo>
                  <a:pt x="40919" y="96519"/>
                </a:lnTo>
                <a:lnTo>
                  <a:pt x="52504" y="96519"/>
                </a:lnTo>
                <a:lnTo>
                  <a:pt x="76161" y="64655"/>
                </a:lnTo>
                <a:lnTo>
                  <a:pt x="77215" y="57645"/>
                </a:lnTo>
                <a:lnTo>
                  <a:pt x="77215" y="41935"/>
                </a:lnTo>
                <a:lnTo>
                  <a:pt x="57823" y="5587"/>
                </a:lnTo>
                <a:lnTo>
                  <a:pt x="52504" y="30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38170" y="6010655"/>
            <a:ext cx="118110" cy="96520"/>
          </a:xfrm>
          <a:custGeom>
            <a:avLst/>
            <a:gdLst/>
            <a:ahLst/>
            <a:cxnLst/>
            <a:rect l="l" t="t" r="r" b="b"/>
            <a:pathLst>
              <a:path w="118110" h="96520">
                <a:moveTo>
                  <a:pt x="34902" y="14223"/>
                </a:moveTo>
                <a:lnTo>
                  <a:pt x="17259" y="14223"/>
                </a:lnTo>
                <a:lnTo>
                  <a:pt x="54660" y="96532"/>
                </a:lnTo>
                <a:lnTo>
                  <a:pt x="57708" y="96532"/>
                </a:lnTo>
                <a:lnTo>
                  <a:pt x="66473" y="73774"/>
                </a:lnTo>
                <a:lnTo>
                  <a:pt x="61976" y="73774"/>
                </a:lnTo>
                <a:lnTo>
                  <a:pt x="34902" y="14223"/>
                </a:lnTo>
                <a:close/>
              </a:path>
              <a:path w="118110" h="96520">
                <a:moveTo>
                  <a:pt x="28435" y="0"/>
                </a:moveTo>
                <a:lnTo>
                  <a:pt x="0" y="0"/>
                </a:lnTo>
                <a:lnTo>
                  <a:pt x="0" y="2031"/>
                </a:lnTo>
                <a:lnTo>
                  <a:pt x="13208" y="6095"/>
                </a:lnTo>
                <a:lnTo>
                  <a:pt x="13208" y="86359"/>
                </a:lnTo>
                <a:lnTo>
                  <a:pt x="0" y="91439"/>
                </a:lnTo>
                <a:lnTo>
                  <a:pt x="0" y="93471"/>
                </a:lnTo>
                <a:lnTo>
                  <a:pt x="30467" y="93471"/>
                </a:lnTo>
                <a:lnTo>
                  <a:pt x="30467" y="91439"/>
                </a:lnTo>
                <a:lnTo>
                  <a:pt x="17259" y="86359"/>
                </a:lnTo>
                <a:lnTo>
                  <a:pt x="17259" y="14223"/>
                </a:lnTo>
                <a:lnTo>
                  <a:pt x="34902" y="14223"/>
                </a:lnTo>
                <a:lnTo>
                  <a:pt x="28435" y="0"/>
                </a:lnTo>
                <a:close/>
              </a:path>
              <a:path w="118110" h="96520">
                <a:moveTo>
                  <a:pt x="105651" y="14223"/>
                </a:moveTo>
                <a:lnTo>
                  <a:pt x="89408" y="14223"/>
                </a:lnTo>
                <a:lnTo>
                  <a:pt x="89408" y="88391"/>
                </a:lnTo>
                <a:lnTo>
                  <a:pt x="78219" y="91439"/>
                </a:lnTo>
                <a:lnTo>
                  <a:pt x="78219" y="93471"/>
                </a:lnTo>
                <a:lnTo>
                  <a:pt x="117843" y="93471"/>
                </a:lnTo>
                <a:lnTo>
                  <a:pt x="117843" y="91439"/>
                </a:lnTo>
                <a:lnTo>
                  <a:pt x="105651" y="88391"/>
                </a:lnTo>
                <a:lnTo>
                  <a:pt x="105651" y="14223"/>
                </a:lnTo>
                <a:close/>
              </a:path>
              <a:path w="118110" h="96520">
                <a:moveTo>
                  <a:pt x="117843" y="0"/>
                </a:moveTo>
                <a:lnTo>
                  <a:pt x="90411" y="0"/>
                </a:lnTo>
                <a:lnTo>
                  <a:pt x="61976" y="73774"/>
                </a:lnTo>
                <a:lnTo>
                  <a:pt x="66473" y="73774"/>
                </a:lnTo>
                <a:lnTo>
                  <a:pt x="89408" y="14223"/>
                </a:lnTo>
                <a:lnTo>
                  <a:pt x="105651" y="14223"/>
                </a:lnTo>
                <a:lnTo>
                  <a:pt x="105651" y="5079"/>
                </a:lnTo>
                <a:lnTo>
                  <a:pt x="117843" y="2031"/>
                </a:lnTo>
                <a:lnTo>
                  <a:pt x="1178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47088" y="6188453"/>
            <a:ext cx="1001737" cy="32004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88908" y="5403405"/>
            <a:ext cx="97155" cy="144145"/>
          </a:xfrm>
          <a:custGeom>
            <a:avLst/>
            <a:gdLst/>
            <a:ahLst/>
            <a:cxnLst/>
            <a:rect l="l" t="t" r="r" b="b"/>
            <a:pathLst>
              <a:path w="97155" h="144145">
                <a:moveTo>
                  <a:pt x="26187" y="9715"/>
                </a:moveTo>
                <a:lnTo>
                  <a:pt x="19875" y="12979"/>
                </a:lnTo>
                <a:lnTo>
                  <a:pt x="0" y="75628"/>
                </a:lnTo>
                <a:lnTo>
                  <a:pt x="14397" y="79725"/>
                </a:lnTo>
                <a:lnTo>
                  <a:pt x="26652" y="88012"/>
                </a:lnTo>
                <a:lnTo>
                  <a:pt x="35795" y="99797"/>
                </a:lnTo>
                <a:lnTo>
                  <a:pt x="40855" y="114388"/>
                </a:lnTo>
                <a:lnTo>
                  <a:pt x="42202" y="122656"/>
                </a:lnTo>
                <a:lnTo>
                  <a:pt x="41440" y="130429"/>
                </a:lnTo>
                <a:lnTo>
                  <a:pt x="39014" y="137515"/>
                </a:lnTo>
                <a:lnTo>
                  <a:pt x="58356" y="143649"/>
                </a:lnTo>
                <a:lnTo>
                  <a:pt x="62407" y="141554"/>
                </a:lnTo>
                <a:lnTo>
                  <a:pt x="97104" y="32219"/>
                </a:lnTo>
                <a:lnTo>
                  <a:pt x="89748" y="21513"/>
                </a:lnTo>
                <a:lnTo>
                  <a:pt x="63385" y="21513"/>
                </a:lnTo>
                <a:lnTo>
                  <a:pt x="26187" y="9715"/>
                </a:lnTo>
                <a:close/>
              </a:path>
              <a:path w="97155" h="144145">
                <a:moveTo>
                  <a:pt x="74968" y="0"/>
                </a:moveTo>
                <a:lnTo>
                  <a:pt x="69977" y="723"/>
                </a:lnTo>
                <a:lnTo>
                  <a:pt x="63385" y="21513"/>
                </a:lnTo>
                <a:lnTo>
                  <a:pt x="89748" y="21513"/>
                </a:lnTo>
                <a:lnTo>
                  <a:pt x="74968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13127" y="5268899"/>
            <a:ext cx="124460" cy="125095"/>
          </a:xfrm>
          <a:custGeom>
            <a:avLst/>
            <a:gdLst/>
            <a:ahLst/>
            <a:cxnLst/>
            <a:rect l="l" t="t" r="r" b="b"/>
            <a:pathLst>
              <a:path w="124460" h="125095">
                <a:moveTo>
                  <a:pt x="71424" y="0"/>
                </a:moveTo>
                <a:lnTo>
                  <a:pt x="46595" y="1186"/>
                </a:lnTo>
                <a:lnTo>
                  <a:pt x="24872" y="11444"/>
                </a:lnTo>
                <a:lnTo>
                  <a:pt x="8570" y="29105"/>
                </a:lnTo>
                <a:lnTo>
                  <a:pt x="0" y="52501"/>
                </a:lnTo>
                <a:lnTo>
                  <a:pt x="1833" y="79750"/>
                </a:lnTo>
                <a:lnTo>
                  <a:pt x="14392" y="102773"/>
                </a:lnTo>
                <a:lnTo>
                  <a:pt x="35261" y="118697"/>
                </a:lnTo>
                <a:lnTo>
                  <a:pt x="62026" y="124650"/>
                </a:lnTo>
                <a:lnTo>
                  <a:pt x="83932" y="120673"/>
                </a:lnTo>
                <a:lnTo>
                  <a:pt x="102673" y="109610"/>
                </a:lnTo>
                <a:lnTo>
                  <a:pt x="116565" y="92760"/>
                </a:lnTo>
                <a:lnTo>
                  <a:pt x="123926" y="71424"/>
                </a:lnTo>
                <a:lnTo>
                  <a:pt x="122738" y="46543"/>
                </a:lnTo>
                <a:lnTo>
                  <a:pt x="112458" y="24820"/>
                </a:lnTo>
                <a:lnTo>
                  <a:pt x="94787" y="8543"/>
                </a:lnTo>
                <a:lnTo>
                  <a:pt x="71424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10967" y="5483923"/>
            <a:ext cx="20955" cy="46355"/>
          </a:xfrm>
          <a:custGeom>
            <a:avLst/>
            <a:gdLst/>
            <a:ahLst/>
            <a:cxnLst/>
            <a:rect l="l" t="t" r="r" b="b"/>
            <a:pathLst>
              <a:path w="20955" h="46354">
                <a:moveTo>
                  <a:pt x="20929" y="0"/>
                </a:moveTo>
                <a:lnTo>
                  <a:pt x="3060" y="0"/>
                </a:lnTo>
                <a:lnTo>
                  <a:pt x="0" y="3060"/>
                </a:lnTo>
                <a:lnTo>
                  <a:pt x="0" y="43256"/>
                </a:lnTo>
                <a:lnTo>
                  <a:pt x="3060" y="46316"/>
                </a:lnTo>
                <a:lnTo>
                  <a:pt x="20929" y="46316"/>
                </a:lnTo>
                <a:lnTo>
                  <a:pt x="20929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51938" y="5483923"/>
            <a:ext cx="109220" cy="46355"/>
          </a:xfrm>
          <a:custGeom>
            <a:avLst/>
            <a:gdLst/>
            <a:ahLst/>
            <a:cxnLst/>
            <a:rect l="l" t="t" r="r" b="b"/>
            <a:pathLst>
              <a:path w="109219" h="46354">
                <a:moveTo>
                  <a:pt x="81927" y="0"/>
                </a:moveTo>
                <a:lnTo>
                  <a:pt x="0" y="0"/>
                </a:lnTo>
                <a:lnTo>
                  <a:pt x="0" y="46316"/>
                </a:lnTo>
                <a:lnTo>
                  <a:pt x="108648" y="46316"/>
                </a:lnTo>
                <a:lnTo>
                  <a:pt x="108648" y="8115"/>
                </a:lnTo>
                <a:lnTo>
                  <a:pt x="101542" y="7420"/>
                </a:lnTo>
                <a:lnTo>
                  <a:pt x="94664" y="5805"/>
                </a:lnTo>
                <a:lnTo>
                  <a:pt x="88097" y="3316"/>
                </a:lnTo>
                <a:lnTo>
                  <a:pt x="81927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35009" y="5417426"/>
            <a:ext cx="80010" cy="46355"/>
          </a:xfrm>
          <a:custGeom>
            <a:avLst/>
            <a:gdLst/>
            <a:ahLst/>
            <a:cxnLst/>
            <a:rect l="l" t="t" r="r" b="b"/>
            <a:pathLst>
              <a:path w="80010" h="46354">
                <a:moveTo>
                  <a:pt x="78016" y="0"/>
                </a:moveTo>
                <a:lnTo>
                  <a:pt x="0" y="0"/>
                </a:lnTo>
                <a:lnTo>
                  <a:pt x="0" y="46304"/>
                </a:lnTo>
                <a:lnTo>
                  <a:pt x="79971" y="46304"/>
                </a:lnTo>
                <a:lnTo>
                  <a:pt x="78105" y="42799"/>
                </a:lnTo>
                <a:lnTo>
                  <a:pt x="76581" y="39027"/>
                </a:lnTo>
                <a:lnTo>
                  <a:pt x="75501" y="35013"/>
                </a:lnTo>
                <a:lnTo>
                  <a:pt x="73876" y="25944"/>
                </a:lnTo>
                <a:lnTo>
                  <a:pt x="73815" y="16978"/>
                </a:lnTo>
                <a:lnTo>
                  <a:pt x="75226" y="8276"/>
                </a:lnTo>
                <a:lnTo>
                  <a:pt x="78016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91968" y="5417426"/>
            <a:ext cx="25400" cy="46355"/>
          </a:xfrm>
          <a:custGeom>
            <a:avLst/>
            <a:gdLst/>
            <a:ahLst/>
            <a:cxnLst/>
            <a:rect l="l" t="t" r="r" b="b"/>
            <a:pathLst>
              <a:path w="25400" h="46354">
                <a:moveTo>
                  <a:pt x="24942" y="0"/>
                </a:moveTo>
                <a:lnTo>
                  <a:pt x="3060" y="0"/>
                </a:lnTo>
                <a:lnTo>
                  <a:pt x="0" y="3047"/>
                </a:lnTo>
                <a:lnTo>
                  <a:pt x="0" y="43243"/>
                </a:lnTo>
                <a:lnTo>
                  <a:pt x="3060" y="46304"/>
                </a:lnTo>
                <a:lnTo>
                  <a:pt x="24942" y="46304"/>
                </a:lnTo>
                <a:lnTo>
                  <a:pt x="24942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16898" y="5348554"/>
            <a:ext cx="114935" cy="46355"/>
          </a:xfrm>
          <a:custGeom>
            <a:avLst/>
            <a:gdLst/>
            <a:ahLst/>
            <a:cxnLst/>
            <a:rect l="l" t="t" r="r" b="b"/>
            <a:pathLst>
              <a:path w="114935" h="46354">
                <a:moveTo>
                  <a:pt x="114350" y="0"/>
                </a:moveTo>
                <a:lnTo>
                  <a:pt x="3060" y="0"/>
                </a:lnTo>
                <a:lnTo>
                  <a:pt x="0" y="3060"/>
                </a:lnTo>
                <a:lnTo>
                  <a:pt x="0" y="43256"/>
                </a:lnTo>
                <a:lnTo>
                  <a:pt x="3060" y="46316"/>
                </a:lnTo>
                <a:lnTo>
                  <a:pt x="114350" y="46291"/>
                </a:lnTo>
                <a:lnTo>
                  <a:pt x="11435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50121" y="5348554"/>
            <a:ext cx="16510" cy="38100"/>
          </a:xfrm>
          <a:custGeom>
            <a:avLst/>
            <a:gdLst/>
            <a:ahLst/>
            <a:cxnLst/>
            <a:rect l="l" t="t" r="r" b="b"/>
            <a:pathLst>
              <a:path w="16510" h="38100">
                <a:moveTo>
                  <a:pt x="13347" y="0"/>
                </a:moveTo>
                <a:lnTo>
                  <a:pt x="0" y="0"/>
                </a:lnTo>
                <a:lnTo>
                  <a:pt x="0" y="37807"/>
                </a:lnTo>
                <a:lnTo>
                  <a:pt x="16408" y="33388"/>
                </a:lnTo>
                <a:lnTo>
                  <a:pt x="16408" y="3060"/>
                </a:lnTo>
                <a:lnTo>
                  <a:pt x="13347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91968" y="5296903"/>
            <a:ext cx="29845" cy="36195"/>
          </a:xfrm>
          <a:custGeom>
            <a:avLst/>
            <a:gdLst/>
            <a:ahLst/>
            <a:cxnLst/>
            <a:rect l="l" t="t" r="r" b="b"/>
            <a:pathLst>
              <a:path w="29844" h="36195">
                <a:moveTo>
                  <a:pt x="29248" y="0"/>
                </a:moveTo>
                <a:lnTo>
                  <a:pt x="3060" y="0"/>
                </a:lnTo>
                <a:lnTo>
                  <a:pt x="0" y="3060"/>
                </a:lnTo>
                <a:lnTo>
                  <a:pt x="0" y="32562"/>
                </a:lnTo>
                <a:lnTo>
                  <a:pt x="3060" y="35623"/>
                </a:lnTo>
                <a:lnTo>
                  <a:pt x="29248" y="35623"/>
                </a:lnTo>
                <a:lnTo>
                  <a:pt x="29248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35009" y="5296903"/>
            <a:ext cx="106680" cy="36195"/>
          </a:xfrm>
          <a:custGeom>
            <a:avLst/>
            <a:gdLst/>
            <a:ahLst/>
            <a:cxnLst/>
            <a:rect l="l" t="t" r="r" b="b"/>
            <a:pathLst>
              <a:path w="106680" h="36195">
                <a:moveTo>
                  <a:pt x="103517" y="0"/>
                </a:moveTo>
                <a:lnTo>
                  <a:pt x="0" y="0"/>
                </a:lnTo>
                <a:lnTo>
                  <a:pt x="0" y="35623"/>
                </a:lnTo>
                <a:lnTo>
                  <a:pt x="103517" y="35623"/>
                </a:lnTo>
                <a:lnTo>
                  <a:pt x="106578" y="32562"/>
                </a:lnTo>
                <a:lnTo>
                  <a:pt x="106578" y="3047"/>
                </a:lnTo>
                <a:lnTo>
                  <a:pt x="103517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29801" y="5127650"/>
            <a:ext cx="118745" cy="118745"/>
          </a:xfrm>
          <a:custGeom>
            <a:avLst/>
            <a:gdLst/>
            <a:ahLst/>
            <a:cxnLst/>
            <a:rect l="l" t="t" r="r" b="b"/>
            <a:pathLst>
              <a:path w="118744" h="118745">
                <a:moveTo>
                  <a:pt x="59308" y="0"/>
                </a:moveTo>
                <a:lnTo>
                  <a:pt x="36224" y="4661"/>
                </a:lnTo>
                <a:lnTo>
                  <a:pt x="17372" y="17372"/>
                </a:lnTo>
                <a:lnTo>
                  <a:pt x="4661" y="36224"/>
                </a:lnTo>
                <a:lnTo>
                  <a:pt x="0" y="59309"/>
                </a:lnTo>
                <a:lnTo>
                  <a:pt x="4661" y="82386"/>
                </a:lnTo>
                <a:lnTo>
                  <a:pt x="17372" y="101234"/>
                </a:lnTo>
                <a:lnTo>
                  <a:pt x="36224" y="113944"/>
                </a:lnTo>
                <a:lnTo>
                  <a:pt x="59308" y="118605"/>
                </a:lnTo>
                <a:lnTo>
                  <a:pt x="82393" y="113944"/>
                </a:lnTo>
                <a:lnTo>
                  <a:pt x="101245" y="101234"/>
                </a:lnTo>
                <a:lnTo>
                  <a:pt x="113956" y="82386"/>
                </a:lnTo>
                <a:lnTo>
                  <a:pt x="118617" y="59309"/>
                </a:lnTo>
                <a:lnTo>
                  <a:pt x="113956" y="36224"/>
                </a:lnTo>
                <a:lnTo>
                  <a:pt x="101245" y="17372"/>
                </a:lnTo>
                <a:lnTo>
                  <a:pt x="82393" y="4661"/>
                </a:lnTo>
                <a:lnTo>
                  <a:pt x="59308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33643" y="5266093"/>
            <a:ext cx="336550" cy="589915"/>
          </a:xfrm>
          <a:custGeom>
            <a:avLst/>
            <a:gdLst/>
            <a:ahLst/>
            <a:cxnLst/>
            <a:rect l="l" t="t" r="r" b="b"/>
            <a:pathLst>
              <a:path w="336550" h="589914">
                <a:moveTo>
                  <a:pt x="277533" y="267449"/>
                </a:moveTo>
                <a:lnTo>
                  <a:pt x="207283" y="267449"/>
                </a:lnTo>
                <a:lnTo>
                  <a:pt x="225740" y="371205"/>
                </a:lnTo>
                <a:lnTo>
                  <a:pt x="268548" y="563499"/>
                </a:lnTo>
                <a:lnTo>
                  <a:pt x="296222" y="589880"/>
                </a:lnTo>
                <a:lnTo>
                  <a:pt x="309950" y="589546"/>
                </a:lnTo>
                <a:lnTo>
                  <a:pt x="322471" y="583913"/>
                </a:lnTo>
                <a:lnTo>
                  <a:pt x="331546" y="574247"/>
                </a:lnTo>
                <a:lnTo>
                  <a:pt x="336335" y="561884"/>
                </a:lnTo>
                <a:lnTo>
                  <a:pt x="335997" y="548157"/>
                </a:lnTo>
                <a:lnTo>
                  <a:pt x="296894" y="376313"/>
                </a:lnTo>
                <a:lnTo>
                  <a:pt x="277533" y="267449"/>
                </a:lnTo>
                <a:close/>
              </a:path>
              <a:path w="336550" h="589914">
                <a:moveTo>
                  <a:pt x="188633" y="275043"/>
                </a:moveTo>
                <a:lnTo>
                  <a:pt x="114954" y="275043"/>
                </a:lnTo>
                <a:lnTo>
                  <a:pt x="77463" y="377253"/>
                </a:lnTo>
                <a:lnTo>
                  <a:pt x="76993" y="383870"/>
                </a:lnTo>
                <a:lnTo>
                  <a:pt x="114865" y="562698"/>
                </a:lnTo>
                <a:lnTo>
                  <a:pt x="120315" y="575304"/>
                </a:lnTo>
                <a:lnTo>
                  <a:pt x="129843" y="584525"/>
                </a:lnTo>
                <a:lnTo>
                  <a:pt x="142131" y="589500"/>
                </a:lnTo>
                <a:lnTo>
                  <a:pt x="155860" y="589368"/>
                </a:lnTo>
                <a:lnTo>
                  <a:pt x="182664" y="562104"/>
                </a:lnTo>
                <a:lnTo>
                  <a:pt x="148063" y="385635"/>
                </a:lnTo>
                <a:lnTo>
                  <a:pt x="188633" y="275043"/>
                </a:lnTo>
                <a:close/>
              </a:path>
              <a:path w="336550" h="589914">
                <a:moveTo>
                  <a:pt x="263416" y="86144"/>
                </a:moveTo>
                <a:lnTo>
                  <a:pt x="199421" y="86144"/>
                </a:lnTo>
                <a:lnTo>
                  <a:pt x="184461" y="168033"/>
                </a:lnTo>
                <a:lnTo>
                  <a:pt x="181671" y="176321"/>
                </a:lnTo>
                <a:lnTo>
                  <a:pt x="176823" y="183235"/>
                </a:lnTo>
                <a:lnTo>
                  <a:pt x="170339" y="188482"/>
                </a:lnTo>
                <a:lnTo>
                  <a:pt x="162642" y="191770"/>
                </a:lnTo>
                <a:lnTo>
                  <a:pt x="108883" y="206235"/>
                </a:lnTo>
                <a:lnTo>
                  <a:pt x="114547" y="275082"/>
                </a:lnTo>
                <a:lnTo>
                  <a:pt x="114954" y="275043"/>
                </a:lnTo>
                <a:lnTo>
                  <a:pt x="188633" y="275043"/>
                </a:lnTo>
                <a:lnTo>
                  <a:pt x="190925" y="268795"/>
                </a:lnTo>
                <a:lnTo>
                  <a:pt x="207283" y="267449"/>
                </a:lnTo>
                <a:lnTo>
                  <a:pt x="277533" y="267449"/>
                </a:lnTo>
                <a:lnTo>
                  <a:pt x="276523" y="261772"/>
                </a:lnTo>
                <a:lnTo>
                  <a:pt x="263416" y="86144"/>
                </a:lnTo>
                <a:close/>
              </a:path>
              <a:path w="336550" h="589914">
                <a:moveTo>
                  <a:pt x="261422" y="59423"/>
                </a:moveTo>
                <a:lnTo>
                  <a:pt x="148355" y="59423"/>
                </a:lnTo>
                <a:lnTo>
                  <a:pt x="117354" y="118681"/>
                </a:lnTo>
                <a:lnTo>
                  <a:pt x="21075" y="144602"/>
                </a:lnTo>
                <a:lnTo>
                  <a:pt x="10826" y="149706"/>
                </a:lnTo>
                <a:lnTo>
                  <a:pt x="3583" y="158051"/>
                </a:lnTo>
                <a:lnTo>
                  <a:pt x="0" y="168501"/>
                </a:lnTo>
                <a:lnTo>
                  <a:pt x="730" y="179920"/>
                </a:lnTo>
                <a:lnTo>
                  <a:pt x="5838" y="190173"/>
                </a:lnTo>
                <a:lnTo>
                  <a:pt x="14189" y="197411"/>
                </a:lnTo>
                <a:lnTo>
                  <a:pt x="24640" y="200987"/>
                </a:lnTo>
                <a:lnTo>
                  <a:pt x="36049" y="200253"/>
                </a:lnTo>
                <a:lnTo>
                  <a:pt x="152304" y="168960"/>
                </a:lnTo>
                <a:lnTo>
                  <a:pt x="158845" y="163715"/>
                </a:lnTo>
                <a:lnTo>
                  <a:pt x="199421" y="86144"/>
                </a:lnTo>
                <a:lnTo>
                  <a:pt x="263416" y="86144"/>
                </a:lnTo>
                <a:lnTo>
                  <a:pt x="261422" y="59423"/>
                </a:lnTo>
                <a:close/>
              </a:path>
              <a:path w="336550" h="589914">
                <a:moveTo>
                  <a:pt x="213137" y="0"/>
                </a:moveTo>
                <a:lnTo>
                  <a:pt x="135998" y="6337"/>
                </a:lnTo>
                <a:lnTo>
                  <a:pt x="98316" y="36033"/>
                </a:lnTo>
                <a:lnTo>
                  <a:pt x="96297" y="53149"/>
                </a:lnTo>
                <a:lnTo>
                  <a:pt x="99968" y="97777"/>
                </a:lnTo>
                <a:lnTo>
                  <a:pt x="113900" y="94030"/>
                </a:lnTo>
                <a:lnTo>
                  <a:pt x="148355" y="59423"/>
                </a:lnTo>
                <a:lnTo>
                  <a:pt x="261422" y="59423"/>
                </a:lnTo>
                <a:lnTo>
                  <a:pt x="259950" y="39700"/>
                </a:lnTo>
                <a:lnTo>
                  <a:pt x="255164" y="23143"/>
                </a:lnTo>
                <a:lnTo>
                  <a:pt x="244764" y="10158"/>
                </a:lnTo>
                <a:lnTo>
                  <a:pt x="230253" y="2018"/>
                </a:lnTo>
                <a:lnTo>
                  <a:pt x="213137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93760" y="5414975"/>
            <a:ext cx="714375" cy="443230"/>
          </a:xfrm>
          <a:custGeom>
            <a:avLst/>
            <a:gdLst/>
            <a:ahLst/>
            <a:cxnLst/>
            <a:rect l="l" t="t" r="r" b="b"/>
            <a:pathLst>
              <a:path w="714375" h="443229">
                <a:moveTo>
                  <a:pt x="18529" y="30479"/>
                </a:moveTo>
                <a:lnTo>
                  <a:pt x="9908" y="34056"/>
                </a:lnTo>
                <a:lnTo>
                  <a:pt x="3549" y="40439"/>
                </a:lnTo>
                <a:lnTo>
                  <a:pt x="102" y="48615"/>
                </a:lnTo>
                <a:lnTo>
                  <a:pt x="0" y="58077"/>
                </a:lnTo>
                <a:lnTo>
                  <a:pt x="44259" y="283235"/>
                </a:lnTo>
                <a:lnTo>
                  <a:pt x="47104" y="290687"/>
                </a:lnTo>
                <a:lnTo>
                  <a:pt x="52112" y="296608"/>
                </a:lnTo>
                <a:lnTo>
                  <a:pt x="58766" y="300576"/>
                </a:lnTo>
                <a:lnTo>
                  <a:pt x="66548" y="302171"/>
                </a:lnTo>
                <a:lnTo>
                  <a:pt x="18249" y="427418"/>
                </a:lnTo>
                <a:lnTo>
                  <a:pt x="22263" y="436486"/>
                </a:lnTo>
                <a:lnTo>
                  <a:pt x="38430" y="442721"/>
                </a:lnTo>
                <a:lnTo>
                  <a:pt x="47498" y="438696"/>
                </a:lnTo>
                <a:lnTo>
                  <a:pt x="72529" y="373786"/>
                </a:lnTo>
                <a:lnTo>
                  <a:pt x="178739" y="373786"/>
                </a:lnTo>
                <a:lnTo>
                  <a:pt x="189763" y="342442"/>
                </a:lnTo>
                <a:lnTo>
                  <a:pt x="84620" y="342442"/>
                </a:lnTo>
                <a:lnTo>
                  <a:pt x="100139" y="302209"/>
                </a:lnTo>
                <a:lnTo>
                  <a:pt x="203923" y="302209"/>
                </a:lnTo>
                <a:lnTo>
                  <a:pt x="219443" y="258051"/>
                </a:lnTo>
                <a:lnTo>
                  <a:pt x="299288" y="257975"/>
                </a:lnTo>
                <a:lnTo>
                  <a:pt x="299288" y="255193"/>
                </a:lnTo>
                <a:lnTo>
                  <a:pt x="86664" y="255193"/>
                </a:lnTo>
                <a:lnTo>
                  <a:pt x="82600" y="234518"/>
                </a:lnTo>
                <a:lnTo>
                  <a:pt x="299288" y="234518"/>
                </a:lnTo>
                <a:lnTo>
                  <a:pt x="299288" y="195833"/>
                </a:lnTo>
                <a:lnTo>
                  <a:pt x="74993" y="195833"/>
                </a:lnTo>
                <a:lnTo>
                  <a:pt x="46139" y="49009"/>
                </a:lnTo>
                <a:lnTo>
                  <a:pt x="42557" y="40388"/>
                </a:lnTo>
                <a:lnTo>
                  <a:pt x="36172" y="34029"/>
                </a:lnTo>
                <a:lnTo>
                  <a:pt x="27868" y="30528"/>
                </a:lnTo>
                <a:lnTo>
                  <a:pt x="18529" y="30479"/>
                </a:lnTo>
                <a:close/>
              </a:path>
              <a:path w="714375" h="443229">
                <a:moveTo>
                  <a:pt x="366166" y="176733"/>
                </a:moveTo>
                <a:lnTo>
                  <a:pt x="318071" y="176733"/>
                </a:lnTo>
                <a:lnTo>
                  <a:pt x="318120" y="418261"/>
                </a:lnTo>
                <a:lnTo>
                  <a:pt x="319600" y="426297"/>
                </a:lnTo>
                <a:lnTo>
                  <a:pt x="324235" y="433703"/>
                </a:lnTo>
                <a:lnTo>
                  <a:pt x="332050" y="439020"/>
                </a:lnTo>
                <a:lnTo>
                  <a:pt x="343115" y="441058"/>
                </a:lnTo>
                <a:lnTo>
                  <a:pt x="352091" y="439245"/>
                </a:lnTo>
                <a:lnTo>
                  <a:pt x="359417" y="434303"/>
                </a:lnTo>
                <a:lnTo>
                  <a:pt x="364356" y="426972"/>
                </a:lnTo>
                <a:lnTo>
                  <a:pt x="366112" y="418261"/>
                </a:lnTo>
                <a:lnTo>
                  <a:pt x="366166" y="176733"/>
                </a:lnTo>
                <a:close/>
              </a:path>
              <a:path w="714375" h="443229">
                <a:moveTo>
                  <a:pt x="682828" y="176733"/>
                </a:moveTo>
                <a:lnTo>
                  <a:pt x="634733" y="176733"/>
                </a:lnTo>
                <a:lnTo>
                  <a:pt x="634733" y="417004"/>
                </a:lnTo>
                <a:lnTo>
                  <a:pt x="636621" y="426367"/>
                </a:lnTo>
                <a:lnTo>
                  <a:pt x="641772" y="434012"/>
                </a:lnTo>
                <a:lnTo>
                  <a:pt x="649413" y="439167"/>
                </a:lnTo>
                <a:lnTo>
                  <a:pt x="658774" y="441058"/>
                </a:lnTo>
                <a:lnTo>
                  <a:pt x="668137" y="439167"/>
                </a:lnTo>
                <a:lnTo>
                  <a:pt x="675782" y="434012"/>
                </a:lnTo>
                <a:lnTo>
                  <a:pt x="680937" y="426367"/>
                </a:lnTo>
                <a:lnTo>
                  <a:pt x="682828" y="417004"/>
                </a:lnTo>
                <a:lnTo>
                  <a:pt x="682828" y="176733"/>
                </a:lnTo>
                <a:close/>
              </a:path>
              <a:path w="714375" h="443229">
                <a:moveTo>
                  <a:pt x="299288" y="257975"/>
                </a:moveTo>
                <a:lnTo>
                  <a:pt x="241503" y="257975"/>
                </a:lnTo>
                <a:lnTo>
                  <a:pt x="193065" y="395643"/>
                </a:lnTo>
                <a:lnTo>
                  <a:pt x="191188" y="409045"/>
                </a:lnTo>
                <a:lnTo>
                  <a:pt x="194484" y="421687"/>
                </a:lnTo>
                <a:lnTo>
                  <a:pt x="202280" y="432172"/>
                </a:lnTo>
                <a:lnTo>
                  <a:pt x="213906" y="439102"/>
                </a:lnTo>
                <a:lnTo>
                  <a:pt x="227320" y="440975"/>
                </a:lnTo>
                <a:lnTo>
                  <a:pt x="239964" y="437673"/>
                </a:lnTo>
                <a:lnTo>
                  <a:pt x="250444" y="429876"/>
                </a:lnTo>
                <a:lnTo>
                  <a:pt x="257365" y="418261"/>
                </a:lnTo>
                <a:lnTo>
                  <a:pt x="299288" y="299110"/>
                </a:lnTo>
                <a:lnTo>
                  <a:pt x="299288" y="257975"/>
                </a:lnTo>
                <a:close/>
              </a:path>
              <a:path w="714375" h="443229">
                <a:moveTo>
                  <a:pt x="299288" y="234518"/>
                </a:moveTo>
                <a:lnTo>
                  <a:pt x="82600" y="234518"/>
                </a:lnTo>
                <a:lnTo>
                  <a:pt x="88520" y="242006"/>
                </a:lnTo>
                <a:lnTo>
                  <a:pt x="95561" y="247970"/>
                </a:lnTo>
                <a:lnTo>
                  <a:pt x="103506" y="252377"/>
                </a:lnTo>
                <a:lnTo>
                  <a:pt x="112141" y="255193"/>
                </a:lnTo>
                <a:lnTo>
                  <a:pt x="299288" y="255193"/>
                </a:lnTo>
                <a:lnTo>
                  <a:pt x="299288" y="234518"/>
                </a:lnTo>
                <a:close/>
              </a:path>
              <a:path w="714375" h="443229">
                <a:moveTo>
                  <a:pt x="122491" y="0"/>
                </a:moveTo>
                <a:lnTo>
                  <a:pt x="103835" y="3654"/>
                </a:lnTo>
                <a:lnTo>
                  <a:pt x="88590" y="13862"/>
                </a:lnTo>
                <a:lnTo>
                  <a:pt x="78319" y="29060"/>
                </a:lnTo>
                <a:lnTo>
                  <a:pt x="74587" y="47688"/>
                </a:lnTo>
                <a:lnTo>
                  <a:pt x="74993" y="195833"/>
                </a:lnTo>
                <a:lnTo>
                  <a:pt x="299288" y="195833"/>
                </a:lnTo>
                <a:lnTo>
                  <a:pt x="299288" y="191084"/>
                </a:lnTo>
                <a:lnTo>
                  <a:pt x="296189" y="190169"/>
                </a:lnTo>
                <a:lnTo>
                  <a:pt x="294491" y="189915"/>
                </a:lnTo>
                <a:lnTo>
                  <a:pt x="211302" y="189915"/>
                </a:lnTo>
                <a:lnTo>
                  <a:pt x="211456" y="176199"/>
                </a:lnTo>
                <a:lnTo>
                  <a:pt x="186093" y="176199"/>
                </a:lnTo>
                <a:lnTo>
                  <a:pt x="173298" y="175971"/>
                </a:lnTo>
                <a:lnTo>
                  <a:pt x="161837" y="171299"/>
                </a:lnTo>
                <a:lnTo>
                  <a:pt x="152751" y="162942"/>
                </a:lnTo>
                <a:lnTo>
                  <a:pt x="147078" y="151663"/>
                </a:lnTo>
                <a:lnTo>
                  <a:pt x="125869" y="77533"/>
                </a:lnTo>
                <a:lnTo>
                  <a:pt x="191397" y="77533"/>
                </a:lnTo>
                <a:lnTo>
                  <a:pt x="175069" y="49187"/>
                </a:lnTo>
                <a:lnTo>
                  <a:pt x="213427" y="49187"/>
                </a:lnTo>
                <a:lnTo>
                  <a:pt x="213436" y="48615"/>
                </a:lnTo>
                <a:lnTo>
                  <a:pt x="209950" y="29951"/>
                </a:lnTo>
                <a:lnTo>
                  <a:pt x="199891" y="14631"/>
                </a:lnTo>
                <a:lnTo>
                  <a:pt x="184804" y="4229"/>
                </a:lnTo>
                <a:lnTo>
                  <a:pt x="166230" y="317"/>
                </a:lnTo>
                <a:lnTo>
                  <a:pt x="122491" y="0"/>
                </a:lnTo>
                <a:close/>
              </a:path>
              <a:path w="714375" h="443229">
                <a:moveTo>
                  <a:pt x="292963" y="189687"/>
                </a:moveTo>
                <a:lnTo>
                  <a:pt x="211302" y="189915"/>
                </a:lnTo>
                <a:lnTo>
                  <a:pt x="294491" y="189915"/>
                </a:lnTo>
                <a:lnTo>
                  <a:pt x="292963" y="189687"/>
                </a:lnTo>
                <a:close/>
              </a:path>
              <a:path w="714375" h="443229">
                <a:moveTo>
                  <a:pt x="707215" y="139141"/>
                </a:moveTo>
                <a:lnTo>
                  <a:pt x="292188" y="139141"/>
                </a:lnTo>
                <a:lnTo>
                  <a:pt x="288086" y="143116"/>
                </a:lnTo>
                <a:lnTo>
                  <a:pt x="285534" y="148678"/>
                </a:lnTo>
                <a:lnTo>
                  <a:pt x="285535" y="154844"/>
                </a:lnTo>
                <a:lnTo>
                  <a:pt x="287287" y="163440"/>
                </a:lnTo>
                <a:lnTo>
                  <a:pt x="292033" y="170391"/>
                </a:lnTo>
                <a:lnTo>
                  <a:pt x="299003" y="175039"/>
                </a:lnTo>
                <a:lnTo>
                  <a:pt x="307428" y="176733"/>
                </a:lnTo>
                <a:lnTo>
                  <a:pt x="692061" y="176733"/>
                </a:lnTo>
                <a:lnTo>
                  <a:pt x="700582" y="175012"/>
                </a:lnTo>
                <a:lnTo>
                  <a:pt x="707542" y="170319"/>
                </a:lnTo>
                <a:lnTo>
                  <a:pt x="712235" y="163360"/>
                </a:lnTo>
                <a:lnTo>
                  <a:pt x="713955" y="154838"/>
                </a:lnTo>
                <a:lnTo>
                  <a:pt x="712233" y="146316"/>
                </a:lnTo>
                <a:lnTo>
                  <a:pt x="707536" y="139357"/>
                </a:lnTo>
                <a:lnTo>
                  <a:pt x="707215" y="139141"/>
                </a:lnTo>
                <a:close/>
              </a:path>
              <a:path w="714375" h="443229">
                <a:moveTo>
                  <a:pt x="211505" y="171843"/>
                </a:moveTo>
                <a:lnTo>
                  <a:pt x="186093" y="176199"/>
                </a:lnTo>
                <a:lnTo>
                  <a:pt x="211456" y="176199"/>
                </a:lnTo>
                <a:lnTo>
                  <a:pt x="211505" y="171843"/>
                </a:lnTo>
                <a:close/>
              </a:path>
              <a:path w="714375" h="443229">
                <a:moveTo>
                  <a:pt x="191397" y="77533"/>
                </a:moveTo>
                <a:lnTo>
                  <a:pt x="125869" y="77533"/>
                </a:lnTo>
                <a:lnTo>
                  <a:pt x="163207" y="142379"/>
                </a:lnTo>
                <a:lnTo>
                  <a:pt x="167799" y="148358"/>
                </a:lnTo>
                <a:lnTo>
                  <a:pt x="173664" y="152830"/>
                </a:lnTo>
                <a:lnTo>
                  <a:pt x="180450" y="155633"/>
                </a:lnTo>
                <a:lnTo>
                  <a:pt x="187807" y="156603"/>
                </a:lnTo>
                <a:lnTo>
                  <a:pt x="190310" y="156489"/>
                </a:lnTo>
                <a:lnTo>
                  <a:pt x="200635" y="154838"/>
                </a:lnTo>
                <a:lnTo>
                  <a:pt x="292188" y="139141"/>
                </a:lnTo>
                <a:lnTo>
                  <a:pt x="707215" y="139141"/>
                </a:lnTo>
                <a:lnTo>
                  <a:pt x="700572" y="134664"/>
                </a:lnTo>
                <a:lnTo>
                  <a:pt x="692048" y="132943"/>
                </a:lnTo>
                <a:lnTo>
                  <a:pt x="307378" y="132943"/>
                </a:lnTo>
                <a:lnTo>
                  <a:pt x="312532" y="127582"/>
                </a:lnTo>
                <a:lnTo>
                  <a:pt x="316120" y="121075"/>
                </a:lnTo>
                <a:lnTo>
                  <a:pt x="317906" y="113759"/>
                </a:lnTo>
                <a:lnTo>
                  <a:pt x="317652" y="105968"/>
                </a:lnTo>
                <a:lnTo>
                  <a:pt x="314135" y="96875"/>
                </a:lnTo>
                <a:lnTo>
                  <a:pt x="202539" y="96875"/>
                </a:lnTo>
                <a:lnTo>
                  <a:pt x="191397" y="77533"/>
                </a:lnTo>
                <a:close/>
              </a:path>
              <a:path w="714375" h="443229">
                <a:moveTo>
                  <a:pt x="284861" y="82765"/>
                </a:moveTo>
                <a:lnTo>
                  <a:pt x="202539" y="96875"/>
                </a:lnTo>
                <a:lnTo>
                  <a:pt x="314135" y="96875"/>
                </a:lnTo>
                <a:lnTo>
                  <a:pt x="313584" y="95451"/>
                </a:lnTo>
                <a:lnTo>
                  <a:pt x="306062" y="87580"/>
                </a:lnTo>
                <a:lnTo>
                  <a:pt x="296137" y="83103"/>
                </a:lnTo>
                <a:lnTo>
                  <a:pt x="284861" y="82765"/>
                </a:lnTo>
                <a:close/>
              </a:path>
              <a:path w="714375" h="443229">
                <a:moveTo>
                  <a:pt x="213427" y="49187"/>
                </a:moveTo>
                <a:lnTo>
                  <a:pt x="175069" y="49187"/>
                </a:lnTo>
                <a:lnTo>
                  <a:pt x="202755" y="77939"/>
                </a:lnTo>
                <a:lnTo>
                  <a:pt x="213004" y="76187"/>
                </a:lnTo>
                <a:lnTo>
                  <a:pt x="213427" y="49187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21260" y="5740552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4" h="221614">
                <a:moveTo>
                  <a:pt x="111836" y="0"/>
                </a:moveTo>
                <a:lnTo>
                  <a:pt x="0" y="111836"/>
                </a:lnTo>
                <a:lnTo>
                  <a:pt x="109385" y="221221"/>
                </a:lnTo>
                <a:lnTo>
                  <a:pt x="109002" y="200677"/>
                </a:lnTo>
                <a:lnTo>
                  <a:pt x="114004" y="179492"/>
                </a:lnTo>
                <a:lnTo>
                  <a:pt x="139674" y="139687"/>
                </a:lnTo>
                <a:lnTo>
                  <a:pt x="179490" y="114004"/>
                </a:lnTo>
                <a:lnTo>
                  <a:pt x="200676" y="108994"/>
                </a:lnTo>
                <a:lnTo>
                  <a:pt x="220843" y="108994"/>
                </a:lnTo>
                <a:lnTo>
                  <a:pt x="111836" y="0"/>
                </a:lnTo>
                <a:close/>
              </a:path>
              <a:path w="221614" h="221614">
                <a:moveTo>
                  <a:pt x="220843" y="108994"/>
                </a:moveTo>
                <a:lnTo>
                  <a:pt x="200676" y="108994"/>
                </a:lnTo>
                <a:lnTo>
                  <a:pt x="221221" y="109372"/>
                </a:lnTo>
                <a:lnTo>
                  <a:pt x="220843" y="108994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81762" y="5901054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5" h="221614">
                <a:moveTo>
                  <a:pt x="0" y="111836"/>
                </a:moveTo>
                <a:lnTo>
                  <a:pt x="109385" y="221221"/>
                </a:lnTo>
                <a:lnTo>
                  <a:pt x="218377" y="112216"/>
                </a:lnTo>
                <a:lnTo>
                  <a:pt x="20544" y="112216"/>
                </a:lnTo>
                <a:lnTo>
                  <a:pt x="0" y="111836"/>
                </a:lnTo>
                <a:close/>
              </a:path>
              <a:path w="221615" h="221614">
                <a:moveTo>
                  <a:pt x="111836" y="0"/>
                </a:moveTo>
                <a:lnTo>
                  <a:pt x="107211" y="41729"/>
                </a:lnTo>
                <a:lnTo>
                  <a:pt x="81546" y="81533"/>
                </a:lnTo>
                <a:lnTo>
                  <a:pt x="41730" y="107210"/>
                </a:lnTo>
                <a:lnTo>
                  <a:pt x="20544" y="112216"/>
                </a:lnTo>
                <a:lnTo>
                  <a:pt x="218377" y="112216"/>
                </a:lnTo>
                <a:lnTo>
                  <a:pt x="221221" y="109372"/>
                </a:lnTo>
                <a:lnTo>
                  <a:pt x="111836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84951" y="5634304"/>
            <a:ext cx="923290" cy="593090"/>
          </a:xfrm>
          <a:custGeom>
            <a:avLst/>
            <a:gdLst/>
            <a:ahLst/>
            <a:cxnLst/>
            <a:rect l="l" t="t" r="r" b="b"/>
            <a:pathLst>
              <a:path w="923290" h="593089">
                <a:moveTo>
                  <a:pt x="220497" y="0"/>
                </a:moveTo>
                <a:lnTo>
                  <a:pt x="212724" y="0"/>
                </a:lnTo>
                <a:lnTo>
                  <a:pt x="1295" y="211429"/>
                </a:lnTo>
                <a:lnTo>
                  <a:pt x="0" y="214553"/>
                </a:lnTo>
                <a:lnTo>
                  <a:pt x="0" y="221056"/>
                </a:lnTo>
                <a:lnTo>
                  <a:pt x="1295" y="224180"/>
                </a:lnTo>
                <a:lnTo>
                  <a:pt x="368934" y="591819"/>
                </a:lnTo>
                <a:lnTo>
                  <a:pt x="372071" y="593013"/>
                </a:lnTo>
                <a:lnTo>
                  <a:pt x="378358" y="593013"/>
                </a:lnTo>
                <a:lnTo>
                  <a:pt x="381495" y="591819"/>
                </a:lnTo>
                <a:lnTo>
                  <a:pt x="429521" y="543801"/>
                </a:lnTo>
                <a:lnTo>
                  <a:pt x="374929" y="543801"/>
                </a:lnTo>
                <a:lnTo>
                  <a:pt x="49212" y="218084"/>
                </a:lnTo>
                <a:lnTo>
                  <a:pt x="216890" y="50406"/>
                </a:lnTo>
                <a:lnTo>
                  <a:pt x="270903" y="50406"/>
                </a:lnTo>
                <a:lnTo>
                  <a:pt x="220497" y="0"/>
                </a:lnTo>
                <a:close/>
              </a:path>
              <a:path w="923290" h="593089">
                <a:moveTo>
                  <a:pt x="512051" y="515289"/>
                </a:moveTo>
                <a:lnTo>
                  <a:pt x="458038" y="515289"/>
                </a:lnTo>
                <a:lnTo>
                  <a:pt x="534568" y="591819"/>
                </a:lnTo>
                <a:lnTo>
                  <a:pt x="537705" y="593013"/>
                </a:lnTo>
                <a:lnTo>
                  <a:pt x="543991" y="593013"/>
                </a:lnTo>
                <a:lnTo>
                  <a:pt x="547128" y="591819"/>
                </a:lnTo>
                <a:lnTo>
                  <a:pt x="595147" y="543801"/>
                </a:lnTo>
                <a:lnTo>
                  <a:pt x="540562" y="543801"/>
                </a:lnTo>
                <a:lnTo>
                  <a:pt x="512051" y="515289"/>
                </a:lnTo>
                <a:close/>
              </a:path>
              <a:path w="923290" h="593089">
                <a:moveTo>
                  <a:pt x="677684" y="515289"/>
                </a:moveTo>
                <a:lnTo>
                  <a:pt x="623658" y="515289"/>
                </a:lnTo>
                <a:lnTo>
                  <a:pt x="700189" y="591819"/>
                </a:lnTo>
                <a:lnTo>
                  <a:pt x="703326" y="593013"/>
                </a:lnTo>
                <a:lnTo>
                  <a:pt x="709612" y="593013"/>
                </a:lnTo>
                <a:lnTo>
                  <a:pt x="712749" y="591819"/>
                </a:lnTo>
                <a:lnTo>
                  <a:pt x="760771" y="543801"/>
                </a:lnTo>
                <a:lnTo>
                  <a:pt x="706196" y="543801"/>
                </a:lnTo>
                <a:lnTo>
                  <a:pt x="677684" y="515289"/>
                </a:lnTo>
                <a:close/>
              </a:path>
              <a:path w="923290" h="593089">
                <a:moveTo>
                  <a:pt x="456844" y="460082"/>
                </a:moveTo>
                <a:lnTo>
                  <a:pt x="402818" y="460082"/>
                </a:lnTo>
                <a:lnTo>
                  <a:pt x="430745" y="487997"/>
                </a:lnTo>
                <a:lnTo>
                  <a:pt x="374929" y="543801"/>
                </a:lnTo>
                <a:lnTo>
                  <a:pt x="429521" y="543801"/>
                </a:lnTo>
                <a:lnTo>
                  <a:pt x="458038" y="515289"/>
                </a:lnTo>
                <a:lnTo>
                  <a:pt x="512051" y="515289"/>
                </a:lnTo>
                <a:lnTo>
                  <a:pt x="456844" y="460082"/>
                </a:lnTo>
                <a:close/>
              </a:path>
              <a:path w="923290" h="593089">
                <a:moveTo>
                  <a:pt x="622477" y="460082"/>
                </a:moveTo>
                <a:lnTo>
                  <a:pt x="568451" y="460082"/>
                </a:lnTo>
                <a:lnTo>
                  <a:pt x="596353" y="487972"/>
                </a:lnTo>
                <a:lnTo>
                  <a:pt x="540562" y="543801"/>
                </a:lnTo>
                <a:lnTo>
                  <a:pt x="595147" y="543801"/>
                </a:lnTo>
                <a:lnTo>
                  <a:pt x="623658" y="515289"/>
                </a:lnTo>
                <a:lnTo>
                  <a:pt x="677684" y="515289"/>
                </a:lnTo>
                <a:lnTo>
                  <a:pt x="622477" y="460082"/>
                </a:lnTo>
                <a:close/>
              </a:path>
              <a:path w="923290" h="593089">
                <a:moveTo>
                  <a:pt x="602159" y="50406"/>
                </a:moveTo>
                <a:lnTo>
                  <a:pt x="548157" y="50406"/>
                </a:lnTo>
                <a:lnTo>
                  <a:pt x="873874" y="376123"/>
                </a:lnTo>
                <a:lnTo>
                  <a:pt x="706196" y="543801"/>
                </a:lnTo>
                <a:lnTo>
                  <a:pt x="760771" y="543801"/>
                </a:lnTo>
                <a:lnTo>
                  <a:pt x="921791" y="382790"/>
                </a:lnTo>
                <a:lnTo>
                  <a:pt x="923086" y="379666"/>
                </a:lnTo>
                <a:lnTo>
                  <a:pt x="923086" y="373151"/>
                </a:lnTo>
                <a:lnTo>
                  <a:pt x="921791" y="370027"/>
                </a:lnTo>
                <a:lnTo>
                  <a:pt x="602159" y="50406"/>
                </a:lnTo>
                <a:close/>
              </a:path>
              <a:path w="923290" h="593089">
                <a:moveTo>
                  <a:pt x="265556" y="378586"/>
                </a:moveTo>
                <a:lnTo>
                  <a:pt x="374929" y="487972"/>
                </a:lnTo>
                <a:lnTo>
                  <a:pt x="402818" y="460082"/>
                </a:lnTo>
                <a:lnTo>
                  <a:pt x="456844" y="460082"/>
                </a:lnTo>
                <a:lnTo>
                  <a:pt x="376231" y="379470"/>
                </a:lnTo>
                <a:lnTo>
                  <a:pt x="277295" y="379468"/>
                </a:lnTo>
                <a:lnTo>
                  <a:pt x="265556" y="378586"/>
                </a:lnTo>
                <a:close/>
              </a:path>
              <a:path w="923290" h="593089">
                <a:moveTo>
                  <a:pt x="441439" y="279044"/>
                </a:moveTo>
                <a:lnTo>
                  <a:pt x="387426" y="279044"/>
                </a:lnTo>
                <a:lnTo>
                  <a:pt x="479590" y="371220"/>
                </a:lnTo>
                <a:lnTo>
                  <a:pt x="467320" y="375765"/>
                </a:lnTo>
                <a:lnTo>
                  <a:pt x="454999" y="378520"/>
                </a:lnTo>
                <a:lnTo>
                  <a:pt x="442948" y="379468"/>
                </a:lnTo>
                <a:lnTo>
                  <a:pt x="432071" y="379468"/>
                </a:lnTo>
                <a:lnTo>
                  <a:pt x="540562" y="487972"/>
                </a:lnTo>
                <a:lnTo>
                  <a:pt x="568451" y="460082"/>
                </a:lnTo>
                <a:lnTo>
                  <a:pt x="622477" y="460082"/>
                </a:lnTo>
                <a:lnTo>
                  <a:pt x="541863" y="379468"/>
                </a:lnTo>
                <a:lnTo>
                  <a:pt x="442948" y="379468"/>
                </a:lnTo>
                <a:lnTo>
                  <a:pt x="431190" y="378586"/>
                </a:lnTo>
                <a:lnTo>
                  <a:pt x="540981" y="378586"/>
                </a:lnTo>
                <a:lnTo>
                  <a:pt x="441439" y="279044"/>
                </a:lnTo>
                <a:close/>
              </a:path>
              <a:path w="923290" h="593089">
                <a:moveTo>
                  <a:pt x="275805" y="279044"/>
                </a:moveTo>
                <a:lnTo>
                  <a:pt x="221792" y="279044"/>
                </a:lnTo>
                <a:lnTo>
                  <a:pt x="313982" y="371233"/>
                </a:lnTo>
                <a:lnTo>
                  <a:pt x="301752" y="375765"/>
                </a:lnTo>
                <a:lnTo>
                  <a:pt x="289459" y="378520"/>
                </a:lnTo>
                <a:lnTo>
                  <a:pt x="277322" y="379470"/>
                </a:lnTo>
                <a:lnTo>
                  <a:pt x="376231" y="379470"/>
                </a:lnTo>
                <a:lnTo>
                  <a:pt x="275805" y="279044"/>
                </a:lnTo>
                <a:close/>
              </a:path>
              <a:path w="923290" h="593089">
                <a:moveTo>
                  <a:pt x="216890" y="106248"/>
                </a:moveTo>
                <a:lnTo>
                  <a:pt x="105054" y="218084"/>
                </a:lnTo>
                <a:lnTo>
                  <a:pt x="214426" y="327469"/>
                </a:lnTo>
                <a:lnTo>
                  <a:pt x="213550" y="315704"/>
                </a:lnTo>
                <a:lnTo>
                  <a:pt x="214504" y="303566"/>
                </a:lnTo>
                <a:lnTo>
                  <a:pt x="217261" y="291273"/>
                </a:lnTo>
                <a:lnTo>
                  <a:pt x="221792" y="279044"/>
                </a:lnTo>
                <a:lnTo>
                  <a:pt x="275805" y="279044"/>
                </a:lnTo>
                <a:lnTo>
                  <a:pt x="214845" y="218084"/>
                </a:lnTo>
                <a:lnTo>
                  <a:pt x="299072" y="133857"/>
                </a:lnTo>
                <a:lnTo>
                  <a:pt x="244500" y="133857"/>
                </a:lnTo>
                <a:lnTo>
                  <a:pt x="216890" y="106248"/>
                </a:lnTo>
                <a:close/>
              </a:path>
              <a:path w="923290" h="593089">
                <a:moveTo>
                  <a:pt x="382523" y="106248"/>
                </a:moveTo>
                <a:lnTo>
                  <a:pt x="270687" y="218084"/>
                </a:lnTo>
                <a:lnTo>
                  <a:pt x="380072" y="327469"/>
                </a:lnTo>
                <a:lnTo>
                  <a:pt x="379184" y="315704"/>
                </a:lnTo>
                <a:lnTo>
                  <a:pt x="380134" y="303566"/>
                </a:lnTo>
                <a:lnTo>
                  <a:pt x="382892" y="291273"/>
                </a:lnTo>
                <a:lnTo>
                  <a:pt x="387426" y="279044"/>
                </a:lnTo>
                <a:lnTo>
                  <a:pt x="441439" y="279044"/>
                </a:lnTo>
                <a:lnTo>
                  <a:pt x="380479" y="218084"/>
                </a:lnTo>
                <a:lnTo>
                  <a:pt x="464705" y="133857"/>
                </a:lnTo>
                <a:lnTo>
                  <a:pt x="410133" y="133857"/>
                </a:lnTo>
                <a:lnTo>
                  <a:pt x="382523" y="106248"/>
                </a:lnTo>
                <a:close/>
              </a:path>
              <a:path w="923290" h="593089">
                <a:moveTo>
                  <a:pt x="270903" y="50406"/>
                </a:moveTo>
                <a:lnTo>
                  <a:pt x="216890" y="50406"/>
                </a:lnTo>
                <a:lnTo>
                  <a:pt x="272427" y="105930"/>
                </a:lnTo>
                <a:lnTo>
                  <a:pt x="244500" y="133857"/>
                </a:lnTo>
                <a:lnTo>
                  <a:pt x="299072" y="133857"/>
                </a:lnTo>
                <a:lnTo>
                  <a:pt x="353999" y="78930"/>
                </a:lnTo>
                <a:lnTo>
                  <a:pt x="299427" y="78930"/>
                </a:lnTo>
                <a:lnTo>
                  <a:pt x="270903" y="50406"/>
                </a:lnTo>
                <a:close/>
              </a:path>
              <a:path w="923290" h="593089">
                <a:moveTo>
                  <a:pt x="436537" y="50406"/>
                </a:moveTo>
                <a:lnTo>
                  <a:pt x="382523" y="50406"/>
                </a:lnTo>
                <a:lnTo>
                  <a:pt x="438048" y="105930"/>
                </a:lnTo>
                <a:lnTo>
                  <a:pt x="410133" y="133857"/>
                </a:lnTo>
                <a:lnTo>
                  <a:pt x="464705" y="133857"/>
                </a:lnTo>
                <a:lnTo>
                  <a:pt x="519633" y="78930"/>
                </a:lnTo>
                <a:lnTo>
                  <a:pt x="465061" y="78930"/>
                </a:lnTo>
                <a:lnTo>
                  <a:pt x="436537" y="50406"/>
                </a:lnTo>
                <a:close/>
              </a:path>
              <a:path w="923290" h="593089">
                <a:moveTo>
                  <a:pt x="386130" y="0"/>
                </a:moveTo>
                <a:lnTo>
                  <a:pt x="378358" y="0"/>
                </a:lnTo>
                <a:lnTo>
                  <a:pt x="299427" y="78930"/>
                </a:lnTo>
                <a:lnTo>
                  <a:pt x="353999" y="78930"/>
                </a:lnTo>
                <a:lnTo>
                  <a:pt x="382523" y="50406"/>
                </a:lnTo>
                <a:lnTo>
                  <a:pt x="436537" y="50406"/>
                </a:lnTo>
                <a:lnTo>
                  <a:pt x="386130" y="0"/>
                </a:lnTo>
                <a:close/>
              </a:path>
              <a:path w="923290" h="593089">
                <a:moveTo>
                  <a:pt x="551751" y="0"/>
                </a:moveTo>
                <a:lnTo>
                  <a:pt x="543991" y="0"/>
                </a:lnTo>
                <a:lnTo>
                  <a:pt x="465061" y="78930"/>
                </a:lnTo>
                <a:lnTo>
                  <a:pt x="519633" y="78930"/>
                </a:lnTo>
                <a:lnTo>
                  <a:pt x="548157" y="50406"/>
                </a:lnTo>
                <a:lnTo>
                  <a:pt x="602159" y="50406"/>
                </a:lnTo>
                <a:lnTo>
                  <a:pt x="551751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65308" y="5660593"/>
            <a:ext cx="693420" cy="811530"/>
          </a:xfrm>
          <a:custGeom>
            <a:avLst/>
            <a:gdLst/>
            <a:ahLst/>
            <a:cxnLst/>
            <a:rect l="l" t="t" r="r" b="b"/>
            <a:pathLst>
              <a:path w="693420" h="811529">
                <a:moveTo>
                  <a:pt x="659257" y="747598"/>
                </a:moveTo>
                <a:lnTo>
                  <a:pt x="31902" y="747598"/>
                </a:lnTo>
                <a:lnTo>
                  <a:pt x="19807" y="749937"/>
                </a:lnTo>
                <a:lnTo>
                  <a:pt x="9631" y="756496"/>
                </a:lnTo>
                <a:lnTo>
                  <a:pt x="2614" y="766580"/>
                </a:lnTo>
                <a:lnTo>
                  <a:pt x="0" y="779500"/>
                </a:lnTo>
                <a:lnTo>
                  <a:pt x="2614" y="792424"/>
                </a:lnTo>
                <a:lnTo>
                  <a:pt x="9631" y="802517"/>
                </a:lnTo>
                <a:lnTo>
                  <a:pt x="19807" y="809084"/>
                </a:lnTo>
                <a:lnTo>
                  <a:pt x="31902" y="811428"/>
                </a:lnTo>
                <a:lnTo>
                  <a:pt x="661187" y="811428"/>
                </a:lnTo>
                <a:lnTo>
                  <a:pt x="673296" y="808827"/>
                </a:lnTo>
                <a:lnTo>
                  <a:pt x="683480" y="801831"/>
                </a:lnTo>
                <a:lnTo>
                  <a:pt x="690499" y="791652"/>
                </a:lnTo>
                <a:lnTo>
                  <a:pt x="693115" y="779500"/>
                </a:lnTo>
                <a:lnTo>
                  <a:pt x="690469" y="767395"/>
                </a:lnTo>
                <a:lnTo>
                  <a:pt x="683239" y="757220"/>
                </a:lnTo>
                <a:lnTo>
                  <a:pt x="672482" y="750209"/>
                </a:lnTo>
                <a:lnTo>
                  <a:pt x="659257" y="747598"/>
                </a:lnTo>
                <a:close/>
              </a:path>
              <a:path w="693420" h="811529">
                <a:moveTo>
                  <a:pt x="593585" y="313664"/>
                </a:moveTo>
                <a:lnTo>
                  <a:pt x="93916" y="313664"/>
                </a:lnTo>
                <a:lnTo>
                  <a:pt x="81809" y="316279"/>
                </a:lnTo>
                <a:lnTo>
                  <a:pt x="71629" y="323299"/>
                </a:lnTo>
                <a:lnTo>
                  <a:pt x="64614" y="333483"/>
                </a:lnTo>
                <a:lnTo>
                  <a:pt x="62001" y="345592"/>
                </a:lnTo>
                <a:lnTo>
                  <a:pt x="62001" y="747598"/>
                </a:lnTo>
                <a:lnTo>
                  <a:pt x="625513" y="747598"/>
                </a:lnTo>
                <a:lnTo>
                  <a:pt x="625513" y="723201"/>
                </a:lnTo>
                <a:lnTo>
                  <a:pt x="129603" y="723201"/>
                </a:lnTo>
                <a:lnTo>
                  <a:pt x="129603" y="651840"/>
                </a:lnTo>
                <a:lnTo>
                  <a:pt x="625513" y="651840"/>
                </a:lnTo>
                <a:lnTo>
                  <a:pt x="625513" y="587908"/>
                </a:lnTo>
                <a:lnTo>
                  <a:pt x="129603" y="587908"/>
                </a:lnTo>
                <a:lnTo>
                  <a:pt x="129603" y="510959"/>
                </a:lnTo>
                <a:lnTo>
                  <a:pt x="625513" y="510959"/>
                </a:lnTo>
                <a:lnTo>
                  <a:pt x="625513" y="448957"/>
                </a:lnTo>
                <a:lnTo>
                  <a:pt x="129603" y="448957"/>
                </a:lnTo>
                <a:lnTo>
                  <a:pt x="129603" y="377507"/>
                </a:lnTo>
                <a:lnTo>
                  <a:pt x="625513" y="377507"/>
                </a:lnTo>
                <a:lnTo>
                  <a:pt x="625513" y="345592"/>
                </a:lnTo>
                <a:lnTo>
                  <a:pt x="622897" y="333483"/>
                </a:lnTo>
                <a:lnTo>
                  <a:pt x="615878" y="323299"/>
                </a:lnTo>
                <a:lnTo>
                  <a:pt x="605694" y="316279"/>
                </a:lnTo>
                <a:lnTo>
                  <a:pt x="593585" y="313664"/>
                </a:lnTo>
                <a:close/>
              </a:path>
              <a:path w="693420" h="811529">
                <a:moveTo>
                  <a:pt x="294881" y="651840"/>
                </a:moveTo>
                <a:lnTo>
                  <a:pt x="232956" y="651840"/>
                </a:lnTo>
                <a:lnTo>
                  <a:pt x="232956" y="723201"/>
                </a:lnTo>
                <a:lnTo>
                  <a:pt x="625513" y="723201"/>
                </a:lnTo>
                <a:lnTo>
                  <a:pt x="294881" y="723188"/>
                </a:lnTo>
                <a:lnTo>
                  <a:pt x="294881" y="651840"/>
                </a:lnTo>
                <a:close/>
              </a:path>
              <a:path w="693420" h="811529">
                <a:moveTo>
                  <a:pt x="458317" y="651840"/>
                </a:moveTo>
                <a:lnTo>
                  <a:pt x="396316" y="651840"/>
                </a:lnTo>
                <a:lnTo>
                  <a:pt x="396316" y="723188"/>
                </a:lnTo>
                <a:lnTo>
                  <a:pt x="458317" y="723188"/>
                </a:lnTo>
                <a:lnTo>
                  <a:pt x="458317" y="651840"/>
                </a:lnTo>
                <a:close/>
              </a:path>
              <a:path w="693420" h="811529">
                <a:moveTo>
                  <a:pt x="625513" y="651840"/>
                </a:moveTo>
                <a:lnTo>
                  <a:pt x="561670" y="651840"/>
                </a:lnTo>
                <a:lnTo>
                  <a:pt x="561670" y="723188"/>
                </a:lnTo>
                <a:lnTo>
                  <a:pt x="625513" y="723188"/>
                </a:lnTo>
                <a:lnTo>
                  <a:pt x="625513" y="651840"/>
                </a:lnTo>
                <a:close/>
              </a:path>
              <a:path w="693420" h="811529">
                <a:moveTo>
                  <a:pt x="294868" y="510959"/>
                </a:moveTo>
                <a:lnTo>
                  <a:pt x="232956" y="510959"/>
                </a:lnTo>
                <a:lnTo>
                  <a:pt x="232956" y="587908"/>
                </a:lnTo>
                <a:lnTo>
                  <a:pt x="294868" y="587908"/>
                </a:lnTo>
                <a:lnTo>
                  <a:pt x="294868" y="510959"/>
                </a:lnTo>
                <a:close/>
              </a:path>
              <a:path w="693420" h="811529">
                <a:moveTo>
                  <a:pt x="458317" y="510959"/>
                </a:moveTo>
                <a:lnTo>
                  <a:pt x="396303" y="510959"/>
                </a:lnTo>
                <a:lnTo>
                  <a:pt x="396303" y="587908"/>
                </a:lnTo>
                <a:lnTo>
                  <a:pt x="458317" y="587908"/>
                </a:lnTo>
                <a:lnTo>
                  <a:pt x="458317" y="510959"/>
                </a:lnTo>
                <a:close/>
              </a:path>
              <a:path w="693420" h="811529">
                <a:moveTo>
                  <a:pt x="625513" y="510959"/>
                </a:moveTo>
                <a:lnTo>
                  <a:pt x="561682" y="510959"/>
                </a:lnTo>
                <a:lnTo>
                  <a:pt x="561682" y="587908"/>
                </a:lnTo>
                <a:lnTo>
                  <a:pt x="625513" y="587908"/>
                </a:lnTo>
                <a:lnTo>
                  <a:pt x="625513" y="510959"/>
                </a:lnTo>
                <a:close/>
              </a:path>
              <a:path w="693420" h="811529">
                <a:moveTo>
                  <a:pt x="294881" y="377507"/>
                </a:moveTo>
                <a:lnTo>
                  <a:pt x="232956" y="377507"/>
                </a:lnTo>
                <a:lnTo>
                  <a:pt x="232956" y="448957"/>
                </a:lnTo>
                <a:lnTo>
                  <a:pt x="294881" y="448957"/>
                </a:lnTo>
                <a:lnTo>
                  <a:pt x="294881" y="377507"/>
                </a:lnTo>
                <a:close/>
              </a:path>
              <a:path w="693420" h="811529">
                <a:moveTo>
                  <a:pt x="458317" y="377507"/>
                </a:moveTo>
                <a:lnTo>
                  <a:pt x="396316" y="377507"/>
                </a:lnTo>
                <a:lnTo>
                  <a:pt x="396316" y="448957"/>
                </a:lnTo>
                <a:lnTo>
                  <a:pt x="458317" y="448957"/>
                </a:lnTo>
                <a:lnTo>
                  <a:pt x="458317" y="377507"/>
                </a:lnTo>
                <a:close/>
              </a:path>
              <a:path w="693420" h="811529">
                <a:moveTo>
                  <a:pt x="625513" y="377507"/>
                </a:moveTo>
                <a:lnTo>
                  <a:pt x="561682" y="377507"/>
                </a:lnTo>
                <a:lnTo>
                  <a:pt x="561682" y="448957"/>
                </a:lnTo>
                <a:lnTo>
                  <a:pt x="625513" y="448957"/>
                </a:lnTo>
                <a:lnTo>
                  <a:pt x="625513" y="377507"/>
                </a:lnTo>
                <a:close/>
              </a:path>
              <a:path w="693420" h="811529">
                <a:moveTo>
                  <a:pt x="343763" y="0"/>
                </a:moveTo>
                <a:lnTo>
                  <a:pt x="331654" y="2615"/>
                </a:lnTo>
                <a:lnTo>
                  <a:pt x="321470" y="9632"/>
                </a:lnTo>
                <a:lnTo>
                  <a:pt x="314451" y="19813"/>
                </a:lnTo>
                <a:lnTo>
                  <a:pt x="311835" y="31915"/>
                </a:lnTo>
                <a:lnTo>
                  <a:pt x="311835" y="178498"/>
                </a:lnTo>
                <a:lnTo>
                  <a:pt x="267686" y="190173"/>
                </a:lnTo>
                <a:lnTo>
                  <a:pt x="228770" y="210883"/>
                </a:lnTo>
                <a:lnTo>
                  <a:pt x="196711" y="239272"/>
                </a:lnTo>
                <a:lnTo>
                  <a:pt x="173138" y="273984"/>
                </a:lnTo>
                <a:lnTo>
                  <a:pt x="159677" y="313664"/>
                </a:lnTo>
                <a:lnTo>
                  <a:pt x="527824" y="313664"/>
                </a:lnTo>
                <a:lnTo>
                  <a:pt x="513621" y="274168"/>
                </a:lnTo>
                <a:lnTo>
                  <a:pt x="489955" y="239824"/>
                </a:lnTo>
                <a:lnTo>
                  <a:pt x="458175" y="211711"/>
                </a:lnTo>
                <a:lnTo>
                  <a:pt x="419629" y="190909"/>
                </a:lnTo>
                <a:lnTo>
                  <a:pt x="375666" y="178498"/>
                </a:lnTo>
                <a:lnTo>
                  <a:pt x="375666" y="154000"/>
                </a:lnTo>
                <a:lnTo>
                  <a:pt x="482714" y="154000"/>
                </a:lnTo>
                <a:lnTo>
                  <a:pt x="494867" y="151656"/>
                </a:lnTo>
                <a:lnTo>
                  <a:pt x="505074" y="145089"/>
                </a:lnTo>
                <a:lnTo>
                  <a:pt x="512101" y="134996"/>
                </a:lnTo>
                <a:lnTo>
                  <a:pt x="514718" y="122072"/>
                </a:lnTo>
                <a:lnTo>
                  <a:pt x="514718" y="52552"/>
                </a:lnTo>
                <a:lnTo>
                  <a:pt x="512101" y="40450"/>
                </a:lnTo>
                <a:lnTo>
                  <a:pt x="505074" y="30270"/>
                </a:lnTo>
                <a:lnTo>
                  <a:pt x="494867" y="23252"/>
                </a:lnTo>
                <a:lnTo>
                  <a:pt x="482714" y="20637"/>
                </a:lnTo>
                <a:lnTo>
                  <a:pt x="373837" y="20637"/>
                </a:lnTo>
                <a:lnTo>
                  <a:pt x="369665" y="12649"/>
                </a:lnTo>
                <a:lnTo>
                  <a:pt x="363024" y="6084"/>
                </a:lnTo>
                <a:lnTo>
                  <a:pt x="354272" y="1636"/>
                </a:lnTo>
                <a:lnTo>
                  <a:pt x="343763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24177" y="3729170"/>
            <a:ext cx="524510" cy="277495"/>
          </a:xfrm>
          <a:custGeom>
            <a:avLst/>
            <a:gdLst/>
            <a:ahLst/>
            <a:cxnLst/>
            <a:rect l="l" t="t" r="r" b="b"/>
            <a:pathLst>
              <a:path w="524509" h="277495">
                <a:moveTo>
                  <a:pt x="2255" y="0"/>
                </a:moveTo>
                <a:lnTo>
                  <a:pt x="281" y="6228"/>
                </a:lnTo>
                <a:lnTo>
                  <a:pt x="0" y="20542"/>
                </a:lnTo>
                <a:lnTo>
                  <a:pt x="0" y="142995"/>
                </a:lnTo>
                <a:lnTo>
                  <a:pt x="26645" y="197776"/>
                </a:lnTo>
                <a:lnTo>
                  <a:pt x="57592" y="222830"/>
                </a:lnTo>
                <a:lnTo>
                  <a:pt x="98188" y="244586"/>
                </a:lnTo>
                <a:lnTo>
                  <a:pt x="146861" y="261742"/>
                </a:lnTo>
                <a:lnTo>
                  <a:pt x="202037" y="272991"/>
                </a:lnTo>
                <a:lnTo>
                  <a:pt x="262140" y="277031"/>
                </a:lnTo>
                <a:lnTo>
                  <a:pt x="322248" y="272991"/>
                </a:lnTo>
                <a:lnTo>
                  <a:pt x="377425" y="261742"/>
                </a:lnTo>
                <a:lnTo>
                  <a:pt x="426097" y="244586"/>
                </a:lnTo>
                <a:lnTo>
                  <a:pt x="466693" y="222830"/>
                </a:lnTo>
                <a:lnTo>
                  <a:pt x="497637" y="197776"/>
                </a:lnTo>
                <a:lnTo>
                  <a:pt x="524281" y="142995"/>
                </a:lnTo>
                <a:lnTo>
                  <a:pt x="524281" y="140823"/>
                </a:lnTo>
                <a:lnTo>
                  <a:pt x="262153" y="140823"/>
                </a:lnTo>
                <a:lnTo>
                  <a:pt x="250126" y="140057"/>
                </a:lnTo>
                <a:lnTo>
                  <a:pt x="238572" y="137809"/>
                </a:lnTo>
                <a:lnTo>
                  <a:pt x="227766" y="134153"/>
                </a:lnTo>
                <a:lnTo>
                  <a:pt x="217982" y="129165"/>
                </a:lnTo>
                <a:lnTo>
                  <a:pt x="18046" y="6546"/>
                </a:lnTo>
                <a:lnTo>
                  <a:pt x="7613" y="543"/>
                </a:lnTo>
                <a:lnTo>
                  <a:pt x="2255" y="0"/>
                </a:lnTo>
                <a:close/>
              </a:path>
              <a:path w="524509" h="277495">
                <a:moveTo>
                  <a:pt x="517867" y="952"/>
                </a:moveTo>
                <a:lnTo>
                  <a:pt x="513458" y="2135"/>
                </a:lnTo>
                <a:lnTo>
                  <a:pt x="306311" y="129165"/>
                </a:lnTo>
                <a:lnTo>
                  <a:pt x="296529" y="134153"/>
                </a:lnTo>
                <a:lnTo>
                  <a:pt x="285727" y="137809"/>
                </a:lnTo>
                <a:lnTo>
                  <a:pt x="274178" y="140057"/>
                </a:lnTo>
                <a:lnTo>
                  <a:pt x="262153" y="140823"/>
                </a:lnTo>
                <a:lnTo>
                  <a:pt x="524281" y="140823"/>
                </a:lnTo>
                <a:lnTo>
                  <a:pt x="524281" y="13633"/>
                </a:lnTo>
                <a:lnTo>
                  <a:pt x="522277" y="3541"/>
                </a:lnTo>
                <a:lnTo>
                  <a:pt x="517867" y="952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42303" y="3444538"/>
            <a:ext cx="688340" cy="387985"/>
          </a:xfrm>
          <a:custGeom>
            <a:avLst/>
            <a:gdLst/>
            <a:ahLst/>
            <a:cxnLst/>
            <a:rect l="l" t="t" r="r" b="b"/>
            <a:pathLst>
              <a:path w="688340" h="387985">
                <a:moveTo>
                  <a:pt x="344031" y="0"/>
                </a:moveTo>
                <a:lnTo>
                  <a:pt x="11515" y="159378"/>
                </a:lnTo>
                <a:lnTo>
                  <a:pt x="0" y="176510"/>
                </a:lnTo>
                <a:lnTo>
                  <a:pt x="2878" y="185639"/>
                </a:lnTo>
                <a:lnTo>
                  <a:pt x="11515" y="193643"/>
                </a:lnTo>
                <a:lnTo>
                  <a:pt x="316099" y="380447"/>
                </a:lnTo>
                <a:lnTo>
                  <a:pt x="329150" y="385741"/>
                </a:lnTo>
                <a:lnTo>
                  <a:pt x="344031" y="387505"/>
                </a:lnTo>
                <a:lnTo>
                  <a:pt x="358910" y="385741"/>
                </a:lnTo>
                <a:lnTo>
                  <a:pt x="371954" y="380447"/>
                </a:lnTo>
                <a:lnTo>
                  <a:pt x="676538" y="193643"/>
                </a:lnTo>
                <a:lnTo>
                  <a:pt x="685175" y="185639"/>
                </a:lnTo>
                <a:lnTo>
                  <a:pt x="688054" y="176510"/>
                </a:lnTo>
                <a:lnTo>
                  <a:pt x="685175" y="167382"/>
                </a:lnTo>
                <a:lnTo>
                  <a:pt x="676538" y="159378"/>
                </a:lnTo>
                <a:lnTo>
                  <a:pt x="371954" y="7067"/>
                </a:lnTo>
                <a:lnTo>
                  <a:pt x="358910" y="1766"/>
                </a:lnTo>
                <a:lnTo>
                  <a:pt x="344031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55950" y="3698976"/>
            <a:ext cx="71755" cy="287020"/>
          </a:xfrm>
          <a:custGeom>
            <a:avLst/>
            <a:gdLst/>
            <a:ahLst/>
            <a:cxnLst/>
            <a:rect l="l" t="t" r="r" b="b"/>
            <a:pathLst>
              <a:path w="71754" h="287020">
                <a:moveTo>
                  <a:pt x="50431" y="0"/>
                </a:moveTo>
                <a:lnTo>
                  <a:pt x="28587" y="12179"/>
                </a:lnTo>
                <a:lnTo>
                  <a:pt x="19926" y="19697"/>
                </a:lnTo>
                <a:lnTo>
                  <a:pt x="20980" y="28752"/>
                </a:lnTo>
                <a:lnTo>
                  <a:pt x="20980" y="218732"/>
                </a:lnTo>
                <a:lnTo>
                  <a:pt x="0" y="251358"/>
                </a:lnTo>
                <a:lnTo>
                  <a:pt x="2799" y="265233"/>
                </a:lnTo>
                <a:lnTo>
                  <a:pt x="10436" y="276564"/>
                </a:lnTo>
                <a:lnTo>
                  <a:pt x="21763" y="284205"/>
                </a:lnTo>
                <a:lnTo>
                  <a:pt x="35636" y="287007"/>
                </a:lnTo>
                <a:lnTo>
                  <a:pt x="49508" y="284205"/>
                </a:lnTo>
                <a:lnTo>
                  <a:pt x="60836" y="276564"/>
                </a:lnTo>
                <a:lnTo>
                  <a:pt x="68472" y="265233"/>
                </a:lnTo>
                <a:lnTo>
                  <a:pt x="71272" y="251358"/>
                </a:lnTo>
                <a:lnTo>
                  <a:pt x="69993" y="241872"/>
                </a:lnTo>
                <a:lnTo>
                  <a:pt x="66386" y="233356"/>
                </a:lnTo>
                <a:lnTo>
                  <a:pt x="60792" y="226144"/>
                </a:lnTo>
                <a:lnTo>
                  <a:pt x="53555" y="220573"/>
                </a:lnTo>
                <a:lnTo>
                  <a:pt x="50292" y="218732"/>
                </a:lnTo>
                <a:lnTo>
                  <a:pt x="50292" y="9779"/>
                </a:lnTo>
                <a:lnTo>
                  <a:pt x="50431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81807" y="4284078"/>
            <a:ext cx="1115060" cy="0"/>
          </a:xfrm>
          <a:custGeom>
            <a:avLst/>
            <a:gdLst/>
            <a:ahLst/>
            <a:cxnLst/>
            <a:rect l="l" t="t" r="r" b="b"/>
            <a:pathLst>
              <a:path w="1115060">
                <a:moveTo>
                  <a:pt x="1114615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006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730144" y="4248175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30" h="72389">
                <a:moveTo>
                  <a:pt x="62166" y="0"/>
                </a:moveTo>
                <a:lnTo>
                  <a:pt x="0" y="35902"/>
                </a:lnTo>
                <a:lnTo>
                  <a:pt x="62166" y="71805"/>
                </a:lnTo>
                <a:lnTo>
                  <a:pt x="62166" y="0"/>
                </a:lnTo>
                <a:close/>
              </a:path>
            </a:pathLst>
          </a:custGeom>
          <a:solidFill>
            <a:srgbClr val="006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12020" y="4718761"/>
            <a:ext cx="1296670" cy="672465"/>
          </a:xfrm>
          <a:custGeom>
            <a:avLst/>
            <a:gdLst/>
            <a:ahLst/>
            <a:cxnLst/>
            <a:rect l="l" t="t" r="r" b="b"/>
            <a:pathLst>
              <a:path w="1296670" h="672464">
                <a:moveTo>
                  <a:pt x="1296111" y="0"/>
                </a:moveTo>
                <a:lnTo>
                  <a:pt x="0" y="672426"/>
                </a:lnTo>
              </a:path>
            </a:pathLst>
          </a:custGeom>
          <a:ln w="7200">
            <a:solidFill>
              <a:srgbClr val="006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66173" y="5354472"/>
            <a:ext cx="71755" cy="64135"/>
          </a:xfrm>
          <a:custGeom>
            <a:avLst/>
            <a:gdLst/>
            <a:ahLst/>
            <a:cxnLst/>
            <a:rect l="l" t="t" r="r" b="b"/>
            <a:pathLst>
              <a:path w="71755" h="64135">
                <a:moveTo>
                  <a:pt x="38646" y="0"/>
                </a:moveTo>
                <a:lnTo>
                  <a:pt x="0" y="60502"/>
                </a:lnTo>
                <a:lnTo>
                  <a:pt x="71716" y="63728"/>
                </a:lnTo>
                <a:lnTo>
                  <a:pt x="38646" y="0"/>
                </a:lnTo>
                <a:close/>
              </a:path>
            </a:pathLst>
          </a:custGeom>
          <a:solidFill>
            <a:srgbClr val="006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28523" y="4284078"/>
            <a:ext cx="983615" cy="0"/>
          </a:xfrm>
          <a:custGeom>
            <a:avLst/>
            <a:gdLst/>
            <a:ahLst/>
            <a:cxnLst/>
            <a:rect l="l" t="t" r="r" b="b"/>
            <a:pathLst>
              <a:path w="983615">
                <a:moveTo>
                  <a:pt x="0" y="0"/>
                </a:moveTo>
                <a:lnTo>
                  <a:pt x="983386" y="0"/>
                </a:lnTo>
              </a:path>
            </a:pathLst>
          </a:custGeom>
          <a:ln w="7200">
            <a:solidFill>
              <a:srgbClr val="006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01406" y="4248175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29" h="72389">
                <a:moveTo>
                  <a:pt x="0" y="0"/>
                </a:moveTo>
                <a:lnTo>
                  <a:pt x="0" y="71805"/>
                </a:lnTo>
                <a:lnTo>
                  <a:pt x="62166" y="35902"/>
                </a:lnTo>
                <a:lnTo>
                  <a:pt x="0" y="0"/>
                </a:lnTo>
                <a:close/>
              </a:path>
            </a:pathLst>
          </a:custGeom>
          <a:solidFill>
            <a:srgbClr val="006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67730" y="4739068"/>
            <a:ext cx="259715" cy="735965"/>
          </a:xfrm>
          <a:custGeom>
            <a:avLst/>
            <a:gdLst/>
            <a:ahLst/>
            <a:cxnLst/>
            <a:rect l="l" t="t" r="r" b="b"/>
            <a:pathLst>
              <a:path w="259714" h="735964">
                <a:moveTo>
                  <a:pt x="0" y="0"/>
                </a:moveTo>
                <a:lnTo>
                  <a:pt x="259397" y="735977"/>
                </a:lnTo>
              </a:path>
            </a:pathLst>
          </a:custGeom>
          <a:ln w="7200">
            <a:solidFill>
              <a:srgbClr val="006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89790" y="5453202"/>
            <a:ext cx="67945" cy="71120"/>
          </a:xfrm>
          <a:custGeom>
            <a:avLst/>
            <a:gdLst/>
            <a:ahLst/>
            <a:cxnLst/>
            <a:rect l="l" t="t" r="r" b="b"/>
            <a:pathLst>
              <a:path w="67945" h="71120">
                <a:moveTo>
                  <a:pt x="67716" y="0"/>
                </a:moveTo>
                <a:lnTo>
                  <a:pt x="0" y="23863"/>
                </a:lnTo>
                <a:lnTo>
                  <a:pt x="54521" y="70561"/>
                </a:lnTo>
                <a:lnTo>
                  <a:pt x="67716" y="0"/>
                </a:lnTo>
                <a:close/>
              </a:path>
            </a:pathLst>
          </a:custGeom>
          <a:solidFill>
            <a:srgbClr val="006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28120" y="4750066"/>
            <a:ext cx="181610" cy="835025"/>
          </a:xfrm>
          <a:custGeom>
            <a:avLst/>
            <a:gdLst/>
            <a:ahLst/>
            <a:cxnLst/>
            <a:rect l="l" t="t" r="r" b="b"/>
            <a:pathLst>
              <a:path w="181610" h="835025">
                <a:moveTo>
                  <a:pt x="181076" y="0"/>
                </a:moveTo>
                <a:lnTo>
                  <a:pt x="0" y="834936"/>
                </a:lnTo>
              </a:path>
            </a:pathLst>
          </a:custGeom>
          <a:ln w="7200">
            <a:solidFill>
              <a:srgbClr val="006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95265" y="5567133"/>
            <a:ext cx="70485" cy="68580"/>
          </a:xfrm>
          <a:custGeom>
            <a:avLst/>
            <a:gdLst/>
            <a:ahLst/>
            <a:cxnLst/>
            <a:rect l="l" t="t" r="r" b="b"/>
            <a:pathLst>
              <a:path w="70485" h="68579">
                <a:moveTo>
                  <a:pt x="0" y="0"/>
                </a:moveTo>
                <a:lnTo>
                  <a:pt x="21907" y="68364"/>
                </a:lnTo>
                <a:lnTo>
                  <a:pt x="70167" y="15214"/>
                </a:lnTo>
                <a:lnTo>
                  <a:pt x="0" y="0"/>
                </a:lnTo>
                <a:close/>
              </a:path>
            </a:pathLst>
          </a:custGeom>
          <a:solidFill>
            <a:srgbClr val="006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35112" y="3382340"/>
            <a:ext cx="236854" cy="139700"/>
          </a:xfrm>
          <a:custGeom>
            <a:avLst/>
            <a:gdLst/>
            <a:ahLst/>
            <a:cxnLst/>
            <a:rect l="l" t="t" r="r" b="b"/>
            <a:pathLst>
              <a:path w="236855" h="139700">
                <a:moveTo>
                  <a:pt x="232752" y="97459"/>
                </a:moveTo>
                <a:lnTo>
                  <a:pt x="55702" y="97459"/>
                </a:lnTo>
                <a:lnTo>
                  <a:pt x="208864" y="139179"/>
                </a:lnTo>
                <a:lnTo>
                  <a:pt x="218655" y="128752"/>
                </a:lnTo>
                <a:lnTo>
                  <a:pt x="226467" y="114956"/>
                </a:lnTo>
                <a:lnTo>
                  <a:pt x="232120" y="100282"/>
                </a:lnTo>
                <a:lnTo>
                  <a:pt x="232752" y="97459"/>
                </a:lnTo>
                <a:close/>
              </a:path>
              <a:path w="236855" h="139700">
                <a:moveTo>
                  <a:pt x="34810" y="0"/>
                </a:moveTo>
                <a:lnTo>
                  <a:pt x="21275" y="2737"/>
                </a:lnTo>
                <a:lnTo>
                  <a:pt x="10209" y="10199"/>
                </a:lnTo>
                <a:lnTo>
                  <a:pt x="2740" y="21265"/>
                </a:lnTo>
                <a:lnTo>
                  <a:pt x="0" y="34810"/>
                </a:lnTo>
                <a:lnTo>
                  <a:pt x="0" y="69126"/>
                </a:lnTo>
                <a:lnTo>
                  <a:pt x="1161" y="84938"/>
                </a:lnTo>
                <a:lnTo>
                  <a:pt x="4602" y="100287"/>
                </a:lnTo>
                <a:lnTo>
                  <a:pt x="10257" y="114962"/>
                </a:lnTo>
                <a:lnTo>
                  <a:pt x="18059" y="128752"/>
                </a:lnTo>
                <a:lnTo>
                  <a:pt x="55702" y="97459"/>
                </a:lnTo>
                <a:lnTo>
                  <a:pt x="232752" y="97459"/>
                </a:lnTo>
                <a:lnTo>
                  <a:pt x="235556" y="84936"/>
                </a:lnTo>
                <a:lnTo>
                  <a:pt x="236715" y="69126"/>
                </a:lnTo>
                <a:lnTo>
                  <a:pt x="236715" y="55689"/>
                </a:lnTo>
                <a:lnTo>
                  <a:pt x="72758" y="55689"/>
                </a:lnTo>
                <a:lnTo>
                  <a:pt x="69621" y="52565"/>
                </a:lnTo>
                <a:lnTo>
                  <a:pt x="69621" y="34810"/>
                </a:lnTo>
                <a:lnTo>
                  <a:pt x="66882" y="21265"/>
                </a:lnTo>
                <a:lnTo>
                  <a:pt x="59416" y="10199"/>
                </a:lnTo>
                <a:lnTo>
                  <a:pt x="48350" y="2737"/>
                </a:lnTo>
                <a:lnTo>
                  <a:pt x="34810" y="0"/>
                </a:lnTo>
                <a:close/>
              </a:path>
              <a:path w="236855" h="139700">
                <a:moveTo>
                  <a:pt x="118363" y="0"/>
                </a:moveTo>
                <a:lnTo>
                  <a:pt x="104823" y="2737"/>
                </a:lnTo>
                <a:lnTo>
                  <a:pt x="93757" y="10199"/>
                </a:lnTo>
                <a:lnTo>
                  <a:pt x="86292" y="21265"/>
                </a:lnTo>
                <a:lnTo>
                  <a:pt x="83553" y="34810"/>
                </a:lnTo>
                <a:lnTo>
                  <a:pt x="83553" y="52565"/>
                </a:lnTo>
                <a:lnTo>
                  <a:pt x="80429" y="55689"/>
                </a:lnTo>
                <a:lnTo>
                  <a:pt x="156298" y="55689"/>
                </a:lnTo>
                <a:lnTo>
                  <a:pt x="153174" y="52565"/>
                </a:lnTo>
                <a:lnTo>
                  <a:pt x="153174" y="34810"/>
                </a:lnTo>
                <a:lnTo>
                  <a:pt x="150434" y="21265"/>
                </a:lnTo>
                <a:lnTo>
                  <a:pt x="142965" y="10199"/>
                </a:lnTo>
                <a:lnTo>
                  <a:pt x="131898" y="2737"/>
                </a:lnTo>
                <a:lnTo>
                  <a:pt x="118363" y="0"/>
                </a:lnTo>
                <a:close/>
              </a:path>
              <a:path w="236855" h="139700">
                <a:moveTo>
                  <a:pt x="201904" y="0"/>
                </a:moveTo>
                <a:lnTo>
                  <a:pt x="188366" y="2737"/>
                </a:lnTo>
                <a:lnTo>
                  <a:pt x="177304" y="10199"/>
                </a:lnTo>
                <a:lnTo>
                  <a:pt x="169843" y="21265"/>
                </a:lnTo>
                <a:lnTo>
                  <a:pt x="167106" y="34810"/>
                </a:lnTo>
                <a:lnTo>
                  <a:pt x="167106" y="52565"/>
                </a:lnTo>
                <a:lnTo>
                  <a:pt x="163969" y="55689"/>
                </a:lnTo>
                <a:lnTo>
                  <a:pt x="236715" y="55689"/>
                </a:lnTo>
                <a:lnTo>
                  <a:pt x="236715" y="34810"/>
                </a:lnTo>
                <a:lnTo>
                  <a:pt x="233974" y="21265"/>
                </a:lnTo>
                <a:lnTo>
                  <a:pt x="226506" y="10199"/>
                </a:lnTo>
                <a:lnTo>
                  <a:pt x="215439" y="2737"/>
                </a:lnTo>
                <a:lnTo>
                  <a:pt x="201904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54111" y="3507587"/>
            <a:ext cx="181610" cy="264795"/>
          </a:xfrm>
          <a:custGeom>
            <a:avLst/>
            <a:gdLst/>
            <a:ahLst/>
            <a:cxnLst/>
            <a:rect l="l" t="t" r="r" b="b"/>
            <a:pathLst>
              <a:path w="181610" h="264795">
                <a:moveTo>
                  <a:pt x="97459" y="0"/>
                </a:moveTo>
                <a:lnTo>
                  <a:pt x="0" y="0"/>
                </a:lnTo>
                <a:lnTo>
                  <a:pt x="0" y="264566"/>
                </a:lnTo>
                <a:lnTo>
                  <a:pt x="97459" y="264566"/>
                </a:lnTo>
                <a:lnTo>
                  <a:pt x="97459" y="236715"/>
                </a:lnTo>
                <a:lnTo>
                  <a:pt x="27851" y="236715"/>
                </a:lnTo>
                <a:lnTo>
                  <a:pt x="27851" y="27851"/>
                </a:lnTo>
                <a:lnTo>
                  <a:pt x="97459" y="27851"/>
                </a:lnTo>
                <a:lnTo>
                  <a:pt x="97459" y="0"/>
                </a:lnTo>
                <a:close/>
              </a:path>
              <a:path w="181610" h="264795">
                <a:moveTo>
                  <a:pt x="97459" y="27851"/>
                </a:moveTo>
                <a:lnTo>
                  <a:pt x="69621" y="27851"/>
                </a:lnTo>
                <a:lnTo>
                  <a:pt x="69621" y="236715"/>
                </a:lnTo>
                <a:lnTo>
                  <a:pt x="135953" y="236715"/>
                </a:lnTo>
                <a:lnTo>
                  <a:pt x="163791" y="250634"/>
                </a:lnTo>
                <a:lnTo>
                  <a:pt x="181000" y="250634"/>
                </a:lnTo>
                <a:lnTo>
                  <a:pt x="181000" y="222783"/>
                </a:lnTo>
                <a:lnTo>
                  <a:pt x="170370" y="222783"/>
                </a:lnTo>
                <a:lnTo>
                  <a:pt x="142519" y="208864"/>
                </a:lnTo>
                <a:lnTo>
                  <a:pt x="97459" y="208864"/>
                </a:lnTo>
                <a:lnTo>
                  <a:pt x="97459" y="27851"/>
                </a:lnTo>
                <a:close/>
              </a:path>
            </a:pathLst>
          </a:custGeom>
          <a:solidFill>
            <a:srgbClr val="898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79435" y="3577272"/>
            <a:ext cx="362585" cy="459740"/>
          </a:xfrm>
          <a:custGeom>
            <a:avLst/>
            <a:gdLst/>
            <a:ahLst/>
            <a:cxnLst/>
            <a:rect l="l" t="t" r="r" b="b"/>
            <a:pathLst>
              <a:path w="362585" h="459739">
                <a:moveTo>
                  <a:pt x="167055" y="0"/>
                </a:moveTo>
                <a:lnTo>
                  <a:pt x="97447" y="44703"/>
                </a:lnTo>
                <a:lnTo>
                  <a:pt x="94411" y="73611"/>
                </a:lnTo>
                <a:lnTo>
                  <a:pt x="85493" y="101658"/>
                </a:lnTo>
                <a:lnTo>
                  <a:pt x="70979" y="128184"/>
                </a:lnTo>
                <a:lnTo>
                  <a:pt x="51155" y="152526"/>
                </a:lnTo>
                <a:lnTo>
                  <a:pt x="28762" y="180574"/>
                </a:lnTo>
                <a:lnTo>
                  <a:pt x="12561" y="211993"/>
                </a:lnTo>
                <a:lnTo>
                  <a:pt x="2869" y="245990"/>
                </a:lnTo>
                <a:lnTo>
                  <a:pt x="0" y="281774"/>
                </a:lnTo>
                <a:lnTo>
                  <a:pt x="6913" y="327336"/>
                </a:lnTo>
                <a:lnTo>
                  <a:pt x="24852" y="368786"/>
                </a:lnTo>
                <a:lnTo>
                  <a:pt x="52150" y="404418"/>
                </a:lnTo>
                <a:lnTo>
                  <a:pt x="87139" y="432523"/>
                </a:lnTo>
                <a:lnTo>
                  <a:pt x="128152" y="451393"/>
                </a:lnTo>
                <a:lnTo>
                  <a:pt x="173520" y="459320"/>
                </a:lnTo>
                <a:lnTo>
                  <a:pt x="181089" y="459473"/>
                </a:lnTo>
                <a:lnTo>
                  <a:pt x="215700" y="456188"/>
                </a:lnTo>
                <a:lnTo>
                  <a:pt x="279031" y="430701"/>
                </a:lnTo>
                <a:lnTo>
                  <a:pt x="330186" y="381089"/>
                </a:lnTo>
                <a:lnTo>
                  <a:pt x="358352" y="315013"/>
                </a:lnTo>
                <a:lnTo>
                  <a:pt x="362000" y="278472"/>
                </a:lnTo>
                <a:lnTo>
                  <a:pt x="358506" y="242781"/>
                </a:lnTo>
                <a:lnTo>
                  <a:pt x="348240" y="208995"/>
                </a:lnTo>
                <a:lnTo>
                  <a:pt x="331525" y="177894"/>
                </a:lnTo>
                <a:lnTo>
                  <a:pt x="322548" y="167030"/>
                </a:lnTo>
                <a:lnTo>
                  <a:pt x="194906" y="167030"/>
                </a:lnTo>
                <a:lnTo>
                  <a:pt x="194906" y="27838"/>
                </a:lnTo>
                <a:lnTo>
                  <a:pt x="167055" y="0"/>
                </a:lnTo>
                <a:close/>
              </a:path>
              <a:path w="362585" h="459739">
                <a:moveTo>
                  <a:pt x="308686" y="150253"/>
                </a:moveTo>
                <a:lnTo>
                  <a:pt x="292379" y="167030"/>
                </a:lnTo>
                <a:lnTo>
                  <a:pt x="322548" y="167030"/>
                </a:lnTo>
                <a:lnTo>
                  <a:pt x="308686" y="150253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90801" y="3744302"/>
            <a:ext cx="139700" cy="222885"/>
          </a:xfrm>
          <a:custGeom>
            <a:avLst/>
            <a:gdLst/>
            <a:ahLst/>
            <a:cxnLst/>
            <a:rect l="l" t="t" r="r" b="b"/>
            <a:pathLst>
              <a:path w="139700" h="222885">
                <a:moveTo>
                  <a:pt x="83553" y="194932"/>
                </a:moveTo>
                <a:lnTo>
                  <a:pt x="55702" y="194932"/>
                </a:lnTo>
                <a:lnTo>
                  <a:pt x="55702" y="222783"/>
                </a:lnTo>
                <a:lnTo>
                  <a:pt x="83553" y="222783"/>
                </a:lnTo>
                <a:lnTo>
                  <a:pt x="83553" y="194932"/>
                </a:lnTo>
                <a:close/>
              </a:path>
              <a:path w="139700" h="222885">
                <a:moveTo>
                  <a:pt x="27851" y="139230"/>
                </a:moveTo>
                <a:lnTo>
                  <a:pt x="0" y="139230"/>
                </a:lnTo>
                <a:lnTo>
                  <a:pt x="0" y="146240"/>
                </a:lnTo>
                <a:lnTo>
                  <a:pt x="3836" y="165191"/>
                </a:lnTo>
                <a:lnTo>
                  <a:pt x="14293" y="180668"/>
                </a:lnTo>
                <a:lnTo>
                  <a:pt x="29789" y="191105"/>
                </a:lnTo>
                <a:lnTo>
                  <a:pt x="48742" y="194932"/>
                </a:lnTo>
                <a:lnTo>
                  <a:pt x="90512" y="194932"/>
                </a:lnTo>
                <a:lnTo>
                  <a:pt x="109464" y="191095"/>
                </a:lnTo>
                <a:lnTo>
                  <a:pt x="124955" y="180638"/>
                </a:lnTo>
                <a:lnTo>
                  <a:pt x="134100" y="167081"/>
                </a:lnTo>
                <a:lnTo>
                  <a:pt x="48742" y="167081"/>
                </a:lnTo>
                <a:lnTo>
                  <a:pt x="40614" y="165438"/>
                </a:lnTo>
                <a:lnTo>
                  <a:pt x="33968" y="160959"/>
                </a:lnTo>
                <a:lnTo>
                  <a:pt x="29497" y="154356"/>
                </a:lnTo>
                <a:lnTo>
                  <a:pt x="27851" y="146240"/>
                </a:lnTo>
                <a:lnTo>
                  <a:pt x="27851" y="139230"/>
                </a:lnTo>
                <a:close/>
              </a:path>
              <a:path w="139700" h="222885">
                <a:moveTo>
                  <a:pt x="90512" y="27851"/>
                </a:moveTo>
                <a:lnTo>
                  <a:pt x="48742" y="27851"/>
                </a:lnTo>
                <a:lnTo>
                  <a:pt x="29777" y="31692"/>
                </a:lnTo>
                <a:lnTo>
                  <a:pt x="14275" y="42159"/>
                </a:lnTo>
                <a:lnTo>
                  <a:pt x="3836" y="57619"/>
                </a:lnTo>
                <a:lnTo>
                  <a:pt x="0" y="76568"/>
                </a:lnTo>
                <a:lnTo>
                  <a:pt x="3836" y="95524"/>
                </a:lnTo>
                <a:lnTo>
                  <a:pt x="14293" y="111015"/>
                </a:lnTo>
                <a:lnTo>
                  <a:pt x="29789" y="121464"/>
                </a:lnTo>
                <a:lnTo>
                  <a:pt x="48742" y="125298"/>
                </a:lnTo>
                <a:lnTo>
                  <a:pt x="90512" y="125298"/>
                </a:lnTo>
                <a:lnTo>
                  <a:pt x="98634" y="126942"/>
                </a:lnTo>
                <a:lnTo>
                  <a:pt x="105271" y="131424"/>
                </a:lnTo>
                <a:lnTo>
                  <a:pt x="109749" y="138065"/>
                </a:lnTo>
                <a:lnTo>
                  <a:pt x="111391" y="146189"/>
                </a:lnTo>
                <a:lnTo>
                  <a:pt x="109749" y="154318"/>
                </a:lnTo>
                <a:lnTo>
                  <a:pt x="105271" y="160959"/>
                </a:lnTo>
                <a:lnTo>
                  <a:pt x="98604" y="165444"/>
                </a:lnTo>
                <a:lnTo>
                  <a:pt x="90512" y="167081"/>
                </a:lnTo>
                <a:lnTo>
                  <a:pt x="134100" y="167081"/>
                </a:lnTo>
                <a:lnTo>
                  <a:pt x="135407" y="165142"/>
                </a:lnTo>
                <a:lnTo>
                  <a:pt x="139242" y="146189"/>
                </a:lnTo>
                <a:lnTo>
                  <a:pt x="135407" y="127238"/>
                </a:lnTo>
                <a:lnTo>
                  <a:pt x="124955" y="111747"/>
                </a:lnTo>
                <a:lnTo>
                  <a:pt x="109464" y="101294"/>
                </a:lnTo>
                <a:lnTo>
                  <a:pt x="90512" y="97459"/>
                </a:lnTo>
                <a:lnTo>
                  <a:pt x="48742" y="97459"/>
                </a:lnTo>
                <a:lnTo>
                  <a:pt x="40624" y="95815"/>
                </a:lnTo>
                <a:lnTo>
                  <a:pt x="33982" y="91333"/>
                </a:lnTo>
                <a:lnTo>
                  <a:pt x="29497" y="84692"/>
                </a:lnTo>
                <a:lnTo>
                  <a:pt x="27851" y="76568"/>
                </a:lnTo>
                <a:lnTo>
                  <a:pt x="29497" y="68451"/>
                </a:lnTo>
                <a:lnTo>
                  <a:pt x="33982" y="61814"/>
                </a:lnTo>
                <a:lnTo>
                  <a:pt x="40624" y="57333"/>
                </a:lnTo>
                <a:lnTo>
                  <a:pt x="48742" y="55689"/>
                </a:lnTo>
                <a:lnTo>
                  <a:pt x="134074" y="55689"/>
                </a:lnTo>
                <a:lnTo>
                  <a:pt x="124955" y="42159"/>
                </a:lnTo>
                <a:lnTo>
                  <a:pt x="109464" y="31692"/>
                </a:lnTo>
                <a:lnTo>
                  <a:pt x="90512" y="27851"/>
                </a:lnTo>
                <a:close/>
              </a:path>
              <a:path w="139700" h="222885">
                <a:moveTo>
                  <a:pt x="134074" y="55689"/>
                </a:moveTo>
                <a:lnTo>
                  <a:pt x="90512" y="55689"/>
                </a:lnTo>
                <a:lnTo>
                  <a:pt x="98634" y="57341"/>
                </a:lnTo>
                <a:lnTo>
                  <a:pt x="105271" y="61841"/>
                </a:lnTo>
                <a:lnTo>
                  <a:pt x="109749" y="68500"/>
                </a:lnTo>
                <a:lnTo>
                  <a:pt x="111378" y="76568"/>
                </a:lnTo>
                <a:lnTo>
                  <a:pt x="111391" y="83540"/>
                </a:lnTo>
                <a:lnTo>
                  <a:pt x="139242" y="83540"/>
                </a:lnTo>
                <a:lnTo>
                  <a:pt x="139229" y="76568"/>
                </a:lnTo>
                <a:lnTo>
                  <a:pt x="135407" y="57667"/>
                </a:lnTo>
                <a:lnTo>
                  <a:pt x="134074" y="55689"/>
                </a:lnTo>
                <a:close/>
              </a:path>
              <a:path w="139700" h="222885">
                <a:moveTo>
                  <a:pt x="83553" y="0"/>
                </a:moveTo>
                <a:lnTo>
                  <a:pt x="55702" y="0"/>
                </a:lnTo>
                <a:lnTo>
                  <a:pt x="55702" y="27851"/>
                </a:lnTo>
                <a:lnTo>
                  <a:pt x="83553" y="27851"/>
                </a:lnTo>
                <a:lnTo>
                  <a:pt x="835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37652" y="3464356"/>
            <a:ext cx="362585" cy="294005"/>
          </a:xfrm>
          <a:custGeom>
            <a:avLst/>
            <a:gdLst/>
            <a:ahLst/>
            <a:cxnLst/>
            <a:rect l="l" t="t" r="r" b="b"/>
            <a:pathLst>
              <a:path w="362585" h="294004">
                <a:moveTo>
                  <a:pt x="297956" y="131546"/>
                </a:moveTo>
                <a:lnTo>
                  <a:pt x="207835" y="131546"/>
                </a:lnTo>
                <a:lnTo>
                  <a:pt x="219837" y="143560"/>
                </a:lnTo>
                <a:lnTo>
                  <a:pt x="221551" y="144818"/>
                </a:lnTo>
                <a:lnTo>
                  <a:pt x="223227" y="146100"/>
                </a:lnTo>
                <a:lnTo>
                  <a:pt x="224243" y="156273"/>
                </a:lnTo>
                <a:lnTo>
                  <a:pt x="227952" y="162242"/>
                </a:lnTo>
                <a:lnTo>
                  <a:pt x="233641" y="168554"/>
                </a:lnTo>
                <a:lnTo>
                  <a:pt x="229107" y="174547"/>
                </a:lnTo>
                <a:lnTo>
                  <a:pt x="225697" y="181252"/>
                </a:lnTo>
                <a:lnTo>
                  <a:pt x="223538" y="188572"/>
                </a:lnTo>
                <a:lnTo>
                  <a:pt x="222784" y="196430"/>
                </a:lnTo>
                <a:lnTo>
                  <a:pt x="223547" y="204272"/>
                </a:lnTo>
                <a:lnTo>
                  <a:pt x="225718" y="211604"/>
                </a:lnTo>
                <a:lnTo>
                  <a:pt x="229139" y="218312"/>
                </a:lnTo>
                <a:lnTo>
                  <a:pt x="233641" y="224269"/>
                </a:lnTo>
                <a:lnTo>
                  <a:pt x="229114" y="230244"/>
                </a:lnTo>
                <a:lnTo>
                  <a:pt x="225697" y="236948"/>
                </a:lnTo>
                <a:lnTo>
                  <a:pt x="223538" y="244255"/>
                </a:lnTo>
                <a:lnTo>
                  <a:pt x="222788" y="252120"/>
                </a:lnTo>
                <a:lnTo>
                  <a:pt x="226079" y="268349"/>
                </a:lnTo>
                <a:lnTo>
                  <a:pt x="235040" y="281616"/>
                </a:lnTo>
                <a:lnTo>
                  <a:pt x="248320" y="290568"/>
                </a:lnTo>
                <a:lnTo>
                  <a:pt x="264566" y="293852"/>
                </a:lnTo>
                <a:lnTo>
                  <a:pt x="320255" y="293852"/>
                </a:lnTo>
                <a:lnTo>
                  <a:pt x="336496" y="290567"/>
                </a:lnTo>
                <a:lnTo>
                  <a:pt x="349777" y="281612"/>
                </a:lnTo>
                <a:lnTo>
                  <a:pt x="358739" y="268338"/>
                </a:lnTo>
                <a:lnTo>
                  <a:pt x="359210" y="266014"/>
                </a:lnTo>
                <a:lnTo>
                  <a:pt x="256882" y="266014"/>
                </a:lnTo>
                <a:lnTo>
                  <a:pt x="250634" y="259753"/>
                </a:lnTo>
                <a:lnTo>
                  <a:pt x="250634" y="244411"/>
                </a:lnTo>
                <a:lnTo>
                  <a:pt x="256882" y="238163"/>
                </a:lnTo>
                <a:lnTo>
                  <a:pt x="359456" y="238163"/>
                </a:lnTo>
                <a:lnTo>
                  <a:pt x="359087" y="236929"/>
                </a:lnTo>
                <a:lnTo>
                  <a:pt x="355666" y="230229"/>
                </a:lnTo>
                <a:lnTo>
                  <a:pt x="351167" y="224281"/>
                </a:lnTo>
                <a:lnTo>
                  <a:pt x="355687" y="218303"/>
                </a:lnTo>
                <a:lnTo>
                  <a:pt x="359105" y="211591"/>
                </a:lnTo>
                <a:lnTo>
                  <a:pt x="359483" y="210311"/>
                </a:lnTo>
                <a:lnTo>
                  <a:pt x="256882" y="210311"/>
                </a:lnTo>
                <a:lnTo>
                  <a:pt x="250634" y="204063"/>
                </a:lnTo>
                <a:lnTo>
                  <a:pt x="250770" y="188572"/>
                </a:lnTo>
                <a:lnTo>
                  <a:pt x="256882" y="182460"/>
                </a:lnTo>
                <a:lnTo>
                  <a:pt x="359454" y="182460"/>
                </a:lnTo>
                <a:lnTo>
                  <a:pt x="359087" y="181233"/>
                </a:lnTo>
                <a:lnTo>
                  <a:pt x="355656" y="174520"/>
                </a:lnTo>
                <a:lnTo>
                  <a:pt x="351167" y="168579"/>
                </a:lnTo>
                <a:lnTo>
                  <a:pt x="355682" y="162615"/>
                </a:lnTo>
                <a:lnTo>
                  <a:pt x="359102" y="155906"/>
                </a:lnTo>
                <a:lnTo>
                  <a:pt x="359485" y="154609"/>
                </a:lnTo>
                <a:lnTo>
                  <a:pt x="268668" y="154609"/>
                </a:lnTo>
                <a:lnTo>
                  <a:pt x="274218" y="152958"/>
                </a:lnTo>
                <a:lnTo>
                  <a:pt x="279577" y="150380"/>
                </a:lnTo>
                <a:lnTo>
                  <a:pt x="291439" y="141465"/>
                </a:lnTo>
                <a:lnTo>
                  <a:pt x="296621" y="134556"/>
                </a:lnTo>
                <a:lnTo>
                  <a:pt x="297956" y="131546"/>
                </a:lnTo>
                <a:close/>
              </a:path>
              <a:path w="362585" h="294004">
                <a:moveTo>
                  <a:pt x="359456" y="238163"/>
                </a:moveTo>
                <a:lnTo>
                  <a:pt x="327926" y="238163"/>
                </a:lnTo>
                <a:lnTo>
                  <a:pt x="334162" y="244411"/>
                </a:lnTo>
                <a:lnTo>
                  <a:pt x="334175" y="259753"/>
                </a:lnTo>
                <a:lnTo>
                  <a:pt x="327926" y="266014"/>
                </a:lnTo>
                <a:lnTo>
                  <a:pt x="359210" y="266014"/>
                </a:lnTo>
                <a:lnTo>
                  <a:pt x="362023" y="252094"/>
                </a:lnTo>
                <a:lnTo>
                  <a:pt x="361260" y="244255"/>
                </a:lnTo>
                <a:lnTo>
                  <a:pt x="359456" y="238163"/>
                </a:lnTo>
                <a:close/>
              </a:path>
              <a:path w="362585" h="294004">
                <a:moveTo>
                  <a:pt x="359454" y="182460"/>
                </a:moveTo>
                <a:lnTo>
                  <a:pt x="327926" y="182460"/>
                </a:lnTo>
                <a:lnTo>
                  <a:pt x="334149" y="188709"/>
                </a:lnTo>
                <a:lnTo>
                  <a:pt x="334175" y="204063"/>
                </a:lnTo>
                <a:lnTo>
                  <a:pt x="327926" y="210311"/>
                </a:lnTo>
                <a:lnTo>
                  <a:pt x="359483" y="210311"/>
                </a:lnTo>
                <a:lnTo>
                  <a:pt x="361268" y="204272"/>
                </a:lnTo>
                <a:lnTo>
                  <a:pt x="362024" y="196418"/>
                </a:lnTo>
                <a:lnTo>
                  <a:pt x="361263" y="188572"/>
                </a:lnTo>
                <a:lnTo>
                  <a:pt x="359454" y="182460"/>
                </a:lnTo>
                <a:close/>
              </a:path>
              <a:path w="362585" h="294004">
                <a:moveTo>
                  <a:pt x="209905" y="94233"/>
                </a:moveTo>
                <a:lnTo>
                  <a:pt x="130556" y="157721"/>
                </a:lnTo>
                <a:lnTo>
                  <a:pt x="147955" y="179450"/>
                </a:lnTo>
                <a:lnTo>
                  <a:pt x="207835" y="131546"/>
                </a:lnTo>
                <a:lnTo>
                  <a:pt x="297956" y="131546"/>
                </a:lnTo>
                <a:lnTo>
                  <a:pt x="299134" y="128892"/>
                </a:lnTo>
                <a:lnTo>
                  <a:pt x="252480" y="128892"/>
                </a:lnTo>
                <a:lnTo>
                  <a:pt x="244748" y="126958"/>
                </a:lnTo>
                <a:lnTo>
                  <a:pt x="238010" y="122326"/>
                </a:lnTo>
                <a:lnTo>
                  <a:pt x="209905" y="94233"/>
                </a:lnTo>
                <a:close/>
              </a:path>
              <a:path w="362585" h="294004">
                <a:moveTo>
                  <a:pt x="359448" y="126771"/>
                </a:moveTo>
                <a:lnTo>
                  <a:pt x="327926" y="126771"/>
                </a:lnTo>
                <a:lnTo>
                  <a:pt x="334175" y="133032"/>
                </a:lnTo>
                <a:lnTo>
                  <a:pt x="334175" y="148361"/>
                </a:lnTo>
                <a:lnTo>
                  <a:pt x="327926" y="154609"/>
                </a:lnTo>
                <a:lnTo>
                  <a:pt x="359485" y="154609"/>
                </a:lnTo>
                <a:lnTo>
                  <a:pt x="361268" y="148571"/>
                </a:lnTo>
                <a:lnTo>
                  <a:pt x="362026" y="140728"/>
                </a:lnTo>
                <a:lnTo>
                  <a:pt x="361265" y="132894"/>
                </a:lnTo>
                <a:lnTo>
                  <a:pt x="359448" y="126771"/>
                </a:lnTo>
                <a:close/>
              </a:path>
              <a:path w="362585" h="294004">
                <a:moveTo>
                  <a:pt x="257715" y="30822"/>
                </a:moveTo>
                <a:lnTo>
                  <a:pt x="156413" y="30822"/>
                </a:lnTo>
                <a:lnTo>
                  <a:pt x="242544" y="55448"/>
                </a:lnTo>
                <a:lnTo>
                  <a:pt x="275717" y="96900"/>
                </a:lnTo>
                <a:lnTo>
                  <a:pt x="277406" y="102958"/>
                </a:lnTo>
                <a:lnTo>
                  <a:pt x="276644" y="109118"/>
                </a:lnTo>
                <a:lnTo>
                  <a:pt x="275856" y="115265"/>
                </a:lnTo>
                <a:lnTo>
                  <a:pt x="272681" y="120726"/>
                </a:lnTo>
                <a:lnTo>
                  <a:pt x="267703" y="124447"/>
                </a:lnTo>
                <a:lnTo>
                  <a:pt x="260400" y="128073"/>
                </a:lnTo>
                <a:lnTo>
                  <a:pt x="252480" y="128892"/>
                </a:lnTo>
                <a:lnTo>
                  <a:pt x="299134" y="128892"/>
                </a:lnTo>
                <a:lnTo>
                  <a:pt x="300075" y="126771"/>
                </a:lnTo>
                <a:lnTo>
                  <a:pt x="359448" y="126771"/>
                </a:lnTo>
                <a:lnTo>
                  <a:pt x="359090" y="125568"/>
                </a:lnTo>
                <a:lnTo>
                  <a:pt x="355666" y="118865"/>
                </a:lnTo>
                <a:lnTo>
                  <a:pt x="351155" y="112902"/>
                </a:lnTo>
                <a:lnTo>
                  <a:pt x="355671" y="106927"/>
                </a:lnTo>
                <a:lnTo>
                  <a:pt x="359095" y="100207"/>
                </a:lnTo>
                <a:lnTo>
                  <a:pt x="359476" y="98920"/>
                </a:lnTo>
                <a:lnTo>
                  <a:pt x="303911" y="98920"/>
                </a:lnTo>
                <a:lnTo>
                  <a:pt x="302556" y="92436"/>
                </a:lnTo>
                <a:lnTo>
                  <a:pt x="300399" y="86180"/>
                </a:lnTo>
                <a:lnTo>
                  <a:pt x="297413" y="80226"/>
                </a:lnTo>
                <a:lnTo>
                  <a:pt x="293573" y="74650"/>
                </a:lnTo>
                <a:lnTo>
                  <a:pt x="290703" y="71081"/>
                </a:lnTo>
                <a:lnTo>
                  <a:pt x="359202" y="71081"/>
                </a:lnTo>
                <a:lnTo>
                  <a:pt x="358737" y="68782"/>
                </a:lnTo>
                <a:lnTo>
                  <a:pt x="349773" y="55494"/>
                </a:lnTo>
                <a:lnTo>
                  <a:pt x="336490" y="46523"/>
                </a:lnTo>
                <a:lnTo>
                  <a:pt x="320243" y="43230"/>
                </a:lnTo>
                <a:lnTo>
                  <a:pt x="268427" y="43230"/>
                </a:lnTo>
                <a:lnTo>
                  <a:pt x="258737" y="31114"/>
                </a:lnTo>
                <a:lnTo>
                  <a:pt x="257715" y="30822"/>
                </a:lnTo>
                <a:close/>
              </a:path>
              <a:path w="362585" h="294004">
                <a:moveTo>
                  <a:pt x="149910" y="0"/>
                </a:moveTo>
                <a:lnTo>
                  <a:pt x="64592" y="71069"/>
                </a:lnTo>
                <a:lnTo>
                  <a:pt x="0" y="71069"/>
                </a:lnTo>
                <a:lnTo>
                  <a:pt x="0" y="98920"/>
                </a:lnTo>
                <a:lnTo>
                  <a:pt x="74663" y="98920"/>
                </a:lnTo>
                <a:lnTo>
                  <a:pt x="156413" y="30822"/>
                </a:lnTo>
                <a:lnTo>
                  <a:pt x="257715" y="30822"/>
                </a:lnTo>
                <a:lnTo>
                  <a:pt x="149910" y="0"/>
                </a:lnTo>
                <a:close/>
              </a:path>
              <a:path w="362585" h="294004">
                <a:moveTo>
                  <a:pt x="359202" y="71081"/>
                </a:moveTo>
                <a:lnTo>
                  <a:pt x="327926" y="71081"/>
                </a:lnTo>
                <a:lnTo>
                  <a:pt x="334175" y="77330"/>
                </a:lnTo>
                <a:lnTo>
                  <a:pt x="334175" y="92671"/>
                </a:lnTo>
                <a:lnTo>
                  <a:pt x="327926" y="98920"/>
                </a:lnTo>
                <a:lnTo>
                  <a:pt x="359476" y="98920"/>
                </a:lnTo>
                <a:lnTo>
                  <a:pt x="361266" y="92866"/>
                </a:lnTo>
                <a:lnTo>
                  <a:pt x="362026" y="85026"/>
                </a:lnTo>
                <a:lnTo>
                  <a:pt x="359202" y="71081"/>
                </a:lnTo>
                <a:close/>
              </a:path>
            </a:pathLst>
          </a:custGeom>
          <a:solidFill>
            <a:srgbClr val="898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46785" y="4008972"/>
            <a:ext cx="570865" cy="236854"/>
          </a:xfrm>
          <a:custGeom>
            <a:avLst/>
            <a:gdLst/>
            <a:ahLst/>
            <a:cxnLst/>
            <a:rect l="l" t="t" r="r" b="b"/>
            <a:pathLst>
              <a:path w="570864" h="236854">
                <a:moveTo>
                  <a:pt x="500974" y="197864"/>
                </a:moveTo>
                <a:lnTo>
                  <a:pt x="473123" y="197864"/>
                </a:lnTo>
                <a:lnTo>
                  <a:pt x="473123" y="236586"/>
                </a:lnTo>
                <a:lnTo>
                  <a:pt x="570596" y="236586"/>
                </a:lnTo>
                <a:lnTo>
                  <a:pt x="570596" y="208735"/>
                </a:lnTo>
                <a:lnTo>
                  <a:pt x="500974" y="208735"/>
                </a:lnTo>
                <a:lnTo>
                  <a:pt x="500974" y="197864"/>
                </a:lnTo>
                <a:close/>
              </a:path>
              <a:path w="570864" h="236854">
                <a:moveTo>
                  <a:pt x="43522" y="69865"/>
                </a:moveTo>
                <a:lnTo>
                  <a:pt x="7730" y="86091"/>
                </a:lnTo>
                <a:lnTo>
                  <a:pt x="0" y="108362"/>
                </a:lnTo>
                <a:lnTo>
                  <a:pt x="2299" y="123175"/>
                </a:lnTo>
                <a:lnTo>
                  <a:pt x="91044" y="179449"/>
                </a:lnTo>
                <a:lnTo>
                  <a:pt x="233690" y="208468"/>
                </a:lnTo>
                <a:lnTo>
                  <a:pt x="418805" y="208735"/>
                </a:lnTo>
                <a:lnTo>
                  <a:pt x="473123" y="197864"/>
                </a:lnTo>
                <a:lnTo>
                  <a:pt x="500974" y="197864"/>
                </a:lnTo>
                <a:lnTo>
                  <a:pt x="500974" y="180884"/>
                </a:lnTo>
                <a:lnTo>
                  <a:pt x="237805" y="180884"/>
                </a:lnTo>
                <a:lnTo>
                  <a:pt x="101712" y="153655"/>
                </a:lnTo>
                <a:lnTo>
                  <a:pt x="28738" y="117651"/>
                </a:lnTo>
                <a:lnTo>
                  <a:pt x="26236" y="110691"/>
                </a:lnTo>
                <a:lnTo>
                  <a:pt x="30363" y="101573"/>
                </a:lnTo>
                <a:lnTo>
                  <a:pt x="32903" y="99248"/>
                </a:lnTo>
                <a:lnTo>
                  <a:pt x="36142" y="98182"/>
                </a:lnTo>
                <a:lnTo>
                  <a:pt x="39355" y="97077"/>
                </a:lnTo>
                <a:lnTo>
                  <a:pt x="121028" y="97077"/>
                </a:lnTo>
                <a:lnTo>
                  <a:pt x="119080" y="91286"/>
                </a:lnTo>
                <a:lnTo>
                  <a:pt x="89685" y="91286"/>
                </a:lnTo>
                <a:lnTo>
                  <a:pt x="59141" y="74610"/>
                </a:lnTo>
                <a:lnTo>
                  <a:pt x="51547" y="71416"/>
                </a:lnTo>
                <a:lnTo>
                  <a:pt x="43522" y="69865"/>
                </a:lnTo>
                <a:close/>
              </a:path>
              <a:path w="570864" h="236854">
                <a:moveTo>
                  <a:pt x="570596" y="55573"/>
                </a:moveTo>
                <a:lnTo>
                  <a:pt x="542757" y="55573"/>
                </a:lnTo>
                <a:lnTo>
                  <a:pt x="542757" y="208735"/>
                </a:lnTo>
                <a:lnTo>
                  <a:pt x="570596" y="208735"/>
                </a:lnTo>
                <a:lnTo>
                  <a:pt x="570596" y="55573"/>
                </a:lnTo>
                <a:close/>
              </a:path>
              <a:path w="570864" h="236854">
                <a:moveTo>
                  <a:pt x="294483" y="27265"/>
                </a:moveTo>
                <a:lnTo>
                  <a:pt x="211110" y="27265"/>
                </a:lnTo>
                <a:lnTo>
                  <a:pt x="327645" y="68133"/>
                </a:lnTo>
                <a:lnTo>
                  <a:pt x="371447" y="97343"/>
                </a:lnTo>
                <a:lnTo>
                  <a:pt x="473149" y="97343"/>
                </a:lnTo>
                <a:lnTo>
                  <a:pt x="473149" y="169467"/>
                </a:lnTo>
                <a:lnTo>
                  <a:pt x="416062" y="180884"/>
                </a:lnTo>
                <a:lnTo>
                  <a:pt x="500974" y="180884"/>
                </a:lnTo>
                <a:lnTo>
                  <a:pt x="500974" y="69492"/>
                </a:lnTo>
                <a:lnTo>
                  <a:pt x="379880" y="69492"/>
                </a:lnTo>
                <a:lnTo>
                  <a:pt x="341628" y="43978"/>
                </a:lnTo>
                <a:lnTo>
                  <a:pt x="294483" y="27265"/>
                </a:lnTo>
                <a:close/>
              </a:path>
              <a:path w="570864" h="236854">
                <a:moveTo>
                  <a:pt x="121028" y="97077"/>
                </a:moveTo>
                <a:lnTo>
                  <a:pt x="39355" y="97077"/>
                </a:lnTo>
                <a:lnTo>
                  <a:pt x="42809" y="97394"/>
                </a:lnTo>
                <a:lnTo>
                  <a:pt x="93635" y="125195"/>
                </a:lnTo>
                <a:lnTo>
                  <a:pt x="225804" y="125195"/>
                </a:lnTo>
                <a:lnTo>
                  <a:pt x="280731" y="97712"/>
                </a:lnTo>
                <a:lnTo>
                  <a:pt x="279895" y="97267"/>
                </a:lnTo>
                <a:lnTo>
                  <a:pt x="121092" y="97267"/>
                </a:lnTo>
                <a:lnTo>
                  <a:pt x="121028" y="97077"/>
                </a:lnTo>
                <a:close/>
              </a:path>
              <a:path w="570864" h="236854">
                <a:moveTo>
                  <a:pt x="158753" y="53567"/>
                </a:moveTo>
                <a:lnTo>
                  <a:pt x="118019" y="53567"/>
                </a:lnTo>
                <a:lnTo>
                  <a:pt x="129296" y="54964"/>
                </a:lnTo>
                <a:lnTo>
                  <a:pt x="146187" y="97191"/>
                </a:lnTo>
                <a:lnTo>
                  <a:pt x="121092" y="97267"/>
                </a:lnTo>
                <a:lnTo>
                  <a:pt x="279895" y="97267"/>
                </a:lnTo>
                <a:lnTo>
                  <a:pt x="279560" y="97089"/>
                </a:lnTo>
                <a:lnTo>
                  <a:pt x="176159" y="97089"/>
                </a:lnTo>
                <a:lnTo>
                  <a:pt x="158753" y="53567"/>
                </a:lnTo>
                <a:close/>
              </a:path>
              <a:path w="570864" h="236854">
                <a:moveTo>
                  <a:pt x="207190" y="0"/>
                </a:moveTo>
                <a:lnTo>
                  <a:pt x="172214" y="22408"/>
                </a:lnTo>
                <a:lnTo>
                  <a:pt x="167121" y="45464"/>
                </a:lnTo>
                <a:lnTo>
                  <a:pt x="170327" y="59464"/>
                </a:lnTo>
                <a:lnTo>
                  <a:pt x="178107" y="71778"/>
                </a:lnTo>
                <a:lnTo>
                  <a:pt x="189837" y="80935"/>
                </a:lnTo>
                <a:lnTo>
                  <a:pt x="219987" y="96950"/>
                </a:lnTo>
                <a:lnTo>
                  <a:pt x="176159" y="97089"/>
                </a:lnTo>
                <a:lnTo>
                  <a:pt x="279560" y="97089"/>
                </a:lnTo>
                <a:lnTo>
                  <a:pt x="196530" y="52957"/>
                </a:lnTo>
                <a:lnTo>
                  <a:pt x="193419" y="45464"/>
                </a:lnTo>
                <a:lnTo>
                  <a:pt x="196721" y="34555"/>
                </a:lnTo>
                <a:lnTo>
                  <a:pt x="199438" y="31303"/>
                </a:lnTo>
                <a:lnTo>
                  <a:pt x="206881" y="27506"/>
                </a:lnTo>
                <a:lnTo>
                  <a:pt x="211110" y="27265"/>
                </a:lnTo>
                <a:lnTo>
                  <a:pt x="294483" y="27265"/>
                </a:lnTo>
                <a:lnTo>
                  <a:pt x="224267" y="2373"/>
                </a:lnTo>
                <a:lnTo>
                  <a:pt x="215777" y="306"/>
                </a:lnTo>
                <a:lnTo>
                  <a:pt x="207190" y="0"/>
                </a:lnTo>
                <a:close/>
              </a:path>
              <a:path w="570864" h="236854">
                <a:moveTo>
                  <a:pt x="122172" y="27722"/>
                </a:moveTo>
                <a:lnTo>
                  <a:pt x="86288" y="51907"/>
                </a:lnTo>
                <a:lnTo>
                  <a:pt x="83646" y="69979"/>
                </a:lnTo>
                <a:lnTo>
                  <a:pt x="85481" y="78789"/>
                </a:lnTo>
                <a:lnTo>
                  <a:pt x="89685" y="91286"/>
                </a:lnTo>
                <a:lnTo>
                  <a:pt x="119080" y="91286"/>
                </a:lnTo>
                <a:lnTo>
                  <a:pt x="110754" y="66533"/>
                </a:lnTo>
                <a:lnTo>
                  <a:pt x="111275" y="62977"/>
                </a:lnTo>
                <a:lnTo>
                  <a:pt x="118019" y="53567"/>
                </a:lnTo>
                <a:lnTo>
                  <a:pt x="158753" y="53567"/>
                </a:lnTo>
                <a:lnTo>
                  <a:pt x="158138" y="52030"/>
                </a:lnTo>
                <a:lnTo>
                  <a:pt x="152250" y="42006"/>
                </a:lnTo>
                <a:lnTo>
                  <a:pt x="143898" y="34342"/>
                </a:lnTo>
                <a:lnTo>
                  <a:pt x="133674" y="29445"/>
                </a:lnTo>
                <a:lnTo>
                  <a:pt x="122172" y="27722"/>
                </a:lnTo>
                <a:close/>
              </a:path>
              <a:path w="570864" h="236854">
                <a:moveTo>
                  <a:pt x="570596" y="27722"/>
                </a:moveTo>
                <a:lnTo>
                  <a:pt x="473123" y="27722"/>
                </a:lnTo>
                <a:lnTo>
                  <a:pt x="473123" y="69492"/>
                </a:lnTo>
                <a:lnTo>
                  <a:pt x="500974" y="69492"/>
                </a:lnTo>
                <a:lnTo>
                  <a:pt x="500974" y="55573"/>
                </a:lnTo>
                <a:lnTo>
                  <a:pt x="570596" y="55573"/>
                </a:lnTo>
                <a:lnTo>
                  <a:pt x="570596" y="27722"/>
                </a:lnTo>
                <a:close/>
              </a:path>
            </a:pathLst>
          </a:custGeom>
          <a:solidFill>
            <a:srgbClr val="898B8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6182" y="3209302"/>
            <a:ext cx="3647033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4290" y="3484575"/>
            <a:ext cx="2351646" cy="118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8328" y="4058005"/>
            <a:ext cx="3381298" cy="407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90333" y="4529493"/>
            <a:ext cx="2003908" cy="1647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5730" y="5116410"/>
            <a:ext cx="2487879" cy="407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9145" y="6281205"/>
            <a:ext cx="7229322" cy="184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5020" y="3213112"/>
            <a:ext cx="2365971" cy="4076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63995" y="5159247"/>
            <a:ext cx="3688956" cy="409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128" y="4132808"/>
            <a:ext cx="2849796" cy="1828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3904" y="4408080"/>
            <a:ext cx="1681963" cy="1362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049414"/>
            <a:ext cx="10692003" cy="166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7215937"/>
            <a:ext cx="10692003" cy="1664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7382433"/>
            <a:ext cx="10692003" cy="1665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213396"/>
            <a:ext cx="10692003" cy="366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6744" y="2668587"/>
            <a:ext cx="4211408" cy="366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8153" y="2668587"/>
            <a:ext cx="4211421" cy="366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1035" y="424789"/>
            <a:ext cx="1153048" cy="4680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98644" y="601230"/>
            <a:ext cx="144145" cy="203835"/>
          </a:xfrm>
          <a:custGeom>
            <a:avLst/>
            <a:gdLst/>
            <a:ahLst/>
            <a:cxnLst/>
            <a:rect l="l" t="t" r="r" b="b"/>
            <a:pathLst>
              <a:path w="144145" h="203834">
                <a:moveTo>
                  <a:pt x="22237" y="0"/>
                </a:moveTo>
                <a:lnTo>
                  <a:pt x="10604" y="0"/>
                </a:lnTo>
                <a:lnTo>
                  <a:pt x="6388" y="419"/>
                </a:lnTo>
                <a:lnTo>
                  <a:pt x="0" y="4038"/>
                </a:lnTo>
                <a:lnTo>
                  <a:pt x="0" y="154305"/>
                </a:lnTo>
                <a:lnTo>
                  <a:pt x="850" y="156895"/>
                </a:lnTo>
                <a:lnTo>
                  <a:pt x="4241" y="160286"/>
                </a:lnTo>
                <a:lnTo>
                  <a:pt x="6540" y="161124"/>
                </a:lnTo>
                <a:lnTo>
                  <a:pt x="115595" y="161124"/>
                </a:lnTo>
                <a:lnTo>
                  <a:pt x="115595" y="199783"/>
                </a:lnTo>
                <a:lnTo>
                  <a:pt x="124853" y="203568"/>
                </a:lnTo>
                <a:lnTo>
                  <a:pt x="135128" y="203568"/>
                </a:lnTo>
                <a:lnTo>
                  <a:pt x="144119" y="199783"/>
                </a:lnTo>
                <a:lnTo>
                  <a:pt x="144119" y="138226"/>
                </a:lnTo>
                <a:lnTo>
                  <a:pt x="143725" y="136474"/>
                </a:lnTo>
                <a:lnTo>
                  <a:pt x="142163" y="134569"/>
                </a:lnTo>
                <a:lnTo>
                  <a:pt x="140728" y="134099"/>
                </a:lnTo>
                <a:lnTo>
                  <a:pt x="32626" y="134099"/>
                </a:lnTo>
                <a:lnTo>
                  <a:pt x="32626" y="4038"/>
                </a:lnTo>
                <a:lnTo>
                  <a:pt x="26377" y="419"/>
                </a:lnTo>
                <a:lnTo>
                  <a:pt x="22237" y="0"/>
                </a:lnTo>
                <a:close/>
              </a:path>
              <a:path w="144145" h="203834">
                <a:moveTo>
                  <a:pt x="114147" y="0"/>
                </a:moveTo>
                <a:lnTo>
                  <a:pt x="102514" y="0"/>
                </a:lnTo>
                <a:lnTo>
                  <a:pt x="98298" y="419"/>
                </a:lnTo>
                <a:lnTo>
                  <a:pt x="91909" y="4038"/>
                </a:lnTo>
                <a:lnTo>
                  <a:pt x="91909" y="134099"/>
                </a:lnTo>
                <a:lnTo>
                  <a:pt x="124523" y="134099"/>
                </a:lnTo>
                <a:lnTo>
                  <a:pt x="124523" y="4038"/>
                </a:lnTo>
                <a:lnTo>
                  <a:pt x="1141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55859" y="640448"/>
            <a:ext cx="108585" cy="125095"/>
          </a:xfrm>
          <a:custGeom>
            <a:avLst/>
            <a:gdLst/>
            <a:ahLst/>
            <a:cxnLst/>
            <a:rect l="l" t="t" r="r" b="b"/>
            <a:pathLst>
              <a:path w="108585" h="125095">
                <a:moveTo>
                  <a:pt x="65631" y="0"/>
                </a:moveTo>
                <a:lnTo>
                  <a:pt x="47597" y="0"/>
                </a:lnTo>
                <a:lnTo>
                  <a:pt x="39723" y="1447"/>
                </a:lnTo>
                <a:lnTo>
                  <a:pt x="6348" y="29121"/>
                </a:lnTo>
                <a:lnTo>
                  <a:pt x="0" y="65773"/>
                </a:lnTo>
                <a:lnTo>
                  <a:pt x="163" y="71130"/>
                </a:lnTo>
                <a:lnTo>
                  <a:pt x="19657" y="114795"/>
                </a:lnTo>
                <a:lnTo>
                  <a:pt x="59091" y="124764"/>
                </a:lnTo>
                <a:lnTo>
                  <a:pt x="64552" y="124764"/>
                </a:lnTo>
                <a:lnTo>
                  <a:pt x="101801" y="114782"/>
                </a:lnTo>
                <a:lnTo>
                  <a:pt x="103296" y="101206"/>
                </a:lnTo>
                <a:lnTo>
                  <a:pt x="56576" y="101206"/>
                </a:lnTo>
                <a:lnTo>
                  <a:pt x="51966" y="100495"/>
                </a:lnTo>
                <a:lnTo>
                  <a:pt x="31684" y="75031"/>
                </a:lnTo>
                <a:lnTo>
                  <a:pt x="31684" y="70319"/>
                </a:lnTo>
                <a:lnTo>
                  <a:pt x="102004" y="70319"/>
                </a:lnTo>
                <a:lnTo>
                  <a:pt x="104341" y="69405"/>
                </a:lnTo>
                <a:lnTo>
                  <a:pt x="107732" y="65773"/>
                </a:lnTo>
                <a:lnTo>
                  <a:pt x="108583" y="62953"/>
                </a:lnTo>
                <a:lnTo>
                  <a:pt x="108583" y="50228"/>
                </a:lnTo>
                <a:lnTo>
                  <a:pt x="31684" y="50228"/>
                </a:lnTo>
                <a:lnTo>
                  <a:pt x="31849" y="46342"/>
                </a:lnTo>
                <a:lnTo>
                  <a:pt x="51649" y="22072"/>
                </a:lnTo>
                <a:lnTo>
                  <a:pt x="101489" y="22072"/>
                </a:lnTo>
                <a:lnTo>
                  <a:pt x="100518" y="20281"/>
                </a:lnTo>
                <a:lnTo>
                  <a:pt x="92085" y="10604"/>
                </a:lnTo>
                <a:lnTo>
                  <a:pt x="86688" y="6819"/>
                </a:lnTo>
                <a:lnTo>
                  <a:pt x="73543" y="1358"/>
                </a:lnTo>
                <a:lnTo>
                  <a:pt x="65631" y="0"/>
                </a:lnTo>
                <a:close/>
              </a:path>
              <a:path w="108585" h="125095">
                <a:moveTo>
                  <a:pt x="100150" y="93637"/>
                </a:moveTo>
                <a:lnTo>
                  <a:pt x="98156" y="93637"/>
                </a:lnTo>
                <a:lnTo>
                  <a:pt x="96556" y="94030"/>
                </a:lnTo>
                <a:lnTo>
                  <a:pt x="92470" y="95643"/>
                </a:lnTo>
                <a:lnTo>
                  <a:pt x="90079" y="96469"/>
                </a:lnTo>
                <a:lnTo>
                  <a:pt x="84046" y="98374"/>
                </a:lnTo>
                <a:lnTo>
                  <a:pt x="80465" y="99237"/>
                </a:lnTo>
                <a:lnTo>
                  <a:pt x="72210" y="100812"/>
                </a:lnTo>
                <a:lnTo>
                  <a:pt x="67409" y="101206"/>
                </a:lnTo>
                <a:lnTo>
                  <a:pt x="103296" y="101206"/>
                </a:lnTo>
                <a:lnTo>
                  <a:pt x="100772" y="93776"/>
                </a:lnTo>
                <a:lnTo>
                  <a:pt x="100150" y="93637"/>
                </a:lnTo>
                <a:close/>
              </a:path>
              <a:path w="108585" h="125095">
                <a:moveTo>
                  <a:pt x="101489" y="22072"/>
                </a:moveTo>
                <a:lnTo>
                  <a:pt x="63472" y="22072"/>
                </a:lnTo>
                <a:lnTo>
                  <a:pt x="69289" y="24574"/>
                </a:lnTo>
                <a:lnTo>
                  <a:pt x="76807" y="34582"/>
                </a:lnTo>
                <a:lnTo>
                  <a:pt x="78573" y="41465"/>
                </a:lnTo>
                <a:lnTo>
                  <a:pt x="78319" y="50228"/>
                </a:lnTo>
                <a:lnTo>
                  <a:pt x="108583" y="50228"/>
                </a:lnTo>
                <a:lnTo>
                  <a:pt x="108570" y="46342"/>
                </a:lnTo>
                <a:lnTo>
                  <a:pt x="107592" y="39230"/>
                </a:lnTo>
                <a:lnTo>
                  <a:pt x="103617" y="25996"/>
                </a:lnTo>
                <a:lnTo>
                  <a:pt x="101489" y="2207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2951" y="643547"/>
            <a:ext cx="115570" cy="121285"/>
          </a:xfrm>
          <a:custGeom>
            <a:avLst/>
            <a:gdLst/>
            <a:ahLst/>
            <a:cxnLst/>
            <a:rect l="l" t="t" r="r" b="b"/>
            <a:pathLst>
              <a:path w="115570" h="121284">
                <a:moveTo>
                  <a:pt x="109715" y="0"/>
                </a:moveTo>
                <a:lnTo>
                  <a:pt x="39814" y="0"/>
                </a:lnTo>
                <a:lnTo>
                  <a:pt x="37718" y="825"/>
                </a:lnTo>
                <a:lnTo>
                  <a:pt x="35166" y="4127"/>
                </a:lnTo>
                <a:lnTo>
                  <a:pt x="34429" y="6642"/>
                </a:lnTo>
                <a:lnTo>
                  <a:pt x="34264" y="10045"/>
                </a:lnTo>
                <a:lnTo>
                  <a:pt x="33390" y="18215"/>
                </a:lnTo>
                <a:lnTo>
                  <a:pt x="25298" y="67627"/>
                </a:lnTo>
                <a:lnTo>
                  <a:pt x="6578" y="92887"/>
                </a:lnTo>
                <a:lnTo>
                  <a:pt x="3428" y="92887"/>
                </a:lnTo>
                <a:lnTo>
                  <a:pt x="2730" y="93052"/>
                </a:lnTo>
                <a:lnTo>
                  <a:pt x="0" y="112649"/>
                </a:lnTo>
                <a:lnTo>
                  <a:pt x="317" y="116281"/>
                </a:lnTo>
                <a:lnTo>
                  <a:pt x="4470" y="121043"/>
                </a:lnTo>
                <a:lnTo>
                  <a:pt x="10413" y="121043"/>
                </a:lnTo>
                <a:lnTo>
                  <a:pt x="44742" y="97701"/>
                </a:lnTo>
                <a:lnTo>
                  <a:pt x="56908" y="59334"/>
                </a:lnTo>
                <a:lnTo>
                  <a:pt x="61798" y="25171"/>
                </a:lnTo>
                <a:lnTo>
                  <a:pt x="115379" y="25171"/>
                </a:lnTo>
                <a:lnTo>
                  <a:pt x="115379" y="6642"/>
                </a:lnTo>
                <a:lnTo>
                  <a:pt x="114668" y="4127"/>
                </a:lnTo>
                <a:lnTo>
                  <a:pt x="111874" y="825"/>
                </a:lnTo>
                <a:lnTo>
                  <a:pt x="109715" y="0"/>
                </a:lnTo>
                <a:close/>
              </a:path>
              <a:path w="115570" h="121284">
                <a:moveTo>
                  <a:pt x="115379" y="25171"/>
                </a:moveTo>
                <a:lnTo>
                  <a:pt x="84251" y="25171"/>
                </a:lnTo>
                <a:lnTo>
                  <a:pt x="84251" y="115417"/>
                </a:lnTo>
                <a:lnTo>
                  <a:pt x="94272" y="119443"/>
                </a:lnTo>
                <a:lnTo>
                  <a:pt x="105359" y="119443"/>
                </a:lnTo>
                <a:lnTo>
                  <a:pt x="115379" y="115417"/>
                </a:lnTo>
                <a:lnTo>
                  <a:pt x="115379" y="251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9625" y="642556"/>
            <a:ext cx="110489" cy="120650"/>
          </a:xfrm>
          <a:custGeom>
            <a:avLst/>
            <a:gdLst/>
            <a:ahLst/>
            <a:cxnLst/>
            <a:rect l="l" t="t" r="r" b="b"/>
            <a:pathLst>
              <a:path w="110489" h="120650">
                <a:moveTo>
                  <a:pt x="21079" y="0"/>
                </a:moveTo>
                <a:lnTo>
                  <a:pt x="0" y="116789"/>
                </a:lnTo>
                <a:lnTo>
                  <a:pt x="188" y="117386"/>
                </a:lnTo>
                <a:lnTo>
                  <a:pt x="19225" y="120484"/>
                </a:lnTo>
                <a:lnTo>
                  <a:pt x="22375" y="120243"/>
                </a:lnTo>
                <a:lnTo>
                  <a:pt x="59386" y="75031"/>
                </a:lnTo>
                <a:lnTo>
                  <a:pt x="29855" y="75031"/>
                </a:lnTo>
                <a:lnTo>
                  <a:pt x="30262" y="71640"/>
                </a:lnTo>
                <a:lnTo>
                  <a:pt x="30592" y="68135"/>
                </a:lnTo>
                <a:lnTo>
                  <a:pt x="31015" y="61912"/>
                </a:lnTo>
                <a:lnTo>
                  <a:pt x="31122" y="44894"/>
                </a:lnTo>
                <a:lnTo>
                  <a:pt x="31111" y="3162"/>
                </a:lnTo>
                <a:lnTo>
                  <a:pt x="30008" y="2070"/>
                </a:lnTo>
                <a:lnTo>
                  <a:pt x="25220" y="419"/>
                </a:lnTo>
                <a:lnTo>
                  <a:pt x="21079" y="0"/>
                </a:lnTo>
                <a:close/>
              </a:path>
              <a:path w="110489" h="120650">
                <a:moveTo>
                  <a:pt x="110094" y="44894"/>
                </a:moveTo>
                <a:lnTo>
                  <a:pt x="80198" y="44894"/>
                </a:lnTo>
                <a:lnTo>
                  <a:pt x="79792" y="48450"/>
                </a:lnTo>
                <a:lnTo>
                  <a:pt x="79487" y="52095"/>
                </a:lnTo>
                <a:lnTo>
                  <a:pt x="79068" y="59537"/>
                </a:lnTo>
                <a:lnTo>
                  <a:pt x="78966" y="116789"/>
                </a:lnTo>
                <a:lnTo>
                  <a:pt x="79245" y="117513"/>
                </a:lnTo>
                <a:lnTo>
                  <a:pt x="89482" y="120472"/>
                </a:lnTo>
                <a:lnTo>
                  <a:pt x="100391" y="120472"/>
                </a:lnTo>
                <a:lnTo>
                  <a:pt x="110094" y="116789"/>
                </a:lnTo>
                <a:lnTo>
                  <a:pt x="110094" y="44894"/>
                </a:lnTo>
                <a:close/>
              </a:path>
              <a:path w="110489" h="120650">
                <a:moveTo>
                  <a:pt x="100759" y="76"/>
                </a:moveTo>
                <a:lnTo>
                  <a:pt x="90802" y="76"/>
                </a:lnTo>
                <a:lnTo>
                  <a:pt x="87589" y="419"/>
                </a:lnTo>
                <a:lnTo>
                  <a:pt x="80198" y="4838"/>
                </a:lnTo>
                <a:lnTo>
                  <a:pt x="42504" y="55689"/>
                </a:lnTo>
                <a:lnTo>
                  <a:pt x="29855" y="75031"/>
                </a:lnTo>
                <a:lnTo>
                  <a:pt x="59386" y="75031"/>
                </a:lnTo>
                <a:lnTo>
                  <a:pt x="80198" y="44894"/>
                </a:lnTo>
                <a:lnTo>
                  <a:pt x="110094" y="44894"/>
                </a:lnTo>
                <a:lnTo>
                  <a:pt x="110032" y="3924"/>
                </a:lnTo>
                <a:lnTo>
                  <a:pt x="104544" y="419"/>
                </a:lnTo>
                <a:lnTo>
                  <a:pt x="100759" y="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8444" y="642556"/>
            <a:ext cx="110489" cy="120650"/>
          </a:xfrm>
          <a:custGeom>
            <a:avLst/>
            <a:gdLst/>
            <a:ahLst/>
            <a:cxnLst/>
            <a:rect l="l" t="t" r="r" b="b"/>
            <a:pathLst>
              <a:path w="110489" h="120650">
                <a:moveTo>
                  <a:pt x="21079" y="0"/>
                </a:moveTo>
                <a:lnTo>
                  <a:pt x="0" y="116789"/>
                </a:lnTo>
                <a:lnTo>
                  <a:pt x="188" y="117386"/>
                </a:lnTo>
                <a:lnTo>
                  <a:pt x="19225" y="120484"/>
                </a:lnTo>
                <a:lnTo>
                  <a:pt x="22375" y="120243"/>
                </a:lnTo>
                <a:lnTo>
                  <a:pt x="59386" y="75031"/>
                </a:lnTo>
                <a:lnTo>
                  <a:pt x="29855" y="75031"/>
                </a:lnTo>
                <a:lnTo>
                  <a:pt x="30262" y="71640"/>
                </a:lnTo>
                <a:lnTo>
                  <a:pt x="30592" y="68135"/>
                </a:lnTo>
                <a:lnTo>
                  <a:pt x="31015" y="61912"/>
                </a:lnTo>
                <a:lnTo>
                  <a:pt x="31122" y="44894"/>
                </a:lnTo>
                <a:lnTo>
                  <a:pt x="31111" y="3162"/>
                </a:lnTo>
                <a:lnTo>
                  <a:pt x="30008" y="2070"/>
                </a:lnTo>
                <a:lnTo>
                  <a:pt x="25220" y="419"/>
                </a:lnTo>
                <a:lnTo>
                  <a:pt x="21079" y="0"/>
                </a:lnTo>
                <a:close/>
              </a:path>
              <a:path w="110489" h="120650">
                <a:moveTo>
                  <a:pt x="110094" y="44894"/>
                </a:moveTo>
                <a:lnTo>
                  <a:pt x="80198" y="44894"/>
                </a:lnTo>
                <a:lnTo>
                  <a:pt x="79792" y="48450"/>
                </a:lnTo>
                <a:lnTo>
                  <a:pt x="79487" y="52095"/>
                </a:lnTo>
                <a:lnTo>
                  <a:pt x="79068" y="59537"/>
                </a:lnTo>
                <a:lnTo>
                  <a:pt x="78966" y="116789"/>
                </a:lnTo>
                <a:lnTo>
                  <a:pt x="79245" y="117513"/>
                </a:lnTo>
                <a:lnTo>
                  <a:pt x="89482" y="120472"/>
                </a:lnTo>
                <a:lnTo>
                  <a:pt x="100391" y="120472"/>
                </a:lnTo>
                <a:lnTo>
                  <a:pt x="110094" y="116789"/>
                </a:lnTo>
                <a:lnTo>
                  <a:pt x="110094" y="44894"/>
                </a:lnTo>
                <a:close/>
              </a:path>
              <a:path w="110489" h="120650">
                <a:moveTo>
                  <a:pt x="100759" y="76"/>
                </a:moveTo>
                <a:lnTo>
                  <a:pt x="90802" y="76"/>
                </a:lnTo>
                <a:lnTo>
                  <a:pt x="87589" y="419"/>
                </a:lnTo>
                <a:lnTo>
                  <a:pt x="80198" y="4838"/>
                </a:lnTo>
                <a:lnTo>
                  <a:pt x="42504" y="55689"/>
                </a:lnTo>
                <a:lnTo>
                  <a:pt x="29855" y="75031"/>
                </a:lnTo>
                <a:lnTo>
                  <a:pt x="59386" y="75031"/>
                </a:lnTo>
                <a:lnTo>
                  <a:pt x="80198" y="44894"/>
                </a:lnTo>
                <a:lnTo>
                  <a:pt x="110094" y="44894"/>
                </a:lnTo>
                <a:lnTo>
                  <a:pt x="110032" y="3924"/>
                </a:lnTo>
                <a:lnTo>
                  <a:pt x="104544" y="419"/>
                </a:lnTo>
                <a:lnTo>
                  <a:pt x="100759" y="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08815" y="640448"/>
            <a:ext cx="749554" cy="1624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47053" y="640448"/>
            <a:ext cx="855256" cy="16681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86349" y="599262"/>
            <a:ext cx="1502596" cy="2037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72081" y="640448"/>
            <a:ext cx="1274303" cy="16258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05121" y="4426673"/>
            <a:ext cx="1302981" cy="3088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59998" y="1542884"/>
            <a:ext cx="180340" cy="254635"/>
          </a:xfrm>
          <a:custGeom>
            <a:avLst/>
            <a:gdLst/>
            <a:ahLst/>
            <a:cxnLst/>
            <a:rect l="l" t="t" r="r" b="b"/>
            <a:pathLst>
              <a:path w="180339" h="254635">
                <a:moveTo>
                  <a:pt x="27812" y="0"/>
                </a:moveTo>
                <a:lnTo>
                  <a:pt x="13258" y="0"/>
                </a:lnTo>
                <a:lnTo>
                  <a:pt x="7988" y="507"/>
                </a:lnTo>
                <a:lnTo>
                  <a:pt x="0" y="5041"/>
                </a:lnTo>
                <a:lnTo>
                  <a:pt x="0" y="192874"/>
                </a:lnTo>
                <a:lnTo>
                  <a:pt x="1066" y="196113"/>
                </a:lnTo>
                <a:lnTo>
                  <a:pt x="5295" y="200342"/>
                </a:lnTo>
                <a:lnTo>
                  <a:pt x="8178" y="201409"/>
                </a:lnTo>
                <a:lnTo>
                  <a:pt x="144487" y="201409"/>
                </a:lnTo>
                <a:lnTo>
                  <a:pt x="144487" y="249720"/>
                </a:lnTo>
                <a:lnTo>
                  <a:pt x="158965" y="254584"/>
                </a:lnTo>
                <a:lnTo>
                  <a:pt x="166001" y="254584"/>
                </a:lnTo>
                <a:lnTo>
                  <a:pt x="180162" y="249720"/>
                </a:lnTo>
                <a:lnTo>
                  <a:pt x="180162" y="172783"/>
                </a:lnTo>
                <a:lnTo>
                  <a:pt x="179666" y="170586"/>
                </a:lnTo>
                <a:lnTo>
                  <a:pt x="177698" y="168211"/>
                </a:lnTo>
                <a:lnTo>
                  <a:pt x="175920" y="167614"/>
                </a:lnTo>
                <a:lnTo>
                  <a:pt x="40779" y="167614"/>
                </a:lnTo>
                <a:lnTo>
                  <a:pt x="40779" y="5041"/>
                </a:lnTo>
                <a:lnTo>
                  <a:pt x="32981" y="507"/>
                </a:lnTo>
                <a:lnTo>
                  <a:pt x="27812" y="0"/>
                </a:lnTo>
                <a:close/>
              </a:path>
              <a:path w="180339" h="254635">
                <a:moveTo>
                  <a:pt x="142697" y="0"/>
                </a:moveTo>
                <a:lnTo>
                  <a:pt x="128142" y="0"/>
                </a:lnTo>
                <a:lnTo>
                  <a:pt x="122872" y="507"/>
                </a:lnTo>
                <a:lnTo>
                  <a:pt x="114884" y="5041"/>
                </a:lnTo>
                <a:lnTo>
                  <a:pt x="114884" y="167614"/>
                </a:lnTo>
                <a:lnTo>
                  <a:pt x="155651" y="167614"/>
                </a:lnTo>
                <a:lnTo>
                  <a:pt x="155651" y="5041"/>
                </a:lnTo>
                <a:lnTo>
                  <a:pt x="142697" y="0"/>
                </a:lnTo>
                <a:close/>
              </a:path>
            </a:pathLst>
          </a:custGeom>
          <a:solidFill>
            <a:srgbClr val="EE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68837" y="1543685"/>
            <a:ext cx="119380" cy="200660"/>
          </a:xfrm>
          <a:custGeom>
            <a:avLst/>
            <a:gdLst/>
            <a:ahLst/>
            <a:cxnLst/>
            <a:rect l="l" t="t" r="r" b="b"/>
            <a:pathLst>
              <a:path w="119379" h="200660">
                <a:moveTo>
                  <a:pt x="113182" y="0"/>
                </a:moveTo>
                <a:lnTo>
                  <a:pt x="8674" y="0"/>
                </a:lnTo>
                <a:lnTo>
                  <a:pt x="5816" y="1015"/>
                </a:lnTo>
                <a:lnTo>
                  <a:pt x="1168" y="5041"/>
                </a:lnTo>
                <a:lnTo>
                  <a:pt x="0" y="8331"/>
                </a:lnTo>
                <a:lnTo>
                  <a:pt x="0" y="192303"/>
                </a:lnTo>
                <a:lnTo>
                  <a:pt x="1168" y="195579"/>
                </a:lnTo>
                <a:lnTo>
                  <a:pt x="5816" y="199605"/>
                </a:lnTo>
                <a:lnTo>
                  <a:pt x="8674" y="200609"/>
                </a:lnTo>
                <a:lnTo>
                  <a:pt x="113804" y="200609"/>
                </a:lnTo>
                <a:lnTo>
                  <a:pt x="118910" y="187642"/>
                </a:lnTo>
                <a:lnTo>
                  <a:pt x="118910" y="181648"/>
                </a:lnTo>
                <a:lnTo>
                  <a:pt x="40627" y="168681"/>
                </a:lnTo>
                <a:lnTo>
                  <a:pt x="40627" y="112090"/>
                </a:lnTo>
                <a:lnTo>
                  <a:pt x="102171" y="112090"/>
                </a:lnTo>
                <a:lnTo>
                  <a:pt x="103022" y="111836"/>
                </a:lnTo>
                <a:lnTo>
                  <a:pt x="107276" y="99593"/>
                </a:lnTo>
                <a:lnTo>
                  <a:pt x="107276" y="93700"/>
                </a:lnTo>
                <a:lnTo>
                  <a:pt x="102171" y="80924"/>
                </a:lnTo>
                <a:lnTo>
                  <a:pt x="40627" y="80924"/>
                </a:lnTo>
                <a:lnTo>
                  <a:pt x="40627" y="31940"/>
                </a:lnTo>
                <a:lnTo>
                  <a:pt x="113182" y="31940"/>
                </a:lnTo>
                <a:lnTo>
                  <a:pt x="113995" y="31661"/>
                </a:lnTo>
                <a:lnTo>
                  <a:pt x="118008" y="21475"/>
                </a:lnTo>
                <a:lnTo>
                  <a:pt x="118008" y="10477"/>
                </a:lnTo>
                <a:lnTo>
                  <a:pt x="113995" y="266"/>
                </a:lnTo>
                <a:lnTo>
                  <a:pt x="113182" y="0"/>
                </a:lnTo>
                <a:close/>
              </a:path>
            </a:pathLst>
          </a:custGeom>
          <a:solidFill>
            <a:srgbClr val="EE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99849" y="1543685"/>
            <a:ext cx="176530" cy="203835"/>
          </a:xfrm>
          <a:custGeom>
            <a:avLst/>
            <a:gdLst/>
            <a:ahLst/>
            <a:cxnLst/>
            <a:rect l="l" t="t" r="r" b="b"/>
            <a:pathLst>
              <a:path w="176529" h="203835">
                <a:moveTo>
                  <a:pt x="168211" y="0"/>
                </a:moveTo>
                <a:lnTo>
                  <a:pt x="62420" y="0"/>
                </a:lnTo>
                <a:lnTo>
                  <a:pt x="59690" y="1066"/>
                </a:lnTo>
                <a:lnTo>
                  <a:pt x="55968" y="5295"/>
                </a:lnTo>
                <a:lnTo>
                  <a:pt x="54724" y="8991"/>
                </a:lnTo>
                <a:lnTo>
                  <a:pt x="52252" y="30506"/>
                </a:lnTo>
                <a:lnTo>
                  <a:pt x="50401" y="45597"/>
                </a:lnTo>
                <a:lnTo>
                  <a:pt x="44916" y="84065"/>
                </a:lnTo>
                <a:lnTo>
                  <a:pt x="37617" y="121792"/>
                </a:lnTo>
                <a:lnTo>
                  <a:pt x="21361" y="161023"/>
                </a:lnTo>
                <a:lnTo>
                  <a:pt x="9563" y="166814"/>
                </a:lnTo>
                <a:lnTo>
                  <a:pt x="5219" y="166814"/>
                </a:lnTo>
                <a:lnTo>
                  <a:pt x="4241" y="167068"/>
                </a:lnTo>
                <a:lnTo>
                  <a:pt x="0" y="190944"/>
                </a:lnTo>
                <a:lnTo>
                  <a:pt x="165" y="193586"/>
                </a:lnTo>
                <a:lnTo>
                  <a:pt x="7124" y="203403"/>
                </a:lnTo>
                <a:lnTo>
                  <a:pt x="17056" y="203403"/>
                </a:lnTo>
                <a:lnTo>
                  <a:pt x="53975" y="186372"/>
                </a:lnTo>
                <a:lnTo>
                  <a:pt x="71327" y="149951"/>
                </a:lnTo>
                <a:lnTo>
                  <a:pt x="81272" y="108281"/>
                </a:lnTo>
                <a:lnTo>
                  <a:pt x="88015" y="66744"/>
                </a:lnTo>
                <a:lnTo>
                  <a:pt x="92392" y="33489"/>
                </a:lnTo>
                <a:lnTo>
                  <a:pt x="176110" y="33489"/>
                </a:lnTo>
                <a:lnTo>
                  <a:pt x="176110" y="8534"/>
                </a:lnTo>
                <a:lnTo>
                  <a:pt x="175107" y="5295"/>
                </a:lnTo>
                <a:lnTo>
                  <a:pt x="171081" y="1066"/>
                </a:lnTo>
                <a:lnTo>
                  <a:pt x="168211" y="0"/>
                </a:lnTo>
                <a:close/>
              </a:path>
              <a:path w="176529" h="203835">
                <a:moveTo>
                  <a:pt x="176110" y="33489"/>
                </a:moveTo>
                <a:lnTo>
                  <a:pt x="135496" y="33489"/>
                </a:lnTo>
                <a:lnTo>
                  <a:pt x="135496" y="196380"/>
                </a:lnTo>
                <a:lnTo>
                  <a:pt x="151765" y="201536"/>
                </a:lnTo>
                <a:lnTo>
                  <a:pt x="159727" y="201536"/>
                </a:lnTo>
                <a:lnTo>
                  <a:pt x="176110" y="196380"/>
                </a:lnTo>
                <a:lnTo>
                  <a:pt x="176110" y="33489"/>
                </a:lnTo>
                <a:close/>
              </a:path>
            </a:pathLst>
          </a:custGeom>
          <a:solidFill>
            <a:srgbClr val="EE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19826" y="1542884"/>
            <a:ext cx="147955" cy="201930"/>
          </a:xfrm>
          <a:custGeom>
            <a:avLst/>
            <a:gdLst/>
            <a:ahLst/>
            <a:cxnLst/>
            <a:rect l="l" t="t" r="r" b="b"/>
            <a:pathLst>
              <a:path w="147954" h="201930">
                <a:moveTo>
                  <a:pt x="27800" y="0"/>
                </a:moveTo>
                <a:lnTo>
                  <a:pt x="13411" y="0"/>
                </a:lnTo>
                <a:lnTo>
                  <a:pt x="8140" y="520"/>
                </a:lnTo>
                <a:lnTo>
                  <a:pt x="0" y="5041"/>
                </a:lnTo>
                <a:lnTo>
                  <a:pt x="0" y="190817"/>
                </a:lnTo>
                <a:lnTo>
                  <a:pt x="10795" y="201409"/>
                </a:lnTo>
                <a:lnTo>
                  <a:pt x="62623" y="201409"/>
                </a:lnTo>
                <a:lnTo>
                  <a:pt x="104648" y="196138"/>
                </a:lnTo>
                <a:lnTo>
                  <a:pt x="139996" y="169786"/>
                </a:lnTo>
                <a:lnTo>
                  <a:pt x="40779" y="169786"/>
                </a:lnTo>
                <a:lnTo>
                  <a:pt x="40779" y="106070"/>
                </a:lnTo>
                <a:lnTo>
                  <a:pt x="141077" y="106070"/>
                </a:lnTo>
                <a:lnTo>
                  <a:pt x="139065" y="101625"/>
                </a:lnTo>
                <a:lnTo>
                  <a:pt x="105117" y="78397"/>
                </a:lnTo>
                <a:lnTo>
                  <a:pt x="68834" y="74447"/>
                </a:lnTo>
                <a:lnTo>
                  <a:pt x="40779" y="74447"/>
                </a:lnTo>
                <a:lnTo>
                  <a:pt x="40779" y="5041"/>
                </a:lnTo>
                <a:lnTo>
                  <a:pt x="32981" y="520"/>
                </a:lnTo>
                <a:lnTo>
                  <a:pt x="27800" y="0"/>
                </a:lnTo>
                <a:close/>
              </a:path>
              <a:path w="147954" h="201930">
                <a:moveTo>
                  <a:pt x="141077" y="106070"/>
                </a:moveTo>
                <a:lnTo>
                  <a:pt x="73647" y="106070"/>
                </a:lnTo>
                <a:lnTo>
                  <a:pt x="80632" y="106819"/>
                </a:lnTo>
                <a:lnTo>
                  <a:pt x="90055" y="109816"/>
                </a:lnTo>
                <a:lnTo>
                  <a:pt x="105740" y="133261"/>
                </a:lnTo>
                <a:lnTo>
                  <a:pt x="105740" y="141935"/>
                </a:lnTo>
                <a:lnTo>
                  <a:pt x="74828" y="169786"/>
                </a:lnTo>
                <a:lnTo>
                  <a:pt x="139996" y="169786"/>
                </a:lnTo>
                <a:lnTo>
                  <a:pt x="147586" y="134899"/>
                </a:lnTo>
                <a:lnTo>
                  <a:pt x="147267" y="127889"/>
                </a:lnTo>
                <a:lnTo>
                  <a:pt x="146310" y="121262"/>
                </a:lnTo>
                <a:lnTo>
                  <a:pt x="144714" y="115021"/>
                </a:lnTo>
                <a:lnTo>
                  <a:pt x="142481" y="109169"/>
                </a:lnTo>
                <a:lnTo>
                  <a:pt x="141077" y="106070"/>
                </a:lnTo>
                <a:close/>
              </a:path>
            </a:pathLst>
          </a:custGeom>
          <a:solidFill>
            <a:srgbClr val="EE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61580" y="1973211"/>
            <a:ext cx="4386008" cy="1960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12712" y="1976259"/>
            <a:ext cx="1980046" cy="1910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57904" y="2021979"/>
            <a:ext cx="1830684" cy="145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94166" y="2235339"/>
            <a:ext cx="1516875" cy="1778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76065" y="2265819"/>
            <a:ext cx="1987270" cy="1452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29486" y="2235339"/>
            <a:ext cx="3019391" cy="17576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7753" y="3184537"/>
            <a:ext cx="327507" cy="4340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77753" y="3184537"/>
            <a:ext cx="327660" cy="434340"/>
          </a:xfrm>
          <a:custGeom>
            <a:avLst/>
            <a:gdLst/>
            <a:ahLst/>
            <a:cxnLst/>
            <a:rect l="l" t="t" r="r" b="b"/>
            <a:pathLst>
              <a:path w="327660" h="434339">
                <a:moveTo>
                  <a:pt x="327507" y="0"/>
                </a:moveTo>
                <a:lnTo>
                  <a:pt x="327507" y="97205"/>
                </a:lnTo>
                <a:lnTo>
                  <a:pt x="183388" y="434035"/>
                </a:lnTo>
                <a:lnTo>
                  <a:pt x="61887" y="434035"/>
                </a:lnTo>
                <a:lnTo>
                  <a:pt x="208826" y="97205"/>
                </a:lnTo>
                <a:lnTo>
                  <a:pt x="0" y="97205"/>
                </a:lnTo>
                <a:lnTo>
                  <a:pt x="0" y="0"/>
                </a:lnTo>
                <a:lnTo>
                  <a:pt x="327507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95786" y="4133278"/>
            <a:ext cx="348147" cy="44109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05021" y="4397768"/>
            <a:ext cx="125730" cy="86360"/>
          </a:xfrm>
          <a:custGeom>
            <a:avLst/>
            <a:gdLst/>
            <a:ahLst/>
            <a:cxnLst/>
            <a:rect l="l" t="t" r="r" b="b"/>
            <a:pathLst>
              <a:path w="125729" h="86360">
                <a:moveTo>
                  <a:pt x="55524" y="0"/>
                </a:moveTo>
                <a:lnTo>
                  <a:pt x="13487" y="4241"/>
                </a:lnTo>
                <a:lnTo>
                  <a:pt x="0" y="38290"/>
                </a:lnTo>
                <a:lnTo>
                  <a:pt x="240" y="48169"/>
                </a:lnTo>
                <a:lnTo>
                  <a:pt x="19075" y="82651"/>
                </a:lnTo>
                <a:lnTo>
                  <a:pt x="55524" y="86321"/>
                </a:lnTo>
                <a:lnTo>
                  <a:pt x="71202" y="86142"/>
                </a:lnTo>
                <a:lnTo>
                  <a:pt x="111912" y="81508"/>
                </a:lnTo>
                <a:lnTo>
                  <a:pt x="125603" y="35890"/>
                </a:lnTo>
                <a:lnTo>
                  <a:pt x="125188" y="27755"/>
                </a:lnTo>
                <a:lnTo>
                  <a:pt x="91341" y="959"/>
                </a:lnTo>
                <a:lnTo>
                  <a:pt x="55524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95662" y="4133278"/>
            <a:ext cx="348615" cy="441325"/>
          </a:xfrm>
          <a:custGeom>
            <a:avLst/>
            <a:gdLst/>
            <a:ahLst/>
            <a:cxnLst/>
            <a:rect l="l" t="t" r="r" b="b"/>
            <a:pathLst>
              <a:path w="348614" h="441325">
                <a:moveTo>
                  <a:pt x="348272" y="136055"/>
                </a:moveTo>
                <a:lnTo>
                  <a:pt x="238353" y="136055"/>
                </a:lnTo>
                <a:lnTo>
                  <a:pt x="237982" y="126237"/>
                </a:lnTo>
                <a:lnTo>
                  <a:pt x="236869" y="117832"/>
                </a:lnTo>
                <a:lnTo>
                  <a:pt x="207700" y="91757"/>
                </a:lnTo>
                <a:lnTo>
                  <a:pt x="178168" y="90284"/>
                </a:lnTo>
                <a:lnTo>
                  <a:pt x="164295" y="90486"/>
                </a:lnTo>
                <a:lnTo>
                  <a:pt x="126212" y="95694"/>
                </a:lnTo>
                <a:lnTo>
                  <a:pt x="110289" y="137142"/>
                </a:lnTo>
                <a:lnTo>
                  <a:pt x="109918" y="150469"/>
                </a:lnTo>
                <a:lnTo>
                  <a:pt x="109918" y="219417"/>
                </a:lnTo>
                <a:lnTo>
                  <a:pt x="111048" y="219417"/>
                </a:lnTo>
                <a:lnTo>
                  <a:pt x="114766" y="209649"/>
                </a:lnTo>
                <a:lnTo>
                  <a:pt x="118984" y="201261"/>
                </a:lnTo>
                <a:lnTo>
                  <a:pt x="152946" y="176466"/>
                </a:lnTo>
                <a:lnTo>
                  <a:pt x="210307" y="174453"/>
                </a:lnTo>
                <a:lnTo>
                  <a:pt x="260108" y="178168"/>
                </a:lnTo>
                <a:lnTo>
                  <a:pt x="306387" y="194551"/>
                </a:lnTo>
                <a:lnTo>
                  <a:pt x="335140" y="231927"/>
                </a:lnTo>
                <a:lnTo>
                  <a:pt x="344271" y="278826"/>
                </a:lnTo>
                <a:lnTo>
                  <a:pt x="344237" y="320145"/>
                </a:lnTo>
                <a:lnTo>
                  <a:pt x="334568" y="371729"/>
                </a:lnTo>
                <a:lnTo>
                  <a:pt x="313457" y="406379"/>
                </a:lnTo>
                <a:lnTo>
                  <a:pt x="281022" y="427340"/>
                </a:lnTo>
                <a:lnTo>
                  <a:pt x="236923" y="437881"/>
                </a:lnTo>
                <a:lnTo>
                  <a:pt x="178168" y="441096"/>
                </a:lnTo>
                <a:lnTo>
                  <a:pt x="151708" y="440646"/>
                </a:lnTo>
                <a:lnTo>
                  <a:pt x="107027" y="437045"/>
                </a:lnTo>
                <a:lnTo>
                  <a:pt x="58653" y="423816"/>
                </a:lnTo>
                <a:lnTo>
                  <a:pt x="26573" y="397685"/>
                </a:lnTo>
                <a:lnTo>
                  <a:pt x="8051" y="355701"/>
                </a:lnTo>
                <a:lnTo>
                  <a:pt x="2011" y="316399"/>
                </a:lnTo>
                <a:lnTo>
                  <a:pt x="0" y="265620"/>
                </a:lnTo>
                <a:lnTo>
                  <a:pt x="0" y="156832"/>
                </a:lnTo>
                <a:lnTo>
                  <a:pt x="4486" y="98918"/>
                </a:lnTo>
                <a:lnTo>
                  <a:pt x="17945" y="57150"/>
                </a:lnTo>
                <a:lnTo>
                  <a:pt x="55905" y="18961"/>
                </a:lnTo>
                <a:lnTo>
                  <a:pt x="94107" y="6595"/>
                </a:lnTo>
                <a:lnTo>
                  <a:pt x="146457" y="733"/>
                </a:lnTo>
                <a:lnTo>
                  <a:pt x="178168" y="0"/>
                </a:lnTo>
                <a:lnTo>
                  <a:pt x="204647" y="414"/>
                </a:lnTo>
                <a:lnTo>
                  <a:pt x="249891" y="3734"/>
                </a:lnTo>
                <a:lnTo>
                  <a:pt x="300469" y="18048"/>
                </a:lnTo>
                <a:lnTo>
                  <a:pt x="335718" y="53543"/>
                </a:lnTo>
                <a:lnTo>
                  <a:pt x="346876" y="92824"/>
                </a:lnTo>
                <a:lnTo>
                  <a:pt x="348272" y="117551"/>
                </a:lnTo>
                <a:lnTo>
                  <a:pt x="348272" y="136055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86847" y="5087200"/>
            <a:ext cx="341642" cy="43756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86847" y="5087213"/>
            <a:ext cx="341630" cy="438150"/>
          </a:xfrm>
          <a:custGeom>
            <a:avLst/>
            <a:gdLst/>
            <a:ahLst/>
            <a:cxnLst/>
            <a:rect l="l" t="t" r="r" b="b"/>
            <a:pathLst>
              <a:path w="341629" h="438150">
                <a:moveTo>
                  <a:pt x="0" y="307860"/>
                </a:moveTo>
                <a:lnTo>
                  <a:pt x="110058" y="307860"/>
                </a:lnTo>
                <a:lnTo>
                  <a:pt x="111603" y="319309"/>
                </a:lnTo>
                <a:lnTo>
                  <a:pt x="114544" y="328507"/>
                </a:lnTo>
                <a:lnTo>
                  <a:pt x="152564" y="346836"/>
                </a:lnTo>
                <a:lnTo>
                  <a:pt x="165735" y="347281"/>
                </a:lnTo>
                <a:lnTo>
                  <a:pt x="179193" y="347100"/>
                </a:lnTo>
                <a:lnTo>
                  <a:pt x="221932" y="337527"/>
                </a:lnTo>
                <a:lnTo>
                  <a:pt x="231711" y="289852"/>
                </a:lnTo>
                <a:lnTo>
                  <a:pt x="231508" y="275255"/>
                </a:lnTo>
                <a:lnTo>
                  <a:pt x="226301" y="236969"/>
                </a:lnTo>
                <a:lnTo>
                  <a:pt x="180965" y="222430"/>
                </a:lnTo>
                <a:lnTo>
                  <a:pt x="165735" y="222097"/>
                </a:lnTo>
                <a:lnTo>
                  <a:pt x="155559" y="222156"/>
                </a:lnTo>
                <a:lnTo>
                  <a:pt x="119024" y="228396"/>
                </a:lnTo>
                <a:lnTo>
                  <a:pt x="115125" y="231343"/>
                </a:lnTo>
                <a:lnTo>
                  <a:pt x="112141" y="236181"/>
                </a:lnTo>
                <a:lnTo>
                  <a:pt x="110058" y="242862"/>
                </a:lnTo>
                <a:lnTo>
                  <a:pt x="10452" y="242862"/>
                </a:lnTo>
                <a:lnTo>
                  <a:pt x="10452" y="0"/>
                </a:lnTo>
                <a:lnTo>
                  <a:pt x="324256" y="0"/>
                </a:lnTo>
                <a:lnTo>
                  <a:pt x="324256" y="83921"/>
                </a:lnTo>
                <a:lnTo>
                  <a:pt x="110058" y="83921"/>
                </a:lnTo>
                <a:lnTo>
                  <a:pt x="110058" y="167220"/>
                </a:lnTo>
                <a:lnTo>
                  <a:pt x="141351" y="142321"/>
                </a:lnTo>
                <a:lnTo>
                  <a:pt x="179223" y="135770"/>
                </a:lnTo>
                <a:lnTo>
                  <a:pt x="205574" y="135343"/>
                </a:lnTo>
                <a:lnTo>
                  <a:pt x="224636" y="135853"/>
                </a:lnTo>
                <a:lnTo>
                  <a:pt x="271551" y="143471"/>
                </a:lnTo>
                <a:lnTo>
                  <a:pt x="313093" y="168617"/>
                </a:lnTo>
                <a:lnTo>
                  <a:pt x="335064" y="212001"/>
                </a:lnTo>
                <a:lnTo>
                  <a:pt x="341220" y="258871"/>
                </a:lnTo>
                <a:lnTo>
                  <a:pt x="341630" y="277761"/>
                </a:lnTo>
                <a:lnTo>
                  <a:pt x="341015" y="302409"/>
                </a:lnTo>
                <a:lnTo>
                  <a:pt x="336106" y="344023"/>
                </a:lnTo>
                <a:lnTo>
                  <a:pt x="319320" y="388645"/>
                </a:lnTo>
                <a:lnTo>
                  <a:pt x="290500" y="416491"/>
                </a:lnTo>
                <a:lnTo>
                  <a:pt x="248627" y="431482"/>
                </a:lnTo>
                <a:lnTo>
                  <a:pt x="189818" y="437184"/>
                </a:lnTo>
                <a:lnTo>
                  <a:pt x="165658" y="437565"/>
                </a:lnTo>
                <a:lnTo>
                  <a:pt x="145182" y="437220"/>
                </a:lnTo>
                <a:lnTo>
                  <a:pt x="93294" y="432054"/>
                </a:lnTo>
                <a:lnTo>
                  <a:pt x="53839" y="418979"/>
                </a:lnTo>
                <a:lnTo>
                  <a:pt x="17883" y="385122"/>
                </a:lnTo>
                <a:lnTo>
                  <a:pt x="3621" y="344260"/>
                </a:lnTo>
                <a:lnTo>
                  <a:pt x="1224" y="326991"/>
                </a:lnTo>
                <a:lnTo>
                  <a:pt x="0" y="30786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51221" y="5572112"/>
            <a:ext cx="373849" cy="4340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42217" y="5661266"/>
            <a:ext cx="136525" cy="175895"/>
          </a:xfrm>
          <a:custGeom>
            <a:avLst/>
            <a:gdLst/>
            <a:ahLst/>
            <a:cxnLst/>
            <a:rect l="l" t="t" r="r" b="b"/>
            <a:pathLst>
              <a:path w="136525" h="175895">
                <a:moveTo>
                  <a:pt x="135915" y="175336"/>
                </a:moveTo>
                <a:lnTo>
                  <a:pt x="135915" y="0"/>
                </a:lnTo>
                <a:lnTo>
                  <a:pt x="131813" y="0"/>
                </a:lnTo>
                <a:lnTo>
                  <a:pt x="0" y="175336"/>
                </a:lnTo>
                <a:lnTo>
                  <a:pt x="135915" y="175336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51221" y="5572112"/>
            <a:ext cx="374015" cy="434340"/>
          </a:xfrm>
          <a:custGeom>
            <a:avLst/>
            <a:gdLst/>
            <a:ahLst/>
            <a:cxnLst/>
            <a:rect l="l" t="t" r="r" b="b"/>
            <a:pathLst>
              <a:path w="374014" h="434339">
                <a:moveTo>
                  <a:pt x="336829" y="0"/>
                </a:moveTo>
                <a:lnTo>
                  <a:pt x="336829" y="264490"/>
                </a:lnTo>
                <a:lnTo>
                  <a:pt x="373849" y="264490"/>
                </a:lnTo>
                <a:lnTo>
                  <a:pt x="373849" y="348411"/>
                </a:lnTo>
                <a:lnTo>
                  <a:pt x="336829" y="348411"/>
                </a:lnTo>
                <a:lnTo>
                  <a:pt x="336829" y="434035"/>
                </a:lnTo>
                <a:lnTo>
                  <a:pt x="226910" y="434035"/>
                </a:lnTo>
                <a:lnTo>
                  <a:pt x="226910" y="348411"/>
                </a:lnTo>
                <a:lnTo>
                  <a:pt x="0" y="348411"/>
                </a:lnTo>
                <a:lnTo>
                  <a:pt x="0" y="224510"/>
                </a:lnTo>
                <a:lnTo>
                  <a:pt x="166154" y="0"/>
                </a:lnTo>
                <a:lnTo>
                  <a:pt x="336829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12523" y="5087835"/>
            <a:ext cx="351955" cy="44110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12523" y="5087835"/>
            <a:ext cx="352425" cy="441325"/>
          </a:xfrm>
          <a:custGeom>
            <a:avLst/>
            <a:gdLst/>
            <a:ahLst/>
            <a:cxnLst/>
            <a:rect l="l" t="t" r="r" b="b"/>
            <a:pathLst>
              <a:path w="352425" h="441325">
                <a:moveTo>
                  <a:pt x="175907" y="257568"/>
                </a:moveTo>
                <a:lnTo>
                  <a:pt x="148208" y="257568"/>
                </a:lnTo>
                <a:lnTo>
                  <a:pt x="148208" y="173647"/>
                </a:lnTo>
                <a:lnTo>
                  <a:pt x="175907" y="173647"/>
                </a:lnTo>
                <a:lnTo>
                  <a:pt x="189004" y="173478"/>
                </a:lnTo>
                <a:lnTo>
                  <a:pt x="230682" y="165925"/>
                </a:lnTo>
                <a:lnTo>
                  <a:pt x="236804" y="148869"/>
                </a:lnTo>
                <a:lnTo>
                  <a:pt x="236804" y="138315"/>
                </a:lnTo>
                <a:lnTo>
                  <a:pt x="226225" y="97586"/>
                </a:lnTo>
                <a:lnTo>
                  <a:pt x="175907" y="90284"/>
                </a:lnTo>
                <a:lnTo>
                  <a:pt x="164053" y="90438"/>
                </a:lnTo>
                <a:lnTo>
                  <a:pt x="125056" y="98806"/>
                </a:lnTo>
                <a:lnTo>
                  <a:pt x="114592" y="140728"/>
                </a:lnTo>
                <a:lnTo>
                  <a:pt x="114592" y="149339"/>
                </a:lnTo>
                <a:lnTo>
                  <a:pt x="4660" y="149339"/>
                </a:lnTo>
                <a:lnTo>
                  <a:pt x="4660" y="134366"/>
                </a:lnTo>
                <a:lnTo>
                  <a:pt x="5910" y="106589"/>
                </a:lnTo>
                <a:lnTo>
                  <a:pt x="15906" y="62403"/>
                </a:lnTo>
                <a:lnTo>
                  <a:pt x="48729" y="22098"/>
                </a:lnTo>
                <a:lnTo>
                  <a:pt x="100838" y="4773"/>
                </a:lnTo>
                <a:lnTo>
                  <a:pt x="150926" y="530"/>
                </a:lnTo>
                <a:lnTo>
                  <a:pt x="181140" y="0"/>
                </a:lnTo>
                <a:lnTo>
                  <a:pt x="197823" y="202"/>
                </a:lnTo>
                <a:lnTo>
                  <a:pt x="242100" y="3251"/>
                </a:lnTo>
                <a:lnTo>
                  <a:pt x="280579" y="12652"/>
                </a:lnTo>
                <a:lnTo>
                  <a:pt x="314510" y="32338"/>
                </a:lnTo>
                <a:lnTo>
                  <a:pt x="338300" y="66403"/>
                </a:lnTo>
                <a:lnTo>
                  <a:pt x="346722" y="116992"/>
                </a:lnTo>
                <a:lnTo>
                  <a:pt x="345796" y="136709"/>
                </a:lnTo>
                <a:lnTo>
                  <a:pt x="331889" y="184099"/>
                </a:lnTo>
                <a:lnTo>
                  <a:pt x="297236" y="210990"/>
                </a:lnTo>
                <a:lnTo>
                  <a:pt x="280174" y="214757"/>
                </a:lnTo>
                <a:lnTo>
                  <a:pt x="280174" y="219417"/>
                </a:lnTo>
                <a:lnTo>
                  <a:pt x="311578" y="226352"/>
                </a:lnTo>
                <a:lnTo>
                  <a:pt x="334009" y="244182"/>
                </a:lnTo>
                <a:lnTo>
                  <a:pt x="347468" y="272910"/>
                </a:lnTo>
                <a:lnTo>
                  <a:pt x="351955" y="312534"/>
                </a:lnTo>
                <a:lnTo>
                  <a:pt x="351176" y="332057"/>
                </a:lnTo>
                <a:lnTo>
                  <a:pt x="339521" y="379145"/>
                </a:lnTo>
                <a:lnTo>
                  <a:pt x="315263" y="410658"/>
                </a:lnTo>
                <a:lnTo>
                  <a:pt x="280408" y="429247"/>
                </a:lnTo>
                <a:lnTo>
                  <a:pt x="236661" y="438358"/>
                </a:lnTo>
                <a:lnTo>
                  <a:pt x="181140" y="441096"/>
                </a:lnTo>
                <a:lnTo>
                  <a:pt x="159706" y="440858"/>
                </a:lnTo>
                <a:lnTo>
                  <a:pt x="106108" y="437286"/>
                </a:lnTo>
                <a:lnTo>
                  <a:pt x="63924" y="426277"/>
                </a:lnTo>
                <a:lnTo>
                  <a:pt x="29711" y="403593"/>
                </a:lnTo>
                <a:lnTo>
                  <a:pt x="7592" y="365387"/>
                </a:lnTo>
                <a:lnTo>
                  <a:pt x="0" y="308571"/>
                </a:lnTo>
                <a:lnTo>
                  <a:pt x="0" y="285407"/>
                </a:lnTo>
                <a:lnTo>
                  <a:pt x="110070" y="285407"/>
                </a:lnTo>
                <a:lnTo>
                  <a:pt x="110070" y="299808"/>
                </a:lnTo>
                <a:lnTo>
                  <a:pt x="110547" y="310579"/>
                </a:lnTo>
                <a:lnTo>
                  <a:pt x="129768" y="345998"/>
                </a:lnTo>
                <a:lnTo>
                  <a:pt x="175907" y="350824"/>
                </a:lnTo>
                <a:lnTo>
                  <a:pt x="188588" y="350643"/>
                </a:lnTo>
                <a:lnTo>
                  <a:pt x="231165" y="341337"/>
                </a:lnTo>
                <a:lnTo>
                  <a:pt x="241884" y="298119"/>
                </a:lnTo>
                <a:lnTo>
                  <a:pt x="241884" y="287197"/>
                </a:lnTo>
                <a:lnTo>
                  <a:pt x="211671" y="259754"/>
                </a:lnTo>
                <a:lnTo>
                  <a:pt x="189768" y="257811"/>
                </a:lnTo>
                <a:lnTo>
                  <a:pt x="175907" y="257568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19064" y="3184537"/>
            <a:ext cx="293458" cy="4340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19064" y="3184537"/>
            <a:ext cx="294005" cy="434340"/>
          </a:xfrm>
          <a:custGeom>
            <a:avLst/>
            <a:gdLst/>
            <a:ahLst/>
            <a:cxnLst/>
            <a:rect l="l" t="t" r="r" b="b"/>
            <a:pathLst>
              <a:path w="294004" h="434339">
                <a:moveTo>
                  <a:pt x="293458" y="0"/>
                </a:moveTo>
                <a:lnTo>
                  <a:pt x="293458" y="434035"/>
                </a:lnTo>
                <a:lnTo>
                  <a:pt x="177749" y="434035"/>
                </a:lnTo>
                <a:lnTo>
                  <a:pt x="177749" y="102438"/>
                </a:lnTo>
                <a:lnTo>
                  <a:pt x="65481" y="204863"/>
                </a:lnTo>
                <a:lnTo>
                  <a:pt x="0" y="130835"/>
                </a:lnTo>
                <a:lnTo>
                  <a:pt x="157962" y="0"/>
                </a:lnTo>
                <a:lnTo>
                  <a:pt x="293458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84100" y="4138218"/>
            <a:ext cx="342620" cy="43757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84112" y="4138218"/>
            <a:ext cx="342900" cy="438150"/>
          </a:xfrm>
          <a:custGeom>
            <a:avLst/>
            <a:gdLst/>
            <a:ahLst/>
            <a:cxnLst/>
            <a:rect l="l" t="t" r="r" b="b"/>
            <a:pathLst>
              <a:path w="342900" h="438150">
                <a:moveTo>
                  <a:pt x="342620" y="347281"/>
                </a:moveTo>
                <a:lnTo>
                  <a:pt x="342620" y="437565"/>
                </a:lnTo>
                <a:lnTo>
                  <a:pt x="0" y="437565"/>
                </a:lnTo>
                <a:lnTo>
                  <a:pt x="0" y="347281"/>
                </a:lnTo>
                <a:lnTo>
                  <a:pt x="357" y="328598"/>
                </a:lnTo>
                <a:lnTo>
                  <a:pt x="5727" y="284835"/>
                </a:lnTo>
                <a:lnTo>
                  <a:pt x="27139" y="246964"/>
                </a:lnTo>
                <a:lnTo>
                  <a:pt x="71678" y="221678"/>
                </a:lnTo>
                <a:lnTo>
                  <a:pt x="128137" y="205042"/>
                </a:lnTo>
                <a:lnTo>
                  <a:pt x="173400" y="194169"/>
                </a:lnTo>
                <a:lnTo>
                  <a:pt x="189898" y="190050"/>
                </a:lnTo>
                <a:lnTo>
                  <a:pt x="227672" y="170815"/>
                </a:lnTo>
                <a:lnTo>
                  <a:pt x="232130" y="138315"/>
                </a:lnTo>
                <a:lnTo>
                  <a:pt x="231790" y="128169"/>
                </a:lnTo>
                <a:lnTo>
                  <a:pt x="208800" y="93383"/>
                </a:lnTo>
                <a:lnTo>
                  <a:pt x="171335" y="90284"/>
                </a:lnTo>
                <a:lnTo>
                  <a:pt x="158217" y="90474"/>
                </a:lnTo>
                <a:lnTo>
                  <a:pt x="117576" y="99809"/>
                </a:lnTo>
                <a:lnTo>
                  <a:pt x="109982" y="140716"/>
                </a:lnTo>
                <a:lnTo>
                  <a:pt x="109982" y="162052"/>
                </a:lnTo>
                <a:lnTo>
                  <a:pt x="0" y="162052"/>
                </a:lnTo>
                <a:lnTo>
                  <a:pt x="0" y="140716"/>
                </a:lnTo>
                <a:lnTo>
                  <a:pt x="683" y="119884"/>
                </a:lnTo>
                <a:lnTo>
                  <a:pt x="10947" y="69367"/>
                </a:lnTo>
                <a:lnTo>
                  <a:pt x="33323" y="34939"/>
                </a:lnTo>
                <a:lnTo>
                  <a:pt x="67313" y="13895"/>
                </a:lnTo>
                <a:lnTo>
                  <a:pt x="112144" y="3257"/>
                </a:lnTo>
                <a:lnTo>
                  <a:pt x="171234" y="0"/>
                </a:lnTo>
                <a:lnTo>
                  <a:pt x="198887" y="587"/>
                </a:lnTo>
                <a:lnTo>
                  <a:pt x="245864" y="5282"/>
                </a:lnTo>
                <a:lnTo>
                  <a:pt x="297229" y="23910"/>
                </a:lnTo>
                <a:lnTo>
                  <a:pt x="330531" y="65371"/>
                </a:lnTo>
                <a:lnTo>
                  <a:pt x="340780" y="109348"/>
                </a:lnTo>
                <a:lnTo>
                  <a:pt x="342061" y="136626"/>
                </a:lnTo>
                <a:lnTo>
                  <a:pt x="341693" y="154300"/>
                </a:lnTo>
                <a:lnTo>
                  <a:pt x="336181" y="196532"/>
                </a:lnTo>
                <a:lnTo>
                  <a:pt x="316966" y="233616"/>
                </a:lnTo>
                <a:lnTo>
                  <a:pt x="282003" y="257416"/>
                </a:lnTo>
                <a:lnTo>
                  <a:pt x="240603" y="272100"/>
                </a:lnTo>
                <a:lnTo>
                  <a:pt x="200677" y="282730"/>
                </a:lnTo>
                <a:lnTo>
                  <a:pt x="173012" y="288848"/>
                </a:lnTo>
                <a:lnTo>
                  <a:pt x="158998" y="291958"/>
                </a:lnTo>
                <a:lnTo>
                  <a:pt x="118757" y="307987"/>
                </a:lnTo>
                <a:lnTo>
                  <a:pt x="109918" y="347281"/>
                </a:lnTo>
                <a:lnTo>
                  <a:pt x="342620" y="347281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49414"/>
            <a:ext cx="10692003" cy="16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215937"/>
            <a:ext cx="10692003" cy="166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82433"/>
            <a:ext cx="10692003" cy="1665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95839" y="601878"/>
            <a:ext cx="1614665" cy="205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9049" y="640448"/>
            <a:ext cx="855268" cy="166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8345" y="599274"/>
            <a:ext cx="1502608" cy="2037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090" y="640448"/>
            <a:ext cx="1415246" cy="162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11348" y="643305"/>
            <a:ext cx="141605" cy="160020"/>
          </a:xfrm>
          <a:custGeom>
            <a:avLst/>
            <a:gdLst/>
            <a:ahLst/>
            <a:cxnLst/>
            <a:rect l="l" t="t" r="r" b="b"/>
            <a:pathLst>
              <a:path w="141604" h="160020">
                <a:moveTo>
                  <a:pt x="137045" y="93510"/>
                </a:moveTo>
                <a:lnTo>
                  <a:pt x="3683" y="93510"/>
                </a:lnTo>
                <a:lnTo>
                  <a:pt x="2070" y="93954"/>
                </a:lnTo>
                <a:lnTo>
                  <a:pt x="406" y="95681"/>
                </a:lnTo>
                <a:lnTo>
                  <a:pt x="0" y="97358"/>
                </a:lnTo>
                <a:lnTo>
                  <a:pt x="0" y="156019"/>
                </a:lnTo>
                <a:lnTo>
                  <a:pt x="8801" y="159638"/>
                </a:lnTo>
                <a:lnTo>
                  <a:pt x="18326" y="159638"/>
                </a:lnTo>
                <a:lnTo>
                  <a:pt x="27025" y="119062"/>
                </a:lnTo>
                <a:lnTo>
                  <a:pt x="141008" y="119062"/>
                </a:lnTo>
                <a:lnTo>
                  <a:pt x="141008" y="97358"/>
                </a:lnTo>
                <a:lnTo>
                  <a:pt x="140538" y="95681"/>
                </a:lnTo>
                <a:lnTo>
                  <a:pt x="138633" y="93954"/>
                </a:lnTo>
                <a:lnTo>
                  <a:pt x="137045" y="93510"/>
                </a:lnTo>
                <a:close/>
              </a:path>
              <a:path w="141604" h="160020">
                <a:moveTo>
                  <a:pt x="141008" y="119062"/>
                </a:moveTo>
                <a:lnTo>
                  <a:pt x="113842" y="119062"/>
                </a:lnTo>
                <a:lnTo>
                  <a:pt x="113842" y="156019"/>
                </a:lnTo>
                <a:lnTo>
                  <a:pt x="122656" y="159638"/>
                </a:lnTo>
                <a:lnTo>
                  <a:pt x="132207" y="159638"/>
                </a:lnTo>
                <a:lnTo>
                  <a:pt x="141008" y="156019"/>
                </a:lnTo>
                <a:lnTo>
                  <a:pt x="141008" y="119062"/>
                </a:lnTo>
                <a:close/>
              </a:path>
              <a:path w="141604" h="160020">
                <a:moveTo>
                  <a:pt x="116446" y="0"/>
                </a:moveTo>
                <a:lnTo>
                  <a:pt x="43649" y="0"/>
                </a:lnTo>
                <a:lnTo>
                  <a:pt x="42379" y="203"/>
                </a:lnTo>
                <a:lnTo>
                  <a:pt x="36461" y="9550"/>
                </a:lnTo>
                <a:lnTo>
                  <a:pt x="35320" y="18701"/>
                </a:lnTo>
                <a:lnTo>
                  <a:pt x="28117" y="58927"/>
                </a:lnTo>
                <a:lnTo>
                  <a:pt x="12153" y="93510"/>
                </a:lnTo>
                <a:lnTo>
                  <a:pt x="42786" y="93510"/>
                </a:lnTo>
                <a:lnTo>
                  <a:pt x="59778" y="51777"/>
                </a:lnTo>
                <a:lnTo>
                  <a:pt x="64363" y="24930"/>
                </a:lnTo>
                <a:lnTo>
                  <a:pt x="122161" y="24930"/>
                </a:lnTo>
                <a:lnTo>
                  <a:pt x="122154" y="6718"/>
                </a:lnTo>
                <a:lnTo>
                  <a:pt x="121450" y="4241"/>
                </a:lnTo>
                <a:lnTo>
                  <a:pt x="118643" y="850"/>
                </a:lnTo>
                <a:lnTo>
                  <a:pt x="116446" y="0"/>
                </a:lnTo>
                <a:close/>
              </a:path>
              <a:path w="141604" h="160020">
                <a:moveTo>
                  <a:pt x="122161" y="24930"/>
                </a:moveTo>
                <a:lnTo>
                  <a:pt x="90779" y="24930"/>
                </a:lnTo>
                <a:lnTo>
                  <a:pt x="90779" y="93510"/>
                </a:lnTo>
                <a:lnTo>
                  <a:pt x="122161" y="93510"/>
                </a:lnTo>
                <a:lnTo>
                  <a:pt x="122161" y="249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58642" y="643559"/>
            <a:ext cx="115570" cy="121285"/>
          </a:xfrm>
          <a:custGeom>
            <a:avLst/>
            <a:gdLst/>
            <a:ahLst/>
            <a:cxnLst/>
            <a:rect l="l" t="t" r="r" b="b"/>
            <a:pathLst>
              <a:path w="115570" h="121284">
                <a:moveTo>
                  <a:pt x="109715" y="0"/>
                </a:moveTo>
                <a:lnTo>
                  <a:pt x="39814" y="0"/>
                </a:lnTo>
                <a:lnTo>
                  <a:pt x="37719" y="825"/>
                </a:lnTo>
                <a:lnTo>
                  <a:pt x="35166" y="4127"/>
                </a:lnTo>
                <a:lnTo>
                  <a:pt x="34429" y="6642"/>
                </a:lnTo>
                <a:lnTo>
                  <a:pt x="34264" y="10045"/>
                </a:lnTo>
                <a:lnTo>
                  <a:pt x="33390" y="18215"/>
                </a:lnTo>
                <a:lnTo>
                  <a:pt x="25298" y="67627"/>
                </a:lnTo>
                <a:lnTo>
                  <a:pt x="6578" y="92887"/>
                </a:lnTo>
                <a:lnTo>
                  <a:pt x="3429" y="92887"/>
                </a:lnTo>
                <a:lnTo>
                  <a:pt x="2730" y="93052"/>
                </a:lnTo>
                <a:lnTo>
                  <a:pt x="0" y="112649"/>
                </a:lnTo>
                <a:lnTo>
                  <a:pt x="317" y="116281"/>
                </a:lnTo>
                <a:lnTo>
                  <a:pt x="4470" y="121043"/>
                </a:lnTo>
                <a:lnTo>
                  <a:pt x="10414" y="121043"/>
                </a:lnTo>
                <a:lnTo>
                  <a:pt x="44742" y="97701"/>
                </a:lnTo>
                <a:lnTo>
                  <a:pt x="56908" y="59334"/>
                </a:lnTo>
                <a:lnTo>
                  <a:pt x="61798" y="25171"/>
                </a:lnTo>
                <a:lnTo>
                  <a:pt x="115379" y="25171"/>
                </a:lnTo>
                <a:lnTo>
                  <a:pt x="115379" y="6642"/>
                </a:lnTo>
                <a:lnTo>
                  <a:pt x="114668" y="4127"/>
                </a:lnTo>
                <a:lnTo>
                  <a:pt x="111874" y="825"/>
                </a:lnTo>
                <a:lnTo>
                  <a:pt x="109715" y="0"/>
                </a:lnTo>
                <a:close/>
              </a:path>
              <a:path w="115570" h="121284">
                <a:moveTo>
                  <a:pt x="115379" y="25171"/>
                </a:moveTo>
                <a:lnTo>
                  <a:pt x="84251" y="25171"/>
                </a:lnTo>
                <a:lnTo>
                  <a:pt x="84251" y="115417"/>
                </a:lnTo>
                <a:lnTo>
                  <a:pt x="94272" y="119443"/>
                </a:lnTo>
                <a:lnTo>
                  <a:pt x="105359" y="119443"/>
                </a:lnTo>
                <a:lnTo>
                  <a:pt x="115379" y="115417"/>
                </a:lnTo>
                <a:lnTo>
                  <a:pt x="115379" y="251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94976" y="641807"/>
            <a:ext cx="106045" cy="121285"/>
          </a:xfrm>
          <a:custGeom>
            <a:avLst/>
            <a:gdLst/>
            <a:ahLst/>
            <a:cxnLst/>
            <a:rect l="l" t="t" r="r" b="b"/>
            <a:pathLst>
              <a:path w="106045" h="121284">
                <a:moveTo>
                  <a:pt x="52578" y="0"/>
                </a:moveTo>
                <a:lnTo>
                  <a:pt x="15481" y="13271"/>
                </a:lnTo>
                <a:lnTo>
                  <a:pt x="6070" y="31838"/>
                </a:lnTo>
                <a:lnTo>
                  <a:pt x="6070" y="45643"/>
                </a:lnTo>
                <a:lnTo>
                  <a:pt x="8331" y="52082"/>
                </a:lnTo>
                <a:lnTo>
                  <a:pt x="17335" y="61912"/>
                </a:lnTo>
                <a:lnTo>
                  <a:pt x="23469" y="65290"/>
                </a:lnTo>
                <a:lnTo>
                  <a:pt x="31254" y="67106"/>
                </a:lnTo>
                <a:lnTo>
                  <a:pt x="27127" y="68757"/>
                </a:lnTo>
                <a:lnTo>
                  <a:pt x="4457" y="105295"/>
                </a:lnTo>
                <a:lnTo>
                  <a:pt x="2730" y="109105"/>
                </a:lnTo>
                <a:lnTo>
                  <a:pt x="1549" y="111861"/>
                </a:lnTo>
                <a:lnTo>
                  <a:pt x="281" y="115341"/>
                </a:lnTo>
                <a:lnTo>
                  <a:pt x="47" y="116344"/>
                </a:lnTo>
                <a:lnTo>
                  <a:pt x="0" y="118364"/>
                </a:lnTo>
                <a:lnTo>
                  <a:pt x="266" y="119062"/>
                </a:lnTo>
                <a:lnTo>
                  <a:pt x="21666" y="121221"/>
                </a:lnTo>
                <a:lnTo>
                  <a:pt x="25958" y="120878"/>
                </a:lnTo>
                <a:lnTo>
                  <a:pt x="42875" y="92151"/>
                </a:lnTo>
                <a:lnTo>
                  <a:pt x="44437" y="88658"/>
                </a:lnTo>
                <a:lnTo>
                  <a:pt x="62547" y="74549"/>
                </a:lnTo>
                <a:lnTo>
                  <a:pt x="105422" y="74549"/>
                </a:lnTo>
                <a:lnTo>
                  <a:pt x="105422" y="54203"/>
                </a:lnTo>
                <a:lnTo>
                  <a:pt x="56337" y="54203"/>
                </a:lnTo>
                <a:lnTo>
                  <a:pt x="52527" y="53848"/>
                </a:lnTo>
                <a:lnTo>
                  <a:pt x="37211" y="40640"/>
                </a:lnTo>
                <a:lnTo>
                  <a:pt x="37211" y="35687"/>
                </a:lnTo>
                <a:lnTo>
                  <a:pt x="56019" y="21336"/>
                </a:lnTo>
                <a:lnTo>
                  <a:pt x="105422" y="21336"/>
                </a:lnTo>
                <a:lnTo>
                  <a:pt x="105422" y="8432"/>
                </a:lnTo>
                <a:lnTo>
                  <a:pt x="104762" y="6223"/>
                </a:lnTo>
                <a:lnTo>
                  <a:pt x="102108" y="2844"/>
                </a:lnTo>
                <a:lnTo>
                  <a:pt x="100088" y="1905"/>
                </a:lnTo>
                <a:lnTo>
                  <a:pt x="97358" y="1739"/>
                </a:lnTo>
                <a:lnTo>
                  <a:pt x="94957" y="1498"/>
                </a:lnTo>
                <a:lnTo>
                  <a:pt x="92214" y="1270"/>
                </a:lnTo>
                <a:lnTo>
                  <a:pt x="86004" y="850"/>
                </a:lnTo>
                <a:lnTo>
                  <a:pt x="76492" y="330"/>
                </a:lnTo>
                <a:lnTo>
                  <a:pt x="70256" y="127"/>
                </a:lnTo>
                <a:lnTo>
                  <a:pt x="52578" y="0"/>
                </a:lnTo>
                <a:close/>
              </a:path>
              <a:path w="106045" h="121284">
                <a:moveTo>
                  <a:pt x="105422" y="74549"/>
                </a:moveTo>
                <a:lnTo>
                  <a:pt x="74536" y="74549"/>
                </a:lnTo>
                <a:lnTo>
                  <a:pt x="74642" y="117602"/>
                </a:lnTo>
                <a:lnTo>
                  <a:pt x="84455" y="121221"/>
                </a:lnTo>
                <a:lnTo>
                  <a:pt x="95897" y="121221"/>
                </a:lnTo>
                <a:lnTo>
                  <a:pt x="105422" y="74549"/>
                </a:lnTo>
                <a:close/>
              </a:path>
              <a:path w="106045" h="121284">
                <a:moveTo>
                  <a:pt x="105422" y="21336"/>
                </a:moveTo>
                <a:lnTo>
                  <a:pt x="56019" y="21336"/>
                </a:lnTo>
                <a:lnTo>
                  <a:pt x="64858" y="21412"/>
                </a:lnTo>
                <a:lnTo>
                  <a:pt x="69824" y="21755"/>
                </a:lnTo>
                <a:lnTo>
                  <a:pt x="72212" y="22034"/>
                </a:lnTo>
                <a:lnTo>
                  <a:pt x="74536" y="22453"/>
                </a:lnTo>
                <a:lnTo>
                  <a:pt x="74536" y="54203"/>
                </a:lnTo>
                <a:lnTo>
                  <a:pt x="105422" y="54203"/>
                </a:lnTo>
                <a:lnTo>
                  <a:pt x="105422" y="213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91069" y="601878"/>
            <a:ext cx="116205" cy="160655"/>
          </a:xfrm>
          <a:custGeom>
            <a:avLst/>
            <a:gdLst/>
            <a:ahLst/>
            <a:cxnLst/>
            <a:rect l="l" t="t" r="r" b="b"/>
            <a:pathLst>
              <a:path w="116204" h="160654">
                <a:moveTo>
                  <a:pt x="59812" y="0"/>
                </a:moveTo>
                <a:lnTo>
                  <a:pt x="6942" y="0"/>
                </a:lnTo>
                <a:lnTo>
                  <a:pt x="4629" y="825"/>
                </a:lnTo>
                <a:lnTo>
                  <a:pt x="922" y="4038"/>
                </a:lnTo>
                <a:lnTo>
                  <a:pt x="0" y="6642"/>
                </a:lnTo>
                <a:lnTo>
                  <a:pt x="53" y="154000"/>
                </a:lnTo>
                <a:lnTo>
                  <a:pt x="922" y="156464"/>
                </a:lnTo>
                <a:lnTo>
                  <a:pt x="4643" y="159689"/>
                </a:lnTo>
                <a:lnTo>
                  <a:pt x="6942" y="160489"/>
                </a:lnTo>
                <a:lnTo>
                  <a:pt x="58783" y="160489"/>
                </a:lnTo>
                <a:lnTo>
                  <a:pt x="101252" y="146773"/>
                </a:lnTo>
                <a:lnTo>
                  <a:pt x="110654" y="135559"/>
                </a:lnTo>
                <a:lnTo>
                  <a:pt x="31986" y="135559"/>
                </a:lnTo>
                <a:lnTo>
                  <a:pt x="31986" y="89928"/>
                </a:lnTo>
                <a:lnTo>
                  <a:pt x="110120" y="89928"/>
                </a:lnTo>
                <a:lnTo>
                  <a:pt x="109812" y="89408"/>
                </a:lnTo>
                <a:lnTo>
                  <a:pt x="84323" y="73799"/>
                </a:lnTo>
                <a:lnTo>
                  <a:pt x="87892" y="72478"/>
                </a:lnTo>
                <a:lnTo>
                  <a:pt x="91054" y="70739"/>
                </a:lnTo>
                <a:lnTo>
                  <a:pt x="96578" y="66433"/>
                </a:lnTo>
                <a:lnTo>
                  <a:pt x="96880" y="66116"/>
                </a:lnTo>
                <a:lnTo>
                  <a:pt x="31986" y="66116"/>
                </a:lnTo>
                <a:lnTo>
                  <a:pt x="31986" y="24434"/>
                </a:lnTo>
                <a:lnTo>
                  <a:pt x="103766" y="24434"/>
                </a:lnTo>
                <a:lnTo>
                  <a:pt x="100452" y="17576"/>
                </a:lnTo>
                <a:lnTo>
                  <a:pt x="96883" y="13335"/>
                </a:lnTo>
                <a:lnTo>
                  <a:pt x="87523" y="6642"/>
                </a:lnTo>
                <a:lnTo>
                  <a:pt x="81783" y="4140"/>
                </a:lnTo>
                <a:lnTo>
                  <a:pt x="68143" y="825"/>
                </a:lnTo>
                <a:lnTo>
                  <a:pt x="59812" y="0"/>
                </a:lnTo>
                <a:close/>
              </a:path>
              <a:path w="116204" h="160654">
                <a:moveTo>
                  <a:pt x="110120" y="89928"/>
                </a:moveTo>
                <a:lnTo>
                  <a:pt x="57285" y="89928"/>
                </a:lnTo>
                <a:lnTo>
                  <a:pt x="62123" y="90462"/>
                </a:lnTo>
                <a:lnTo>
                  <a:pt x="69566" y="92608"/>
                </a:lnTo>
                <a:lnTo>
                  <a:pt x="82342" y="109766"/>
                </a:lnTo>
                <a:lnTo>
                  <a:pt x="82342" y="117043"/>
                </a:lnTo>
                <a:lnTo>
                  <a:pt x="60104" y="135559"/>
                </a:lnTo>
                <a:lnTo>
                  <a:pt x="110654" y="135559"/>
                </a:lnTo>
                <a:lnTo>
                  <a:pt x="112263" y="132511"/>
                </a:lnTo>
                <a:lnTo>
                  <a:pt x="115413" y="123240"/>
                </a:lnTo>
                <a:lnTo>
                  <a:pt x="116200" y="118071"/>
                </a:lnTo>
                <a:lnTo>
                  <a:pt x="116121" y="106438"/>
                </a:lnTo>
                <a:lnTo>
                  <a:pt x="115374" y="101993"/>
                </a:lnTo>
                <a:lnTo>
                  <a:pt x="112072" y="93230"/>
                </a:lnTo>
                <a:lnTo>
                  <a:pt x="110120" y="89928"/>
                </a:lnTo>
                <a:close/>
              </a:path>
              <a:path w="116204" h="160654">
                <a:moveTo>
                  <a:pt x="103766" y="24434"/>
                </a:moveTo>
                <a:lnTo>
                  <a:pt x="53525" y="24434"/>
                </a:lnTo>
                <a:lnTo>
                  <a:pt x="57564" y="24892"/>
                </a:lnTo>
                <a:lnTo>
                  <a:pt x="63584" y="26708"/>
                </a:lnTo>
                <a:lnTo>
                  <a:pt x="74036" y="41554"/>
                </a:lnTo>
                <a:lnTo>
                  <a:pt x="73922" y="48361"/>
                </a:lnTo>
                <a:lnTo>
                  <a:pt x="54935" y="66116"/>
                </a:lnTo>
                <a:lnTo>
                  <a:pt x="96880" y="66116"/>
                </a:lnTo>
                <a:lnTo>
                  <a:pt x="106638" y="44780"/>
                </a:lnTo>
                <a:lnTo>
                  <a:pt x="106584" y="33540"/>
                </a:lnTo>
                <a:lnTo>
                  <a:pt x="105405" y="27825"/>
                </a:lnTo>
                <a:lnTo>
                  <a:pt x="103766" y="244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24757" y="640448"/>
            <a:ext cx="101600" cy="125095"/>
          </a:xfrm>
          <a:custGeom>
            <a:avLst/>
            <a:gdLst/>
            <a:ahLst/>
            <a:cxnLst/>
            <a:rect l="l" t="t" r="r" b="b"/>
            <a:pathLst>
              <a:path w="101600" h="125095">
                <a:moveTo>
                  <a:pt x="98275" y="23685"/>
                </a:moveTo>
                <a:lnTo>
                  <a:pt x="53454" y="23685"/>
                </a:lnTo>
                <a:lnTo>
                  <a:pt x="56781" y="24104"/>
                </a:lnTo>
                <a:lnTo>
                  <a:pt x="62166" y="25742"/>
                </a:lnTo>
                <a:lnTo>
                  <a:pt x="70446" y="40919"/>
                </a:lnTo>
                <a:lnTo>
                  <a:pt x="70446" y="51092"/>
                </a:lnTo>
                <a:lnTo>
                  <a:pt x="59651" y="51092"/>
                </a:lnTo>
                <a:lnTo>
                  <a:pt x="52501" y="51232"/>
                </a:lnTo>
                <a:lnTo>
                  <a:pt x="10071" y="63309"/>
                </a:lnTo>
                <a:lnTo>
                  <a:pt x="0" y="82346"/>
                </a:lnTo>
                <a:lnTo>
                  <a:pt x="0" y="94754"/>
                </a:lnTo>
                <a:lnTo>
                  <a:pt x="29044" y="124002"/>
                </a:lnTo>
                <a:lnTo>
                  <a:pt x="34442" y="124764"/>
                </a:lnTo>
                <a:lnTo>
                  <a:pt x="47421" y="124764"/>
                </a:lnTo>
                <a:lnTo>
                  <a:pt x="53886" y="123393"/>
                </a:lnTo>
                <a:lnTo>
                  <a:pt x="65544" y="117944"/>
                </a:lnTo>
                <a:lnTo>
                  <a:pt x="70726" y="114134"/>
                </a:lnTo>
                <a:lnTo>
                  <a:pt x="75285" y="109258"/>
                </a:lnTo>
                <a:lnTo>
                  <a:pt x="101079" y="109258"/>
                </a:lnTo>
                <a:lnTo>
                  <a:pt x="101079" y="102692"/>
                </a:lnTo>
                <a:lnTo>
                  <a:pt x="41922" y="102692"/>
                </a:lnTo>
                <a:lnTo>
                  <a:pt x="37858" y="101371"/>
                </a:lnTo>
                <a:lnTo>
                  <a:pt x="31978" y="96075"/>
                </a:lnTo>
                <a:lnTo>
                  <a:pt x="30505" y="92430"/>
                </a:lnTo>
                <a:lnTo>
                  <a:pt x="30505" y="85077"/>
                </a:lnTo>
                <a:lnTo>
                  <a:pt x="53492" y="70688"/>
                </a:lnTo>
                <a:lnTo>
                  <a:pt x="101079" y="70688"/>
                </a:lnTo>
                <a:lnTo>
                  <a:pt x="101079" y="36042"/>
                </a:lnTo>
                <a:lnTo>
                  <a:pt x="100177" y="29464"/>
                </a:lnTo>
                <a:lnTo>
                  <a:pt x="98275" y="23685"/>
                </a:lnTo>
                <a:close/>
              </a:path>
              <a:path w="101600" h="125095">
                <a:moveTo>
                  <a:pt x="101079" y="109258"/>
                </a:moveTo>
                <a:lnTo>
                  <a:pt x="75285" y="109258"/>
                </a:lnTo>
                <a:lnTo>
                  <a:pt x="75285" y="119227"/>
                </a:lnTo>
                <a:lnTo>
                  <a:pt x="84340" y="122656"/>
                </a:lnTo>
                <a:lnTo>
                  <a:pt x="91528" y="122656"/>
                </a:lnTo>
                <a:lnTo>
                  <a:pt x="101079" y="119227"/>
                </a:lnTo>
                <a:lnTo>
                  <a:pt x="101079" y="109258"/>
                </a:lnTo>
                <a:close/>
              </a:path>
              <a:path w="101600" h="125095">
                <a:moveTo>
                  <a:pt x="101079" y="70688"/>
                </a:moveTo>
                <a:lnTo>
                  <a:pt x="70446" y="70688"/>
                </a:lnTo>
                <a:lnTo>
                  <a:pt x="70446" y="89535"/>
                </a:lnTo>
                <a:lnTo>
                  <a:pt x="66636" y="93840"/>
                </a:lnTo>
                <a:lnTo>
                  <a:pt x="62903" y="97104"/>
                </a:lnTo>
                <a:lnTo>
                  <a:pt x="55537" y="101574"/>
                </a:lnTo>
                <a:lnTo>
                  <a:pt x="51511" y="102692"/>
                </a:lnTo>
                <a:lnTo>
                  <a:pt x="101079" y="102692"/>
                </a:lnTo>
                <a:lnTo>
                  <a:pt x="101079" y="70688"/>
                </a:lnTo>
                <a:close/>
              </a:path>
              <a:path w="101600" h="125095">
                <a:moveTo>
                  <a:pt x="60896" y="0"/>
                </a:moveTo>
                <a:lnTo>
                  <a:pt x="47345" y="0"/>
                </a:lnTo>
                <a:lnTo>
                  <a:pt x="42608" y="381"/>
                </a:lnTo>
                <a:lnTo>
                  <a:pt x="7112" y="14757"/>
                </a:lnTo>
                <a:lnTo>
                  <a:pt x="6193" y="25742"/>
                </a:lnTo>
                <a:lnTo>
                  <a:pt x="6366" y="27025"/>
                </a:lnTo>
                <a:lnTo>
                  <a:pt x="10756" y="34848"/>
                </a:lnTo>
                <a:lnTo>
                  <a:pt x="12992" y="34848"/>
                </a:lnTo>
                <a:lnTo>
                  <a:pt x="14693" y="34264"/>
                </a:lnTo>
                <a:lnTo>
                  <a:pt x="18910" y="31953"/>
                </a:lnTo>
                <a:lnTo>
                  <a:pt x="21539" y="30670"/>
                </a:lnTo>
                <a:lnTo>
                  <a:pt x="27825" y="27851"/>
                </a:lnTo>
                <a:lnTo>
                  <a:pt x="31445" y="26581"/>
                </a:lnTo>
                <a:lnTo>
                  <a:pt x="39624" y="24257"/>
                </a:lnTo>
                <a:lnTo>
                  <a:pt x="44272" y="23685"/>
                </a:lnTo>
                <a:lnTo>
                  <a:pt x="98275" y="23685"/>
                </a:lnTo>
                <a:lnTo>
                  <a:pt x="96532" y="18389"/>
                </a:lnTo>
                <a:lnTo>
                  <a:pt x="93637" y="13868"/>
                </a:lnTo>
                <a:lnTo>
                  <a:pt x="85699" y="6832"/>
                </a:lnTo>
                <a:lnTo>
                  <a:pt x="80645" y="4229"/>
                </a:lnTo>
                <a:lnTo>
                  <a:pt x="68313" y="838"/>
                </a:lnTo>
                <a:lnTo>
                  <a:pt x="608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50344" y="640575"/>
            <a:ext cx="90805" cy="125095"/>
          </a:xfrm>
          <a:custGeom>
            <a:avLst/>
            <a:gdLst/>
            <a:ahLst/>
            <a:cxnLst/>
            <a:rect l="l" t="t" r="r" b="b"/>
            <a:pathLst>
              <a:path w="90804" h="125095">
                <a:moveTo>
                  <a:pt x="58919" y="0"/>
                </a:moveTo>
                <a:lnTo>
                  <a:pt x="47514" y="0"/>
                </a:lnTo>
                <a:lnTo>
                  <a:pt x="40072" y="1282"/>
                </a:lnTo>
                <a:lnTo>
                  <a:pt x="6849" y="27597"/>
                </a:lnTo>
                <a:lnTo>
                  <a:pt x="0" y="62128"/>
                </a:lnTo>
                <a:lnTo>
                  <a:pt x="41" y="68084"/>
                </a:lnTo>
                <a:lnTo>
                  <a:pt x="17910" y="113995"/>
                </a:lnTo>
                <a:lnTo>
                  <a:pt x="44111" y="124523"/>
                </a:lnTo>
                <a:lnTo>
                  <a:pt x="56442" y="124523"/>
                </a:lnTo>
                <a:lnTo>
                  <a:pt x="90148" y="105359"/>
                </a:lnTo>
                <a:lnTo>
                  <a:pt x="90312" y="98475"/>
                </a:lnTo>
                <a:lnTo>
                  <a:pt x="53128" y="98475"/>
                </a:lnTo>
                <a:lnTo>
                  <a:pt x="49432" y="97713"/>
                </a:lnTo>
                <a:lnTo>
                  <a:pt x="31919" y="68084"/>
                </a:lnTo>
                <a:lnTo>
                  <a:pt x="31919" y="62128"/>
                </a:lnTo>
                <a:lnTo>
                  <a:pt x="48873" y="25298"/>
                </a:lnTo>
                <a:lnTo>
                  <a:pt x="89822" y="25298"/>
                </a:lnTo>
                <a:lnTo>
                  <a:pt x="89780" y="19608"/>
                </a:lnTo>
                <a:lnTo>
                  <a:pt x="62157" y="292"/>
                </a:lnTo>
                <a:lnTo>
                  <a:pt x="58919" y="0"/>
                </a:lnTo>
                <a:close/>
              </a:path>
              <a:path w="90804" h="125095">
                <a:moveTo>
                  <a:pt x="87113" y="86067"/>
                </a:moveTo>
                <a:lnTo>
                  <a:pt x="85297" y="86067"/>
                </a:lnTo>
                <a:lnTo>
                  <a:pt x="83976" y="86715"/>
                </a:lnTo>
                <a:lnTo>
                  <a:pt x="80826" y="89280"/>
                </a:lnTo>
                <a:lnTo>
                  <a:pt x="78896" y="90703"/>
                </a:lnTo>
                <a:lnTo>
                  <a:pt x="74248" y="93840"/>
                </a:lnTo>
                <a:lnTo>
                  <a:pt x="71555" y="95262"/>
                </a:lnTo>
                <a:lnTo>
                  <a:pt x="65345" y="97840"/>
                </a:lnTo>
                <a:lnTo>
                  <a:pt x="61649" y="98475"/>
                </a:lnTo>
                <a:lnTo>
                  <a:pt x="90312" y="98475"/>
                </a:lnTo>
                <a:lnTo>
                  <a:pt x="87735" y="86271"/>
                </a:lnTo>
                <a:lnTo>
                  <a:pt x="87113" y="86067"/>
                </a:lnTo>
                <a:close/>
              </a:path>
              <a:path w="90804" h="125095">
                <a:moveTo>
                  <a:pt x="89822" y="25298"/>
                </a:moveTo>
                <a:lnTo>
                  <a:pt x="61103" y="25298"/>
                </a:lnTo>
                <a:lnTo>
                  <a:pt x="64672" y="25882"/>
                </a:lnTo>
                <a:lnTo>
                  <a:pt x="70692" y="28232"/>
                </a:lnTo>
                <a:lnTo>
                  <a:pt x="73181" y="29476"/>
                </a:lnTo>
                <a:lnTo>
                  <a:pt x="77473" y="32283"/>
                </a:lnTo>
                <a:lnTo>
                  <a:pt x="79340" y="33566"/>
                </a:lnTo>
                <a:lnTo>
                  <a:pt x="82490" y="35890"/>
                </a:lnTo>
                <a:lnTo>
                  <a:pt x="83976" y="36461"/>
                </a:lnTo>
                <a:lnTo>
                  <a:pt x="86706" y="36461"/>
                </a:lnTo>
                <a:lnTo>
                  <a:pt x="87773" y="35483"/>
                </a:lnTo>
                <a:lnTo>
                  <a:pt x="89437" y="31610"/>
                </a:lnTo>
                <a:lnTo>
                  <a:pt x="89820" y="28422"/>
                </a:lnTo>
                <a:lnTo>
                  <a:pt x="89822" y="252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7026" y="1914982"/>
            <a:ext cx="76200" cy="128905"/>
          </a:xfrm>
          <a:custGeom>
            <a:avLst/>
            <a:gdLst/>
            <a:ahLst/>
            <a:cxnLst/>
            <a:rect l="l" t="t" r="r" b="b"/>
            <a:pathLst>
              <a:path w="76200" h="128905">
                <a:moveTo>
                  <a:pt x="72428" y="0"/>
                </a:moveTo>
                <a:lnTo>
                  <a:pt x="5549" y="0"/>
                </a:lnTo>
                <a:lnTo>
                  <a:pt x="3721" y="647"/>
                </a:lnTo>
                <a:lnTo>
                  <a:pt x="736" y="3225"/>
                </a:lnTo>
                <a:lnTo>
                  <a:pt x="0" y="5334"/>
                </a:lnTo>
                <a:lnTo>
                  <a:pt x="0" y="123075"/>
                </a:lnTo>
                <a:lnTo>
                  <a:pt x="736" y="125171"/>
                </a:lnTo>
                <a:lnTo>
                  <a:pt x="3721" y="127749"/>
                </a:lnTo>
                <a:lnTo>
                  <a:pt x="5549" y="128397"/>
                </a:lnTo>
                <a:lnTo>
                  <a:pt x="72821" y="128397"/>
                </a:lnTo>
                <a:lnTo>
                  <a:pt x="76009" y="121691"/>
                </a:lnTo>
                <a:lnTo>
                  <a:pt x="76009" y="114655"/>
                </a:lnTo>
                <a:lnTo>
                  <a:pt x="25996" y="107950"/>
                </a:lnTo>
                <a:lnTo>
                  <a:pt x="25996" y="71742"/>
                </a:lnTo>
                <a:lnTo>
                  <a:pt x="65379" y="71742"/>
                </a:lnTo>
                <a:lnTo>
                  <a:pt x="65925" y="71577"/>
                </a:lnTo>
                <a:lnTo>
                  <a:pt x="68567" y="65328"/>
                </a:lnTo>
                <a:lnTo>
                  <a:pt x="68567" y="58394"/>
                </a:lnTo>
                <a:lnTo>
                  <a:pt x="65379" y="51790"/>
                </a:lnTo>
                <a:lnTo>
                  <a:pt x="25996" y="51790"/>
                </a:lnTo>
                <a:lnTo>
                  <a:pt x="25996" y="20447"/>
                </a:lnTo>
                <a:lnTo>
                  <a:pt x="72428" y="20447"/>
                </a:lnTo>
                <a:lnTo>
                  <a:pt x="72961" y="20269"/>
                </a:lnTo>
                <a:lnTo>
                  <a:pt x="75514" y="13741"/>
                </a:lnTo>
                <a:lnTo>
                  <a:pt x="75514" y="6705"/>
                </a:lnTo>
                <a:lnTo>
                  <a:pt x="72961" y="165"/>
                </a:lnTo>
                <a:lnTo>
                  <a:pt x="724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5135" y="1945932"/>
            <a:ext cx="72390" cy="99695"/>
          </a:xfrm>
          <a:custGeom>
            <a:avLst/>
            <a:gdLst/>
            <a:ahLst/>
            <a:cxnLst/>
            <a:rect l="l" t="t" r="r" b="b"/>
            <a:pathLst>
              <a:path w="72390" h="99694">
                <a:moveTo>
                  <a:pt x="47193" y="0"/>
                </a:moveTo>
                <a:lnTo>
                  <a:pt x="38061" y="0"/>
                </a:lnTo>
                <a:lnTo>
                  <a:pt x="32105" y="1028"/>
                </a:lnTo>
                <a:lnTo>
                  <a:pt x="1104" y="34975"/>
                </a:lnTo>
                <a:lnTo>
                  <a:pt x="0" y="42633"/>
                </a:lnTo>
                <a:lnTo>
                  <a:pt x="0" y="59169"/>
                </a:lnTo>
                <a:lnTo>
                  <a:pt x="18796" y="94322"/>
                </a:lnTo>
                <a:lnTo>
                  <a:pt x="35356" y="99618"/>
                </a:lnTo>
                <a:lnTo>
                  <a:pt x="45199" y="99618"/>
                </a:lnTo>
                <a:lnTo>
                  <a:pt x="72307" y="78778"/>
                </a:lnTo>
                <a:lnTo>
                  <a:pt x="42557" y="78778"/>
                </a:lnTo>
                <a:lnTo>
                  <a:pt x="39598" y="78168"/>
                </a:lnTo>
                <a:lnTo>
                  <a:pt x="25590" y="54470"/>
                </a:lnTo>
                <a:lnTo>
                  <a:pt x="25590" y="40055"/>
                </a:lnTo>
                <a:lnTo>
                  <a:pt x="27317" y="32727"/>
                </a:lnTo>
                <a:lnTo>
                  <a:pt x="34188" y="22745"/>
                </a:lnTo>
                <a:lnTo>
                  <a:pt x="39154" y="20243"/>
                </a:lnTo>
                <a:lnTo>
                  <a:pt x="71915" y="20243"/>
                </a:lnTo>
                <a:lnTo>
                  <a:pt x="71882" y="15697"/>
                </a:lnTo>
                <a:lnTo>
                  <a:pt x="49796" y="241"/>
                </a:lnTo>
                <a:lnTo>
                  <a:pt x="47193" y="0"/>
                </a:lnTo>
                <a:close/>
              </a:path>
              <a:path w="72390" h="99694">
                <a:moveTo>
                  <a:pt x="69748" y="68859"/>
                </a:moveTo>
                <a:lnTo>
                  <a:pt x="68300" y="68859"/>
                </a:lnTo>
                <a:lnTo>
                  <a:pt x="67233" y="69380"/>
                </a:lnTo>
                <a:lnTo>
                  <a:pt x="64719" y="71424"/>
                </a:lnTo>
                <a:lnTo>
                  <a:pt x="63157" y="72567"/>
                </a:lnTo>
                <a:lnTo>
                  <a:pt x="59461" y="75082"/>
                </a:lnTo>
                <a:lnTo>
                  <a:pt x="57289" y="76225"/>
                </a:lnTo>
                <a:lnTo>
                  <a:pt x="52336" y="78270"/>
                </a:lnTo>
                <a:lnTo>
                  <a:pt x="49364" y="78778"/>
                </a:lnTo>
                <a:lnTo>
                  <a:pt x="72307" y="78778"/>
                </a:lnTo>
                <a:lnTo>
                  <a:pt x="70243" y="69024"/>
                </a:lnTo>
                <a:lnTo>
                  <a:pt x="69748" y="68859"/>
                </a:lnTo>
                <a:close/>
              </a:path>
              <a:path w="72390" h="99694">
                <a:moveTo>
                  <a:pt x="71915" y="20243"/>
                </a:moveTo>
                <a:lnTo>
                  <a:pt x="48945" y="20243"/>
                </a:lnTo>
                <a:lnTo>
                  <a:pt x="51790" y="20701"/>
                </a:lnTo>
                <a:lnTo>
                  <a:pt x="56628" y="22593"/>
                </a:lnTo>
                <a:lnTo>
                  <a:pt x="58597" y="23583"/>
                </a:lnTo>
                <a:lnTo>
                  <a:pt x="62039" y="25831"/>
                </a:lnTo>
                <a:lnTo>
                  <a:pt x="63538" y="26860"/>
                </a:lnTo>
                <a:lnTo>
                  <a:pt x="66040" y="28714"/>
                </a:lnTo>
                <a:lnTo>
                  <a:pt x="67233" y="29171"/>
                </a:lnTo>
                <a:lnTo>
                  <a:pt x="69418" y="29171"/>
                </a:lnTo>
                <a:lnTo>
                  <a:pt x="70281" y="28397"/>
                </a:lnTo>
                <a:lnTo>
                  <a:pt x="71589" y="25285"/>
                </a:lnTo>
                <a:lnTo>
                  <a:pt x="71806" y="23583"/>
                </a:lnTo>
                <a:lnTo>
                  <a:pt x="71915" y="202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059" y="1948319"/>
            <a:ext cx="92710" cy="97155"/>
          </a:xfrm>
          <a:custGeom>
            <a:avLst/>
            <a:gdLst/>
            <a:ahLst/>
            <a:cxnLst/>
            <a:rect l="l" t="t" r="r" b="b"/>
            <a:pathLst>
              <a:path w="92709" h="97155">
                <a:moveTo>
                  <a:pt x="87795" y="0"/>
                </a:moveTo>
                <a:lnTo>
                  <a:pt x="31851" y="0"/>
                </a:lnTo>
                <a:lnTo>
                  <a:pt x="30187" y="660"/>
                </a:lnTo>
                <a:lnTo>
                  <a:pt x="28130" y="3314"/>
                </a:lnTo>
                <a:lnTo>
                  <a:pt x="27559" y="5333"/>
                </a:lnTo>
                <a:lnTo>
                  <a:pt x="27432" y="8039"/>
                </a:lnTo>
                <a:lnTo>
                  <a:pt x="26492" y="17043"/>
                </a:lnTo>
                <a:lnTo>
                  <a:pt x="19024" y="58165"/>
                </a:lnTo>
                <a:lnTo>
                  <a:pt x="5270" y="74320"/>
                </a:lnTo>
                <a:lnTo>
                  <a:pt x="2755" y="74320"/>
                </a:lnTo>
                <a:lnTo>
                  <a:pt x="2184" y="74460"/>
                </a:lnTo>
                <a:lnTo>
                  <a:pt x="0" y="90131"/>
                </a:lnTo>
                <a:lnTo>
                  <a:pt x="279" y="93040"/>
                </a:lnTo>
                <a:lnTo>
                  <a:pt x="3581" y="96837"/>
                </a:lnTo>
                <a:lnTo>
                  <a:pt x="8343" y="96837"/>
                </a:lnTo>
                <a:lnTo>
                  <a:pt x="42176" y="62077"/>
                </a:lnTo>
                <a:lnTo>
                  <a:pt x="49453" y="20142"/>
                </a:lnTo>
                <a:lnTo>
                  <a:pt x="92316" y="20142"/>
                </a:lnTo>
                <a:lnTo>
                  <a:pt x="92316" y="5333"/>
                </a:lnTo>
                <a:lnTo>
                  <a:pt x="91757" y="3314"/>
                </a:lnTo>
                <a:lnTo>
                  <a:pt x="89496" y="660"/>
                </a:lnTo>
                <a:lnTo>
                  <a:pt x="87795" y="0"/>
                </a:lnTo>
                <a:close/>
              </a:path>
              <a:path w="92709" h="97155">
                <a:moveTo>
                  <a:pt x="92316" y="20142"/>
                </a:moveTo>
                <a:lnTo>
                  <a:pt x="67411" y="20142"/>
                </a:lnTo>
                <a:lnTo>
                  <a:pt x="67411" y="92341"/>
                </a:lnTo>
                <a:lnTo>
                  <a:pt x="75438" y="95567"/>
                </a:lnTo>
                <a:lnTo>
                  <a:pt x="84289" y="95567"/>
                </a:lnTo>
                <a:lnTo>
                  <a:pt x="92316" y="92341"/>
                </a:lnTo>
                <a:lnTo>
                  <a:pt x="92316" y="201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2415" y="1947519"/>
            <a:ext cx="88265" cy="96520"/>
          </a:xfrm>
          <a:custGeom>
            <a:avLst/>
            <a:gdLst/>
            <a:ahLst/>
            <a:cxnLst/>
            <a:rect l="l" t="t" r="r" b="b"/>
            <a:pathLst>
              <a:path w="88265" h="96519">
                <a:moveTo>
                  <a:pt x="16872" y="0"/>
                </a:moveTo>
                <a:lnTo>
                  <a:pt x="0" y="93433"/>
                </a:lnTo>
                <a:lnTo>
                  <a:pt x="146" y="93916"/>
                </a:lnTo>
                <a:lnTo>
                  <a:pt x="15374" y="96393"/>
                </a:lnTo>
                <a:lnTo>
                  <a:pt x="17888" y="96202"/>
                </a:lnTo>
                <a:lnTo>
                  <a:pt x="47503" y="60032"/>
                </a:lnTo>
                <a:lnTo>
                  <a:pt x="23870" y="60032"/>
                </a:lnTo>
                <a:lnTo>
                  <a:pt x="24213" y="57315"/>
                </a:lnTo>
                <a:lnTo>
                  <a:pt x="24467" y="54508"/>
                </a:lnTo>
                <a:lnTo>
                  <a:pt x="24804" y="49530"/>
                </a:lnTo>
                <a:lnTo>
                  <a:pt x="24889" y="35915"/>
                </a:lnTo>
                <a:lnTo>
                  <a:pt x="24886" y="2540"/>
                </a:lnTo>
                <a:lnTo>
                  <a:pt x="24010" y="1663"/>
                </a:lnTo>
                <a:lnTo>
                  <a:pt x="20162" y="342"/>
                </a:lnTo>
                <a:lnTo>
                  <a:pt x="16872" y="0"/>
                </a:lnTo>
                <a:close/>
              </a:path>
              <a:path w="88265" h="96519">
                <a:moveTo>
                  <a:pt x="88068" y="35915"/>
                </a:moveTo>
                <a:lnTo>
                  <a:pt x="64154" y="35915"/>
                </a:lnTo>
                <a:lnTo>
                  <a:pt x="63824" y="38773"/>
                </a:lnTo>
                <a:lnTo>
                  <a:pt x="63570" y="41681"/>
                </a:lnTo>
                <a:lnTo>
                  <a:pt x="63286" y="47002"/>
                </a:lnTo>
                <a:lnTo>
                  <a:pt x="63164" y="93433"/>
                </a:lnTo>
                <a:lnTo>
                  <a:pt x="63392" y="94018"/>
                </a:lnTo>
                <a:lnTo>
                  <a:pt x="71584" y="96380"/>
                </a:lnTo>
                <a:lnTo>
                  <a:pt x="80321" y="96380"/>
                </a:lnTo>
                <a:lnTo>
                  <a:pt x="88068" y="93433"/>
                </a:lnTo>
                <a:lnTo>
                  <a:pt x="88068" y="35915"/>
                </a:lnTo>
                <a:close/>
              </a:path>
              <a:path w="88265" h="96519">
                <a:moveTo>
                  <a:pt x="80588" y="76"/>
                </a:moveTo>
                <a:lnTo>
                  <a:pt x="33992" y="44551"/>
                </a:lnTo>
                <a:lnTo>
                  <a:pt x="32150" y="47002"/>
                </a:lnTo>
                <a:lnTo>
                  <a:pt x="30385" y="49530"/>
                </a:lnTo>
                <a:lnTo>
                  <a:pt x="27083" y="54762"/>
                </a:lnTo>
                <a:lnTo>
                  <a:pt x="25457" y="57391"/>
                </a:lnTo>
                <a:lnTo>
                  <a:pt x="23870" y="60032"/>
                </a:lnTo>
                <a:lnTo>
                  <a:pt x="47503" y="60032"/>
                </a:lnTo>
                <a:lnTo>
                  <a:pt x="64154" y="35915"/>
                </a:lnTo>
                <a:lnTo>
                  <a:pt x="88068" y="35915"/>
                </a:lnTo>
                <a:lnTo>
                  <a:pt x="83636" y="342"/>
                </a:lnTo>
                <a:lnTo>
                  <a:pt x="80588" y="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2924" y="1914982"/>
            <a:ext cx="93345" cy="128905"/>
          </a:xfrm>
          <a:custGeom>
            <a:avLst/>
            <a:gdLst/>
            <a:ahLst/>
            <a:cxnLst/>
            <a:rect l="l" t="t" r="r" b="b"/>
            <a:pathLst>
              <a:path w="93344" h="128905">
                <a:moveTo>
                  <a:pt x="47849" y="0"/>
                </a:moveTo>
                <a:lnTo>
                  <a:pt x="5545" y="0"/>
                </a:lnTo>
                <a:lnTo>
                  <a:pt x="3703" y="635"/>
                </a:lnTo>
                <a:lnTo>
                  <a:pt x="732" y="3213"/>
                </a:lnTo>
                <a:lnTo>
                  <a:pt x="0" y="5308"/>
                </a:lnTo>
                <a:lnTo>
                  <a:pt x="40" y="123190"/>
                </a:lnTo>
                <a:lnTo>
                  <a:pt x="732" y="125158"/>
                </a:lnTo>
                <a:lnTo>
                  <a:pt x="3703" y="127736"/>
                </a:lnTo>
                <a:lnTo>
                  <a:pt x="5545" y="128384"/>
                </a:lnTo>
                <a:lnTo>
                  <a:pt x="47023" y="128384"/>
                </a:lnTo>
                <a:lnTo>
                  <a:pt x="83637" y="114960"/>
                </a:lnTo>
                <a:lnTo>
                  <a:pt x="88521" y="108445"/>
                </a:lnTo>
                <a:lnTo>
                  <a:pt x="25586" y="108445"/>
                </a:lnTo>
                <a:lnTo>
                  <a:pt x="25586" y="71932"/>
                </a:lnTo>
                <a:lnTo>
                  <a:pt x="88088" y="71932"/>
                </a:lnTo>
                <a:lnTo>
                  <a:pt x="87841" y="71513"/>
                </a:lnTo>
                <a:lnTo>
                  <a:pt x="67457" y="59029"/>
                </a:lnTo>
                <a:lnTo>
                  <a:pt x="70302" y="57975"/>
                </a:lnTo>
                <a:lnTo>
                  <a:pt x="72830" y="56591"/>
                </a:lnTo>
                <a:lnTo>
                  <a:pt x="77262" y="53149"/>
                </a:lnTo>
                <a:lnTo>
                  <a:pt x="77512" y="52882"/>
                </a:lnTo>
                <a:lnTo>
                  <a:pt x="25586" y="52882"/>
                </a:lnTo>
                <a:lnTo>
                  <a:pt x="25586" y="19545"/>
                </a:lnTo>
                <a:lnTo>
                  <a:pt x="83017" y="19545"/>
                </a:lnTo>
                <a:lnTo>
                  <a:pt x="80361" y="14046"/>
                </a:lnTo>
                <a:lnTo>
                  <a:pt x="77490" y="10655"/>
                </a:lnTo>
                <a:lnTo>
                  <a:pt x="70023" y="5308"/>
                </a:lnTo>
                <a:lnTo>
                  <a:pt x="65425" y="3302"/>
                </a:lnTo>
                <a:lnTo>
                  <a:pt x="54503" y="660"/>
                </a:lnTo>
                <a:lnTo>
                  <a:pt x="47849" y="0"/>
                </a:lnTo>
                <a:close/>
              </a:path>
              <a:path w="93344" h="128905">
                <a:moveTo>
                  <a:pt x="88088" y="71932"/>
                </a:moveTo>
                <a:lnTo>
                  <a:pt x="45829" y="71932"/>
                </a:lnTo>
                <a:lnTo>
                  <a:pt x="49703" y="72364"/>
                </a:lnTo>
                <a:lnTo>
                  <a:pt x="55646" y="74079"/>
                </a:lnTo>
                <a:lnTo>
                  <a:pt x="65870" y="87807"/>
                </a:lnTo>
                <a:lnTo>
                  <a:pt x="65870" y="93624"/>
                </a:lnTo>
                <a:lnTo>
                  <a:pt x="48077" y="108445"/>
                </a:lnTo>
                <a:lnTo>
                  <a:pt x="88521" y="108445"/>
                </a:lnTo>
                <a:lnTo>
                  <a:pt x="89822" y="105994"/>
                </a:lnTo>
                <a:lnTo>
                  <a:pt x="92324" y="98590"/>
                </a:lnTo>
                <a:lnTo>
                  <a:pt x="92959" y="94449"/>
                </a:lnTo>
                <a:lnTo>
                  <a:pt x="92895" y="85140"/>
                </a:lnTo>
                <a:lnTo>
                  <a:pt x="92299" y="81584"/>
                </a:lnTo>
                <a:lnTo>
                  <a:pt x="89644" y="74574"/>
                </a:lnTo>
                <a:lnTo>
                  <a:pt x="88088" y="71932"/>
                </a:lnTo>
                <a:close/>
              </a:path>
              <a:path w="93344" h="128905">
                <a:moveTo>
                  <a:pt x="83017" y="19545"/>
                </a:moveTo>
                <a:lnTo>
                  <a:pt x="42819" y="19545"/>
                </a:lnTo>
                <a:lnTo>
                  <a:pt x="46033" y="19900"/>
                </a:lnTo>
                <a:lnTo>
                  <a:pt x="50871" y="21361"/>
                </a:lnTo>
                <a:lnTo>
                  <a:pt x="59228" y="33235"/>
                </a:lnTo>
                <a:lnTo>
                  <a:pt x="59136" y="38671"/>
                </a:lnTo>
                <a:lnTo>
                  <a:pt x="43937" y="52882"/>
                </a:lnTo>
                <a:lnTo>
                  <a:pt x="77512" y="52882"/>
                </a:lnTo>
                <a:lnTo>
                  <a:pt x="85305" y="35814"/>
                </a:lnTo>
                <a:lnTo>
                  <a:pt x="85262" y="26822"/>
                </a:lnTo>
                <a:lnTo>
                  <a:pt x="84323" y="22250"/>
                </a:lnTo>
                <a:lnTo>
                  <a:pt x="83017" y="195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5328" y="1947532"/>
            <a:ext cx="120014" cy="98425"/>
          </a:xfrm>
          <a:custGeom>
            <a:avLst/>
            <a:gdLst/>
            <a:ahLst/>
            <a:cxnLst/>
            <a:rect l="l" t="t" r="r" b="b"/>
            <a:pathLst>
              <a:path w="120015" h="98425">
                <a:moveTo>
                  <a:pt x="111620" y="88"/>
                </a:moveTo>
                <a:lnTo>
                  <a:pt x="102692" y="88"/>
                </a:lnTo>
                <a:lnTo>
                  <a:pt x="99517" y="406"/>
                </a:lnTo>
                <a:lnTo>
                  <a:pt x="94653" y="3302"/>
                </a:lnTo>
                <a:lnTo>
                  <a:pt x="94653" y="93129"/>
                </a:lnTo>
                <a:lnTo>
                  <a:pt x="102692" y="96354"/>
                </a:lnTo>
                <a:lnTo>
                  <a:pt x="111620" y="96354"/>
                </a:lnTo>
                <a:lnTo>
                  <a:pt x="119557" y="93129"/>
                </a:lnTo>
                <a:lnTo>
                  <a:pt x="119557" y="3302"/>
                </a:lnTo>
                <a:lnTo>
                  <a:pt x="111620" y="88"/>
                </a:lnTo>
                <a:close/>
              </a:path>
              <a:path w="120015" h="98425">
                <a:moveTo>
                  <a:pt x="16662" y="0"/>
                </a:moveTo>
                <a:lnTo>
                  <a:pt x="0" y="3302"/>
                </a:lnTo>
                <a:lnTo>
                  <a:pt x="0" y="89852"/>
                </a:lnTo>
                <a:lnTo>
                  <a:pt x="42621" y="97828"/>
                </a:lnTo>
                <a:lnTo>
                  <a:pt x="49707" y="96977"/>
                </a:lnTo>
                <a:lnTo>
                  <a:pt x="78039" y="79070"/>
                </a:lnTo>
                <a:lnTo>
                  <a:pt x="43713" y="79070"/>
                </a:lnTo>
                <a:lnTo>
                  <a:pt x="32512" y="79006"/>
                </a:lnTo>
                <a:lnTo>
                  <a:pt x="28803" y="78740"/>
                </a:lnTo>
                <a:lnTo>
                  <a:pt x="25006" y="78384"/>
                </a:lnTo>
                <a:lnTo>
                  <a:pt x="25006" y="49809"/>
                </a:lnTo>
                <a:lnTo>
                  <a:pt x="26657" y="49669"/>
                </a:lnTo>
                <a:lnTo>
                  <a:pt x="30314" y="49453"/>
                </a:lnTo>
                <a:lnTo>
                  <a:pt x="40144" y="49314"/>
                </a:lnTo>
                <a:lnTo>
                  <a:pt x="79244" y="49314"/>
                </a:lnTo>
                <a:lnTo>
                  <a:pt x="77533" y="45326"/>
                </a:lnTo>
                <a:lnTo>
                  <a:pt x="52723" y="31254"/>
                </a:lnTo>
                <a:lnTo>
                  <a:pt x="25006" y="31254"/>
                </a:lnTo>
                <a:lnTo>
                  <a:pt x="25006" y="2641"/>
                </a:lnTo>
                <a:lnTo>
                  <a:pt x="24015" y="1651"/>
                </a:lnTo>
                <a:lnTo>
                  <a:pt x="20040" y="330"/>
                </a:lnTo>
                <a:lnTo>
                  <a:pt x="16662" y="0"/>
                </a:lnTo>
                <a:close/>
              </a:path>
              <a:path w="120015" h="98425">
                <a:moveTo>
                  <a:pt x="79244" y="49314"/>
                </a:moveTo>
                <a:lnTo>
                  <a:pt x="40144" y="49314"/>
                </a:lnTo>
                <a:lnTo>
                  <a:pt x="43218" y="49644"/>
                </a:lnTo>
                <a:lnTo>
                  <a:pt x="48260" y="50965"/>
                </a:lnTo>
                <a:lnTo>
                  <a:pt x="56261" y="61772"/>
                </a:lnTo>
                <a:lnTo>
                  <a:pt x="56261" y="68795"/>
                </a:lnTo>
                <a:lnTo>
                  <a:pt x="54724" y="72466"/>
                </a:lnTo>
                <a:lnTo>
                  <a:pt x="48564" y="77749"/>
                </a:lnTo>
                <a:lnTo>
                  <a:pt x="43713" y="79070"/>
                </a:lnTo>
                <a:lnTo>
                  <a:pt x="78039" y="79070"/>
                </a:lnTo>
                <a:lnTo>
                  <a:pt x="80810" y="72707"/>
                </a:lnTo>
                <a:lnTo>
                  <a:pt x="81749" y="67932"/>
                </a:lnTo>
                <a:lnTo>
                  <a:pt x="81749" y="57683"/>
                </a:lnTo>
                <a:lnTo>
                  <a:pt x="80911" y="53200"/>
                </a:lnTo>
                <a:lnTo>
                  <a:pt x="79244" y="49314"/>
                </a:lnTo>
                <a:close/>
              </a:path>
              <a:path w="120015" h="98425">
                <a:moveTo>
                  <a:pt x="46863" y="30556"/>
                </a:moveTo>
                <a:lnTo>
                  <a:pt x="34163" y="30619"/>
                </a:lnTo>
                <a:lnTo>
                  <a:pt x="29527" y="30886"/>
                </a:lnTo>
                <a:lnTo>
                  <a:pt x="27241" y="31051"/>
                </a:lnTo>
                <a:lnTo>
                  <a:pt x="25006" y="31254"/>
                </a:lnTo>
                <a:lnTo>
                  <a:pt x="52723" y="31254"/>
                </a:lnTo>
                <a:lnTo>
                  <a:pt x="46863" y="305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5930" y="1945830"/>
            <a:ext cx="1279220" cy="133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6488" y="2156548"/>
            <a:ext cx="780298" cy="1329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4838" y="3667582"/>
            <a:ext cx="76200" cy="128905"/>
          </a:xfrm>
          <a:custGeom>
            <a:avLst/>
            <a:gdLst/>
            <a:ahLst/>
            <a:cxnLst/>
            <a:rect l="l" t="t" r="r" b="b"/>
            <a:pathLst>
              <a:path w="76200" h="128904">
                <a:moveTo>
                  <a:pt x="72428" y="0"/>
                </a:moveTo>
                <a:lnTo>
                  <a:pt x="5549" y="0"/>
                </a:lnTo>
                <a:lnTo>
                  <a:pt x="3721" y="647"/>
                </a:lnTo>
                <a:lnTo>
                  <a:pt x="736" y="3225"/>
                </a:lnTo>
                <a:lnTo>
                  <a:pt x="0" y="5334"/>
                </a:lnTo>
                <a:lnTo>
                  <a:pt x="0" y="123075"/>
                </a:lnTo>
                <a:lnTo>
                  <a:pt x="736" y="125171"/>
                </a:lnTo>
                <a:lnTo>
                  <a:pt x="3721" y="127749"/>
                </a:lnTo>
                <a:lnTo>
                  <a:pt x="5549" y="128397"/>
                </a:lnTo>
                <a:lnTo>
                  <a:pt x="72821" y="128397"/>
                </a:lnTo>
                <a:lnTo>
                  <a:pt x="76009" y="121691"/>
                </a:lnTo>
                <a:lnTo>
                  <a:pt x="76009" y="114655"/>
                </a:lnTo>
                <a:lnTo>
                  <a:pt x="25996" y="107950"/>
                </a:lnTo>
                <a:lnTo>
                  <a:pt x="25996" y="71742"/>
                </a:lnTo>
                <a:lnTo>
                  <a:pt x="65379" y="71742"/>
                </a:lnTo>
                <a:lnTo>
                  <a:pt x="65925" y="71577"/>
                </a:lnTo>
                <a:lnTo>
                  <a:pt x="68567" y="65328"/>
                </a:lnTo>
                <a:lnTo>
                  <a:pt x="68567" y="58394"/>
                </a:lnTo>
                <a:lnTo>
                  <a:pt x="65379" y="51790"/>
                </a:lnTo>
                <a:lnTo>
                  <a:pt x="25996" y="51790"/>
                </a:lnTo>
                <a:lnTo>
                  <a:pt x="25996" y="20447"/>
                </a:lnTo>
                <a:lnTo>
                  <a:pt x="72428" y="20447"/>
                </a:lnTo>
                <a:lnTo>
                  <a:pt x="72961" y="20269"/>
                </a:lnTo>
                <a:lnTo>
                  <a:pt x="75514" y="13741"/>
                </a:lnTo>
                <a:lnTo>
                  <a:pt x="75514" y="6705"/>
                </a:lnTo>
                <a:lnTo>
                  <a:pt x="72961" y="165"/>
                </a:lnTo>
                <a:lnTo>
                  <a:pt x="724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2950" y="3698531"/>
            <a:ext cx="72390" cy="99695"/>
          </a:xfrm>
          <a:custGeom>
            <a:avLst/>
            <a:gdLst/>
            <a:ahLst/>
            <a:cxnLst/>
            <a:rect l="l" t="t" r="r" b="b"/>
            <a:pathLst>
              <a:path w="72390" h="99695">
                <a:moveTo>
                  <a:pt x="47193" y="0"/>
                </a:moveTo>
                <a:lnTo>
                  <a:pt x="38061" y="0"/>
                </a:lnTo>
                <a:lnTo>
                  <a:pt x="32105" y="1028"/>
                </a:lnTo>
                <a:lnTo>
                  <a:pt x="1104" y="34975"/>
                </a:lnTo>
                <a:lnTo>
                  <a:pt x="0" y="42633"/>
                </a:lnTo>
                <a:lnTo>
                  <a:pt x="0" y="59169"/>
                </a:lnTo>
                <a:lnTo>
                  <a:pt x="18796" y="94322"/>
                </a:lnTo>
                <a:lnTo>
                  <a:pt x="35356" y="99618"/>
                </a:lnTo>
                <a:lnTo>
                  <a:pt x="45199" y="99618"/>
                </a:lnTo>
                <a:lnTo>
                  <a:pt x="72307" y="78778"/>
                </a:lnTo>
                <a:lnTo>
                  <a:pt x="42557" y="78778"/>
                </a:lnTo>
                <a:lnTo>
                  <a:pt x="39598" y="78168"/>
                </a:lnTo>
                <a:lnTo>
                  <a:pt x="25590" y="54470"/>
                </a:lnTo>
                <a:lnTo>
                  <a:pt x="25590" y="40055"/>
                </a:lnTo>
                <a:lnTo>
                  <a:pt x="27317" y="32727"/>
                </a:lnTo>
                <a:lnTo>
                  <a:pt x="34188" y="22745"/>
                </a:lnTo>
                <a:lnTo>
                  <a:pt x="39154" y="20243"/>
                </a:lnTo>
                <a:lnTo>
                  <a:pt x="71915" y="20243"/>
                </a:lnTo>
                <a:lnTo>
                  <a:pt x="71882" y="15697"/>
                </a:lnTo>
                <a:lnTo>
                  <a:pt x="49796" y="241"/>
                </a:lnTo>
                <a:lnTo>
                  <a:pt x="47193" y="0"/>
                </a:lnTo>
                <a:close/>
              </a:path>
              <a:path w="72390" h="99695">
                <a:moveTo>
                  <a:pt x="69748" y="68859"/>
                </a:moveTo>
                <a:lnTo>
                  <a:pt x="68300" y="68859"/>
                </a:lnTo>
                <a:lnTo>
                  <a:pt x="67233" y="69380"/>
                </a:lnTo>
                <a:lnTo>
                  <a:pt x="64719" y="71424"/>
                </a:lnTo>
                <a:lnTo>
                  <a:pt x="63157" y="72567"/>
                </a:lnTo>
                <a:lnTo>
                  <a:pt x="59461" y="75082"/>
                </a:lnTo>
                <a:lnTo>
                  <a:pt x="57289" y="76225"/>
                </a:lnTo>
                <a:lnTo>
                  <a:pt x="52336" y="78270"/>
                </a:lnTo>
                <a:lnTo>
                  <a:pt x="49364" y="78778"/>
                </a:lnTo>
                <a:lnTo>
                  <a:pt x="72307" y="78778"/>
                </a:lnTo>
                <a:lnTo>
                  <a:pt x="70243" y="69024"/>
                </a:lnTo>
                <a:lnTo>
                  <a:pt x="69748" y="68859"/>
                </a:lnTo>
                <a:close/>
              </a:path>
              <a:path w="72390" h="99695">
                <a:moveTo>
                  <a:pt x="71915" y="20243"/>
                </a:moveTo>
                <a:lnTo>
                  <a:pt x="48945" y="20243"/>
                </a:lnTo>
                <a:lnTo>
                  <a:pt x="51790" y="20701"/>
                </a:lnTo>
                <a:lnTo>
                  <a:pt x="56628" y="22593"/>
                </a:lnTo>
                <a:lnTo>
                  <a:pt x="58597" y="23583"/>
                </a:lnTo>
                <a:lnTo>
                  <a:pt x="62039" y="25831"/>
                </a:lnTo>
                <a:lnTo>
                  <a:pt x="63538" y="26860"/>
                </a:lnTo>
                <a:lnTo>
                  <a:pt x="66040" y="28714"/>
                </a:lnTo>
                <a:lnTo>
                  <a:pt x="67233" y="29171"/>
                </a:lnTo>
                <a:lnTo>
                  <a:pt x="69418" y="29171"/>
                </a:lnTo>
                <a:lnTo>
                  <a:pt x="70281" y="28397"/>
                </a:lnTo>
                <a:lnTo>
                  <a:pt x="71589" y="25285"/>
                </a:lnTo>
                <a:lnTo>
                  <a:pt x="71806" y="23583"/>
                </a:lnTo>
                <a:lnTo>
                  <a:pt x="71915" y="202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92872" y="3700919"/>
            <a:ext cx="92710" cy="97155"/>
          </a:xfrm>
          <a:custGeom>
            <a:avLst/>
            <a:gdLst/>
            <a:ahLst/>
            <a:cxnLst/>
            <a:rect l="l" t="t" r="r" b="b"/>
            <a:pathLst>
              <a:path w="92710" h="97154">
                <a:moveTo>
                  <a:pt x="87795" y="0"/>
                </a:moveTo>
                <a:lnTo>
                  <a:pt x="31851" y="0"/>
                </a:lnTo>
                <a:lnTo>
                  <a:pt x="30187" y="660"/>
                </a:lnTo>
                <a:lnTo>
                  <a:pt x="28130" y="3314"/>
                </a:lnTo>
                <a:lnTo>
                  <a:pt x="27559" y="5333"/>
                </a:lnTo>
                <a:lnTo>
                  <a:pt x="27432" y="8039"/>
                </a:lnTo>
                <a:lnTo>
                  <a:pt x="26492" y="17043"/>
                </a:lnTo>
                <a:lnTo>
                  <a:pt x="19024" y="58165"/>
                </a:lnTo>
                <a:lnTo>
                  <a:pt x="5270" y="74320"/>
                </a:lnTo>
                <a:lnTo>
                  <a:pt x="2755" y="74320"/>
                </a:lnTo>
                <a:lnTo>
                  <a:pt x="2184" y="74460"/>
                </a:lnTo>
                <a:lnTo>
                  <a:pt x="0" y="90131"/>
                </a:lnTo>
                <a:lnTo>
                  <a:pt x="279" y="93027"/>
                </a:lnTo>
                <a:lnTo>
                  <a:pt x="3581" y="96837"/>
                </a:lnTo>
                <a:lnTo>
                  <a:pt x="8343" y="96837"/>
                </a:lnTo>
                <a:lnTo>
                  <a:pt x="42176" y="62077"/>
                </a:lnTo>
                <a:lnTo>
                  <a:pt x="49453" y="20142"/>
                </a:lnTo>
                <a:lnTo>
                  <a:pt x="92316" y="20142"/>
                </a:lnTo>
                <a:lnTo>
                  <a:pt x="92316" y="5333"/>
                </a:lnTo>
                <a:lnTo>
                  <a:pt x="91757" y="3314"/>
                </a:lnTo>
                <a:lnTo>
                  <a:pt x="89496" y="660"/>
                </a:lnTo>
                <a:lnTo>
                  <a:pt x="87795" y="0"/>
                </a:lnTo>
                <a:close/>
              </a:path>
              <a:path w="92710" h="97154">
                <a:moveTo>
                  <a:pt x="92316" y="20142"/>
                </a:moveTo>
                <a:lnTo>
                  <a:pt x="67411" y="20142"/>
                </a:lnTo>
                <a:lnTo>
                  <a:pt x="67411" y="92341"/>
                </a:lnTo>
                <a:lnTo>
                  <a:pt x="75438" y="95567"/>
                </a:lnTo>
                <a:lnTo>
                  <a:pt x="84289" y="95567"/>
                </a:lnTo>
                <a:lnTo>
                  <a:pt x="92316" y="92341"/>
                </a:lnTo>
                <a:lnTo>
                  <a:pt x="92316" y="201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0225" y="3700119"/>
            <a:ext cx="88265" cy="96520"/>
          </a:xfrm>
          <a:custGeom>
            <a:avLst/>
            <a:gdLst/>
            <a:ahLst/>
            <a:cxnLst/>
            <a:rect l="l" t="t" r="r" b="b"/>
            <a:pathLst>
              <a:path w="88264" h="96520">
                <a:moveTo>
                  <a:pt x="88068" y="35915"/>
                </a:moveTo>
                <a:lnTo>
                  <a:pt x="64154" y="35915"/>
                </a:lnTo>
                <a:lnTo>
                  <a:pt x="63824" y="38773"/>
                </a:lnTo>
                <a:lnTo>
                  <a:pt x="63570" y="41681"/>
                </a:lnTo>
                <a:lnTo>
                  <a:pt x="63286" y="47002"/>
                </a:lnTo>
                <a:lnTo>
                  <a:pt x="63164" y="93433"/>
                </a:lnTo>
                <a:lnTo>
                  <a:pt x="63392" y="94018"/>
                </a:lnTo>
                <a:lnTo>
                  <a:pt x="78340" y="96443"/>
                </a:lnTo>
                <a:lnTo>
                  <a:pt x="81871" y="96240"/>
                </a:lnTo>
                <a:lnTo>
                  <a:pt x="88068" y="93433"/>
                </a:lnTo>
                <a:lnTo>
                  <a:pt x="88068" y="35915"/>
                </a:lnTo>
                <a:close/>
              </a:path>
              <a:path w="88264" h="96520">
                <a:moveTo>
                  <a:pt x="16872" y="0"/>
                </a:moveTo>
                <a:lnTo>
                  <a:pt x="0" y="93433"/>
                </a:lnTo>
                <a:lnTo>
                  <a:pt x="146" y="93916"/>
                </a:lnTo>
                <a:lnTo>
                  <a:pt x="15374" y="96393"/>
                </a:lnTo>
                <a:lnTo>
                  <a:pt x="17888" y="96202"/>
                </a:lnTo>
                <a:lnTo>
                  <a:pt x="47503" y="60032"/>
                </a:lnTo>
                <a:lnTo>
                  <a:pt x="23870" y="60032"/>
                </a:lnTo>
                <a:lnTo>
                  <a:pt x="24213" y="57315"/>
                </a:lnTo>
                <a:lnTo>
                  <a:pt x="24467" y="54508"/>
                </a:lnTo>
                <a:lnTo>
                  <a:pt x="24804" y="49530"/>
                </a:lnTo>
                <a:lnTo>
                  <a:pt x="24889" y="35915"/>
                </a:lnTo>
                <a:lnTo>
                  <a:pt x="24886" y="2540"/>
                </a:lnTo>
                <a:lnTo>
                  <a:pt x="24010" y="1663"/>
                </a:lnTo>
                <a:lnTo>
                  <a:pt x="20162" y="342"/>
                </a:lnTo>
                <a:lnTo>
                  <a:pt x="16872" y="0"/>
                </a:lnTo>
                <a:close/>
              </a:path>
              <a:path w="88264" h="96520">
                <a:moveTo>
                  <a:pt x="80588" y="76"/>
                </a:moveTo>
                <a:lnTo>
                  <a:pt x="33992" y="44551"/>
                </a:lnTo>
                <a:lnTo>
                  <a:pt x="32150" y="47002"/>
                </a:lnTo>
                <a:lnTo>
                  <a:pt x="30385" y="49530"/>
                </a:lnTo>
                <a:lnTo>
                  <a:pt x="27083" y="54762"/>
                </a:lnTo>
                <a:lnTo>
                  <a:pt x="25457" y="57391"/>
                </a:lnTo>
                <a:lnTo>
                  <a:pt x="23870" y="60032"/>
                </a:lnTo>
                <a:lnTo>
                  <a:pt x="47503" y="60032"/>
                </a:lnTo>
                <a:lnTo>
                  <a:pt x="64154" y="35915"/>
                </a:lnTo>
                <a:lnTo>
                  <a:pt x="88068" y="35915"/>
                </a:lnTo>
                <a:lnTo>
                  <a:pt x="83636" y="342"/>
                </a:lnTo>
                <a:lnTo>
                  <a:pt x="80588" y="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70739" y="3667582"/>
            <a:ext cx="830943" cy="1642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6086" y="3909136"/>
            <a:ext cx="1343727" cy="1646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27682" y="3909136"/>
            <a:ext cx="779108" cy="1329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7026" y="5327053"/>
            <a:ext cx="76200" cy="128905"/>
          </a:xfrm>
          <a:custGeom>
            <a:avLst/>
            <a:gdLst/>
            <a:ahLst/>
            <a:cxnLst/>
            <a:rect l="l" t="t" r="r" b="b"/>
            <a:pathLst>
              <a:path w="76200" h="128904">
                <a:moveTo>
                  <a:pt x="72428" y="0"/>
                </a:moveTo>
                <a:lnTo>
                  <a:pt x="5549" y="0"/>
                </a:lnTo>
                <a:lnTo>
                  <a:pt x="3721" y="647"/>
                </a:lnTo>
                <a:lnTo>
                  <a:pt x="736" y="3225"/>
                </a:lnTo>
                <a:lnTo>
                  <a:pt x="0" y="5321"/>
                </a:lnTo>
                <a:lnTo>
                  <a:pt x="0" y="123075"/>
                </a:lnTo>
                <a:lnTo>
                  <a:pt x="736" y="125171"/>
                </a:lnTo>
                <a:lnTo>
                  <a:pt x="3721" y="127749"/>
                </a:lnTo>
                <a:lnTo>
                  <a:pt x="5549" y="128396"/>
                </a:lnTo>
                <a:lnTo>
                  <a:pt x="72821" y="128396"/>
                </a:lnTo>
                <a:lnTo>
                  <a:pt x="76009" y="121691"/>
                </a:lnTo>
                <a:lnTo>
                  <a:pt x="76009" y="114655"/>
                </a:lnTo>
                <a:lnTo>
                  <a:pt x="25996" y="107949"/>
                </a:lnTo>
                <a:lnTo>
                  <a:pt x="25996" y="71742"/>
                </a:lnTo>
                <a:lnTo>
                  <a:pt x="65379" y="71742"/>
                </a:lnTo>
                <a:lnTo>
                  <a:pt x="65925" y="71577"/>
                </a:lnTo>
                <a:lnTo>
                  <a:pt x="68567" y="65328"/>
                </a:lnTo>
                <a:lnTo>
                  <a:pt x="68567" y="58394"/>
                </a:lnTo>
                <a:lnTo>
                  <a:pt x="65379" y="51790"/>
                </a:lnTo>
                <a:lnTo>
                  <a:pt x="25996" y="51790"/>
                </a:lnTo>
                <a:lnTo>
                  <a:pt x="25996" y="20446"/>
                </a:lnTo>
                <a:lnTo>
                  <a:pt x="72428" y="20446"/>
                </a:lnTo>
                <a:lnTo>
                  <a:pt x="72961" y="20256"/>
                </a:lnTo>
                <a:lnTo>
                  <a:pt x="75514" y="13741"/>
                </a:lnTo>
                <a:lnTo>
                  <a:pt x="75514" y="6705"/>
                </a:lnTo>
                <a:lnTo>
                  <a:pt x="72961" y="165"/>
                </a:lnTo>
                <a:lnTo>
                  <a:pt x="724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5135" y="5358003"/>
            <a:ext cx="72390" cy="99695"/>
          </a:xfrm>
          <a:custGeom>
            <a:avLst/>
            <a:gdLst/>
            <a:ahLst/>
            <a:cxnLst/>
            <a:rect l="l" t="t" r="r" b="b"/>
            <a:pathLst>
              <a:path w="72390" h="99695">
                <a:moveTo>
                  <a:pt x="47193" y="0"/>
                </a:moveTo>
                <a:lnTo>
                  <a:pt x="38061" y="0"/>
                </a:lnTo>
                <a:lnTo>
                  <a:pt x="32105" y="1028"/>
                </a:lnTo>
                <a:lnTo>
                  <a:pt x="1104" y="34975"/>
                </a:lnTo>
                <a:lnTo>
                  <a:pt x="0" y="42633"/>
                </a:lnTo>
                <a:lnTo>
                  <a:pt x="0" y="59169"/>
                </a:lnTo>
                <a:lnTo>
                  <a:pt x="18796" y="94322"/>
                </a:lnTo>
                <a:lnTo>
                  <a:pt x="35356" y="99618"/>
                </a:lnTo>
                <a:lnTo>
                  <a:pt x="45199" y="99618"/>
                </a:lnTo>
                <a:lnTo>
                  <a:pt x="72307" y="78778"/>
                </a:lnTo>
                <a:lnTo>
                  <a:pt x="42557" y="78778"/>
                </a:lnTo>
                <a:lnTo>
                  <a:pt x="39598" y="78168"/>
                </a:lnTo>
                <a:lnTo>
                  <a:pt x="25590" y="54470"/>
                </a:lnTo>
                <a:lnTo>
                  <a:pt x="25590" y="40043"/>
                </a:lnTo>
                <a:lnTo>
                  <a:pt x="27317" y="32727"/>
                </a:lnTo>
                <a:lnTo>
                  <a:pt x="34188" y="22732"/>
                </a:lnTo>
                <a:lnTo>
                  <a:pt x="39154" y="20243"/>
                </a:lnTo>
                <a:lnTo>
                  <a:pt x="71915" y="20243"/>
                </a:lnTo>
                <a:lnTo>
                  <a:pt x="71882" y="15684"/>
                </a:lnTo>
                <a:lnTo>
                  <a:pt x="49796" y="241"/>
                </a:lnTo>
                <a:lnTo>
                  <a:pt x="47193" y="0"/>
                </a:lnTo>
                <a:close/>
              </a:path>
              <a:path w="72390" h="99695">
                <a:moveTo>
                  <a:pt x="69748" y="68859"/>
                </a:moveTo>
                <a:lnTo>
                  <a:pt x="68300" y="68859"/>
                </a:lnTo>
                <a:lnTo>
                  <a:pt x="67233" y="69367"/>
                </a:lnTo>
                <a:lnTo>
                  <a:pt x="64719" y="71424"/>
                </a:lnTo>
                <a:lnTo>
                  <a:pt x="63157" y="72567"/>
                </a:lnTo>
                <a:lnTo>
                  <a:pt x="59461" y="75069"/>
                </a:lnTo>
                <a:lnTo>
                  <a:pt x="57289" y="76212"/>
                </a:lnTo>
                <a:lnTo>
                  <a:pt x="52336" y="78270"/>
                </a:lnTo>
                <a:lnTo>
                  <a:pt x="49364" y="78778"/>
                </a:lnTo>
                <a:lnTo>
                  <a:pt x="72307" y="78778"/>
                </a:lnTo>
                <a:lnTo>
                  <a:pt x="70243" y="69024"/>
                </a:lnTo>
                <a:lnTo>
                  <a:pt x="69748" y="68859"/>
                </a:lnTo>
                <a:close/>
              </a:path>
              <a:path w="72390" h="99695">
                <a:moveTo>
                  <a:pt x="71915" y="20243"/>
                </a:moveTo>
                <a:lnTo>
                  <a:pt x="48945" y="20243"/>
                </a:lnTo>
                <a:lnTo>
                  <a:pt x="51790" y="20700"/>
                </a:lnTo>
                <a:lnTo>
                  <a:pt x="56603" y="22580"/>
                </a:lnTo>
                <a:lnTo>
                  <a:pt x="58597" y="23583"/>
                </a:lnTo>
                <a:lnTo>
                  <a:pt x="60325" y="24701"/>
                </a:lnTo>
                <a:lnTo>
                  <a:pt x="63538" y="26847"/>
                </a:lnTo>
                <a:lnTo>
                  <a:pt x="66040" y="28714"/>
                </a:lnTo>
                <a:lnTo>
                  <a:pt x="67233" y="29171"/>
                </a:lnTo>
                <a:lnTo>
                  <a:pt x="69418" y="29171"/>
                </a:lnTo>
                <a:lnTo>
                  <a:pt x="70281" y="28384"/>
                </a:lnTo>
                <a:lnTo>
                  <a:pt x="71589" y="25285"/>
                </a:lnTo>
                <a:lnTo>
                  <a:pt x="71913" y="22732"/>
                </a:lnTo>
                <a:lnTo>
                  <a:pt x="71915" y="202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5059" y="5360390"/>
            <a:ext cx="92710" cy="97155"/>
          </a:xfrm>
          <a:custGeom>
            <a:avLst/>
            <a:gdLst/>
            <a:ahLst/>
            <a:cxnLst/>
            <a:rect l="l" t="t" r="r" b="b"/>
            <a:pathLst>
              <a:path w="92709" h="97154">
                <a:moveTo>
                  <a:pt x="87795" y="0"/>
                </a:moveTo>
                <a:lnTo>
                  <a:pt x="31851" y="0"/>
                </a:lnTo>
                <a:lnTo>
                  <a:pt x="30187" y="660"/>
                </a:lnTo>
                <a:lnTo>
                  <a:pt x="28130" y="3314"/>
                </a:lnTo>
                <a:lnTo>
                  <a:pt x="27559" y="5321"/>
                </a:lnTo>
                <a:lnTo>
                  <a:pt x="27432" y="8039"/>
                </a:lnTo>
                <a:lnTo>
                  <a:pt x="26492" y="17030"/>
                </a:lnTo>
                <a:lnTo>
                  <a:pt x="19024" y="58153"/>
                </a:lnTo>
                <a:lnTo>
                  <a:pt x="5270" y="74320"/>
                </a:lnTo>
                <a:lnTo>
                  <a:pt x="2755" y="74320"/>
                </a:lnTo>
                <a:lnTo>
                  <a:pt x="2184" y="74460"/>
                </a:lnTo>
                <a:lnTo>
                  <a:pt x="0" y="90131"/>
                </a:lnTo>
                <a:lnTo>
                  <a:pt x="279" y="93027"/>
                </a:lnTo>
                <a:lnTo>
                  <a:pt x="3581" y="96837"/>
                </a:lnTo>
                <a:lnTo>
                  <a:pt x="8343" y="96837"/>
                </a:lnTo>
                <a:lnTo>
                  <a:pt x="42176" y="62077"/>
                </a:lnTo>
                <a:lnTo>
                  <a:pt x="49453" y="20142"/>
                </a:lnTo>
                <a:lnTo>
                  <a:pt x="92316" y="20142"/>
                </a:lnTo>
                <a:lnTo>
                  <a:pt x="92316" y="5321"/>
                </a:lnTo>
                <a:lnTo>
                  <a:pt x="91757" y="3314"/>
                </a:lnTo>
                <a:lnTo>
                  <a:pt x="89496" y="660"/>
                </a:lnTo>
                <a:lnTo>
                  <a:pt x="87795" y="0"/>
                </a:lnTo>
                <a:close/>
              </a:path>
              <a:path w="92709" h="97154">
                <a:moveTo>
                  <a:pt x="92316" y="20142"/>
                </a:moveTo>
                <a:lnTo>
                  <a:pt x="67411" y="20142"/>
                </a:lnTo>
                <a:lnTo>
                  <a:pt x="67411" y="92341"/>
                </a:lnTo>
                <a:lnTo>
                  <a:pt x="75438" y="95567"/>
                </a:lnTo>
                <a:lnTo>
                  <a:pt x="84289" y="95567"/>
                </a:lnTo>
                <a:lnTo>
                  <a:pt x="92316" y="92341"/>
                </a:lnTo>
                <a:lnTo>
                  <a:pt x="92316" y="201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2415" y="5359590"/>
            <a:ext cx="88265" cy="96520"/>
          </a:xfrm>
          <a:custGeom>
            <a:avLst/>
            <a:gdLst/>
            <a:ahLst/>
            <a:cxnLst/>
            <a:rect l="l" t="t" r="r" b="b"/>
            <a:pathLst>
              <a:path w="88265" h="96520">
                <a:moveTo>
                  <a:pt x="88068" y="35915"/>
                </a:moveTo>
                <a:lnTo>
                  <a:pt x="64154" y="35915"/>
                </a:lnTo>
                <a:lnTo>
                  <a:pt x="63824" y="38760"/>
                </a:lnTo>
                <a:lnTo>
                  <a:pt x="63570" y="41681"/>
                </a:lnTo>
                <a:lnTo>
                  <a:pt x="63286" y="47002"/>
                </a:lnTo>
                <a:lnTo>
                  <a:pt x="63164" y="93433"/>
                </a:lnTo>
                <a:lnTo>
                  <a:pt x="63392" y="94018"/>
                </a:lnTo>
                <a:lnTo>
                  <a:pt x="78340" y="96443"/>
                </a:lnTo>
                <a:lnTo>
                  <a:pt x="81871" y="96240"/>
                </a:lnTo>
                <a:lnTo>
                  <a:pt x="88068" y="93433"/>
                </a:lnTo>
                <a:lnTo>
                  <a:pt x="88068" y="35915"/>
                </a:lnTo>
                <a:close/>
              </a:path>
              <a:path w="88265" h="96520">
                <a:moveTo>
                  <a:pt x="16872" y="0"/>
                </a:moveTo>
                <a:lnTo>
                  <a:pt x="0" y="93433"/>
                </a:lnTo>
                <a:lnTo>
                  <a:pt x="146" y="93916"/>
                </a:lnTo>
                <a:lnTo>
                  <a:pt x="15374" y="96392"/>
                </a:lnTo>
                <a:lnTo>
                  <a:pt x="17888" y="96202"/>
                </a:lnTo>
                <a:lnTo>
                  <a:pt x="47503" y="60032"/>
                </a:lnTo>
                <a:lnTo>
                  <a:pt x="23870" y="60032"/>
                </a:lnTo>
                <a:lnTo>
                  <a:pt x="24213" y="57315"/>
                </a:lnTo>
                <a:lnTo>
                  <a:pt x="24467" y="54508"/>
                </a:lnTo>
                <a:lnTo>
                  <a:pt x="24803" y="49529"/>
                </a:lnTo>
                <a:lnTo>
                  <a:pt x="24889" y="35915"/>
                </a:lnTo>
                <a:lnTo>
                  <a:pt x="24887" y="2539"/>
                </a:lnTo>
                <a:lnTo>
                  <a:pt x="24010" y="1650"/>
                </a:lnTo>
                <a:lnTo>
                  <a:pt x="20162" y="342"/>
                </a:lnTo>
                <a:lnTo>
                  <a:pt x="16872" y="0"/>
                </a:lnTo>
                <a:close/>
              </a:path>
              <a:path w="88265" h="96520">
                <a:moveTo>
                  <a:pt x="80588" y="63"/>
                </a:moveTo>
                <a:lnTo>
                  <a:pt x="72638" y="63"/>
                </a:lnTo>
                <a:lnTo>
                  <a:pt x="70060" y="342"/>
                </a:lnTo>
                <a:lnTo>
                  <a:pt x="33992" y="44551"/>
                </a:lnTo>
                <a:lnTo>
                  <a:pt x="32150" y="47002"/>
                </a:lnTo>
                <a:lnTo>
                  <a:pt x="30385" y="49529"/>
                </a:lnTo>
                <a:lnTo>
                  <a:pt x="27083" y="54762"/>
                </a:lnTo>
                <a:lnTo>
                  <a:pt x="25457" y="57391"/>
                </a:lnTo>
                <a:lnTo>
                  <a:pt x="23870" y="60032"/>
                </a:lnTo>
                <a:lnTo>
                  <a:pt x="47503" y="60032"/>
                </a:lnTo>
                <a:lnTo>
                  <a:pt x="64154" y="35915"/>
                </a:lnTo>
                <a:lnTo>
                  <a:pt x="88068" y="35915"/>
                </a:lnTo>
                <a:lnTo>
                  <a:pt x="83636" y="342"/>
                </a:lnTo>
                <a:lnTo>
                  <a:pt x="80588" y="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22924" y="5327053"/>
            <a:ext cx="93345" cy="128905"/>
          </a:xfrm>
          <a:custGeom>
            <a:avLst/>
            <a:gdLst/>
            <a:ahLst/>
            <a:cxnLst/>
            <a:rect l="l" t="t" r="r" b="b"/>
            <a:pathLst>
              <a:path w="93344" h="128904">
                <a:moveTo>
                  <a:pt x="47849" y="0"/>
                </a:moveTo>
                <a:lnTo>
                  <a:pt x="5545" y="0"/>
                </a:lnTo>
                <a:lnTo>
                  <a:pt x="3689" y="647"/>
                </a:lnTo>
                <a:lnTo>
                  <a:pt x="732" y="3213"/>
                </a:lnTo>
                <a:lnTo>
                  <a:pt x="0" y="5308"/>
                </a:lnTo>
                <a:lnTo>
                  <a:pt x="40" y="123189"/>
                </a:lnTo>
                <a:lnTo>
                  <a:pt x="732" y="125158"/>
                </a:lnTo>
                <a:lnTo>
                  <a:pt x="3703" y="127736"/>
                </a:lnTo>
                <a:lnTo>
                  <a:pt x="5545" y="128384"/>
                </a:lnTo>
                <a:lnTo>
                  <a:pt x="47023" y="128384"/>
                </a:lnTo>
                <a:lnTo>
                  <a:pt x="83637" y="114947"/>
                </a:lnTo>
                <a:lnTo>
                  <a:pt x="88521" y="108445"/>
                </a:lnTo>
                <a:lnTo>
                  <a:pt x="25586" y="108445"/>
                </a:lnTo>
                <a:lnTo>
                  <a:pt x="25586" y="71932"/>
                </a:lnTo>
                <a:lnTo>
                  <a:pt x="88088" y="71932"/>
                </a:lnTo>
                <a:lnTo>
                  <a:pt x="87841" y="71513"/>
                </a:lnTo>
                <a:lnTo>
                  <a:pt x="67457" y="59029"/>
                </a:lnTo>
                <a:lnTo>
                  <a:pt x="70302" y="57975"/>
                </a:lnTo>
                <a:lnTo>
                  <a:pt x="72830" y="56591"/>
                </a:lnTo>
                <a:lnTo>
                  <a:pt x="77262" y="53136"/>
                </a:lnTo>
                <a:lnTo>
                  <a:pt x="77501" y="52882"/>
                </a:lnTo>
                <a:lnTo>
                  <a:pt x="25586" y="52882"/>
                </a:lnTo>
                <a:lnTo>
                  <a:pt x="25586" y="19545"/>
                </a:lnTo>
                <a:lnTo>
                  <a:pt x="83017" y="19545"/>
                </a:lnTo>
                <a:lnTo>
                  <a:pt x="80361" y="14046"/>
                </a:lnTo>
                <a:lnTo>
                  <a:pt x="77490" y="10655"/>
                </a:lnTo>
                <a:lnTo>
                  <a:pt x="70023" y="5308"/>
                </a:lnTo>
                <a:lnTo>
                  <a:pt x="65425" y="3301"/>
                </a:lnTo>
                <a:lnTo>
                  <a:pt x="54503" y="647"/>
                </a:lnTo>
                <a:lnTo>
                  <a:pt x="47849" y="0"/>
                </a:lnTo>
                <a:close/>
              </a:path>
              <a:path w="93344" h="128904">
                <a:moveTo>
                  <a:pt x="88088" y="71932"/>
                </a:moveTo>
                <a:lnTo>
                  <a:pt x="45829" y="71932"/>
                </a:lnTo>
                <a:lnTo>
                  <a:pt x="49703" y="72364"/>
                </a:lnTo>
                <a:lnTo>
                  <a:pt x="55646" y="74079"/>
                </a:lnTo>
                <a:lnTo>
                  <a:pt x="65870" y="87807"/>
                </a:lnTo>
                <a:lnTo>
                  <a:pt x="65870" y="93624"/>
                </a:lnTo>
                <a:lnTo>
                  <a:pt x="48077" y="108445"/>
                </a:lnTo>
                <a:lnTo>
                  <a:pt x="88521" y="108445"/>
                </a:lnTo>
                <a:lnTo>
                  <a:pt x="89822" y="105994"/>
                </a:lnTo>
                <a:lnTo>
                  <a:pt x="92324" y="98577"/>
                </a:lnTo>
                <a:lnTo>
                  <a:pt x="92959" y="94449"/>
                </a:lnTo>
                <a:lnTo>
                  <a:pt x="92895" y="85140"/>
                </a:lnTo>
                <a:lnTo>
                  <a:pt x="92299" y="81584"/>
                </a:lnTo>
                <a:lnTo>
                  <a:pt x="89644" y="74574"/>
                </a:lnTo>
                <a:lnTo>
                  <a:pt x="88088" y="71932"/>
                </a:lnTo>
                <a:close/>
              </a:path>
              <a:path w="93344" h="128904">
                <a:moveTo>
                  <a:pt x="83017" y="19545"/>
                </a:moveTo>
                <a:lnTo>
                  <a:pt x="42819" y="19545"/>
                </a:lnTo>
                <a:lnTo>
                  <a:pt x="46033" y="19900"/>
                </a:lnTo>
                <a:lnTo>
                  <a:pt x="50871" y="21361"/>
                </a:lnTo>
                <a:lnTo>
                  <a:pt x="59228" y="33235"/>
                </a:lnTo>
                <a:lnTo>
                  <a:pt x="59136" y="38671"/>
                </a:lnTo>
                <a:lnTo>
                  <a:pt x="43937" y="52882"/>
                </a:lnTo>
                <a:lnTo>
                  <a:pt x="77501" y="52882"/>
                </a:lnTo>
                <a:lnTo>
                  <a:pt x="85305" y="35813"/>
                </a:lnTo>
                <a:lnTo>
                  <a:pt x="85262" y="26822"/>
                </a:lnTo>
                <a:lnTo>
                  <a:pt x="84323" y="22250"/>
                </a:lnTo>
                <a:lnTo>
                  <a:pt x="83017" y="195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35328" y="5359603"/>
            <a:ext cx="120014" cy="98425"/>
          </a:xfrm>
          <a:custGeom>
            <a:avLst/>
            <a:gdLst/>
            <a:ahLst/>
            <a:cxnLst/>
            <a:rect l="l" t="t" r="r" b="b"/>
            <a:pathLst>
              <a:path w="120015" h="98425">
                <a:moveTo>
                  <a:pt x="111620" y="88"/>
                </a:moveTo>
                <a:lnTo>
                  <a:pt x="102692" y="88"/>
                </a:lnTo>
                <a:lnTo>
                  <a:pt x="99517" y="406"/>
                </a:lnTo>
                <a:lnTo>
                  <a:pt x="94653" y="3301"/>
                </a:lnTo>
                <a:lnTo>
                  <a:pt x="94653" y="93129"/>
                </a:lnTo>
                <a:lnTo>
                  <a:pt x="102692" y="96354"/>
                </a:lnTo>
                <a:lnTo>
                  <a:pt x="111620" y="96354"/>
                </a:lnTo>
                <a:lnTo>
                  <a:pt x="119557" y="93129"/>
                </a:lnTo>
                <a:lnTo>
                  <a:pt x="119557" y="3301"/>
                </a:lnTo>
                <a:lnTo>
                  <a:pt x="111620" y="88"/>
                </a:lnTo>
                <a:close/>
              </a:path>
              <a:path w="120015" h="98425">
                <a:moveTo>
                  <a:pt x="16662" y="0"/>
                </a:moveTo>
                <a:lnTo>
                  <a:pt x="0" y="3301"/>
                </a:lnTo>
                <a:lnTo>
                  <a:pt x="0" y="89852"/>
                </a:lnTo>
                <a:lnTo>
                  <a:pt x="42621" y="97828"/>
                </a:lnTo>
                <a:lnTo>
                  <a:pt x="49707" y="96977"/>
                </a:lnTo>
                <a:lnTo>
                  <a:pt x="78039" y="79070"/>
                </a:lnTo>
                <a:lnTo>
                  <a:pt x="43713" y="79070"/>
                </a:lnTo>
                <a:lnTo>
                  <a:pt x="32512" y="79006"/>
                </a:lnTo>
                <a:lnTo>
                  <a:pt x="28803" y="78739"/>
                </a:lnTo>
                <a:lnTo>
                  <a:pt x="25006" y="78384"/>
                </a:lnTo>
                <a:lnTo>
                  <a:pt x="25006" y="49809"/>
                </a:lnTo>
                <a:lnTo>
                  <a:pt x="26657" y="49669"/>
                </a:lnTo>
                <a:lnTo>
                  <a:pt x="30314" y="49453"/>
                </a:lnTo>
                <a:lnTo>
                  <a:pt x="40144" y="49314"/>
                </a:lnTo>
                <a:lnTo>
                  <a:pt x="79247" y="49314"/>
                </a:lnTo>
                <a:lnTo>
                  <a:pt x="77533" y="45326"/>
                </a:lnTo>
                <a:lnTo>
                  <a:pt x="52723" y="31254"/>
                </a:lnTo>
                <a:lnTo>
                  <a:pt x="25006" y="31254"/>
                </a:lnTo>
                <a:lnTo>
                  <a:pt x="25006" y="2641"/>
                </a:lnTo>
                <a:lnTo>
                  <a:pt x="24015" y="1650"/>
                </a:lnTo>
                <a:lnTo>
                  <a:pt x="20040" y="330"/>
                </a:lnTo>
                <a:lnTo>
                  <a:pt x="16662" y="0"/>
                </a:lnTo>
                <a:close/>
              </a:path>
              <a:path w="120015" h="98425">
                <a:moveTo>
                  <a:pt x="79247" y="49314"/>
                </a:moveTo>
                <a:lnTo>
                  <a:pt x="40144" y="49314"/>
                </a:lnTo>
                <a:lnTo>
                  <a:pt x="43218" y="49644"/>
                </a:lnTo>
                <a:lnTo>
                  <a:pt x="48260" y="50952"/>
                </a:lnTo>
                <a:lnTo>
                  <a:pt x="56261" y="61772"/>
                </a:lnTo>
                <a:lnTo>
                  <a:pt x="56261" y="68795"/>
                </a:lnTo>
                <a:lnTo>
                  <a:pt x="54724" y="72466"/>
                </a:lnTo>
                <a:lnTo>
                  <a:pt x="48564" y="77749"/>
                </a:lnTo>
                <a:lnTo>
                  <a:pt x="43713" y="79070"/>
                </a:lnTo>
                <a:lnTo>
                  <a:pt x="78039" y="79070"/>
                </a:lnTo>
                <a:lnTo>
                  <a:pt x="80810" y="72707"/>
                </a:lnTo>
                <a:lnTo>
                  <a:pt x="81749" y="67919"/>
                </a:lnTo>
                <a:lnTo>
                  <a:pt x="81749" y="57683"/>
                </a:lnTo>
                <a:lnTo>
                  <a:pt x="80911" y="53187"/>
                </a:lnTo>
                <a:lnTo>
                  <a:pt x="79247" y="49314"/>
                </a:lnTo>
                <a:close/>
              </a:path>
              <a:path w="120015" h="98425">
                <a:moveTo>
                  <a:pt x="46863" y="30556"/>
                </a:moveTo>
                <a:lnTo>
                  <a:pt x="34163" y="30619"/>
                </a:lnTo>
                <a:lnTo>
                  <a:pt x="29527" y="30886"/>
                </a:lnTo>
                <a:lnTo>
                  <a:pt x="27241" y="31051"/>
                </a:lnTo>
                <a:lnTo>
                  <a:pt x="25006" y="31254"/>
                </a:lnTo>
                <a:lnTo>
                  <a:pt x="52723" y="31254"/>
                </a:lnTo>
                <a:lnTo>
                  <a:pt x="46863" y="305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25930" y="5357901"/>
            <a:ext cx="1279220" cy="133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23533" y="5568810"/>
            <a:ext cx="671596" cy="13254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06152" y="2002789"/>
            <a:ext cx="3872941" cy="6329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25741" y="2048510"/>
            <a:ext cx="1250561" cy="1473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44227" y="2261870"/>
            <a:ext cx="963033" cy="1564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72284" y="2292362"/>
            <a:ext cx="1382750" cy="995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06152" y="2734310"/>
            <a:ext cx="100965" cy="142240"/>
          </a:xfrm>
          <a:custGeom>
            <a:avLst/>
            <a:gdLst/>
            <a:ahLst/>
            <a:cxnLst/>
            <a:rect l="l" t="t" r="r" b="b"/>
            <a:pathLst>
              <a:path w="100964" h="142239">
                <a:moveTo>
                  <a:pt x="100583" y="0"/>
                </a:moveTo>
                <a:lnTo>
                  <a:pt x="0" y="0"/>
                </a:lnTo>
                <a:lnTo>
                  <a:pt x="0" y="2032"/>
                </a:lnTo>
                <a:lnTo>
                  <a:pt x="12191" y="5080"/>
                </a:lnTo>
                <a:lnTo>
                  <a:pt x="12191" y="137160"/>
                </a:lnTo>
                <a:lnTo>
                  <a:pt x="0" y="140208"/>
                </a:lnTo>
                <a:lnTo>
                  <a:pt x="0" y="142240"/>
                </a:lnTo>
                <a:lnTo>
                  <a:pt x="41655" y="142240"/>
                </a:lnTo>
                <a:lnTo>
                  <a:pt x="41655" y="140208"/>
                </a:lnTo>
                <a:lnTo>
                  <a:pt x="29463" y="137160"/>
                </a:lnTo>
                <a:lnTo>
                  <a:pt x="29463" y="4064"/>
                </a:lnTo>
                <a:lnTo>
                  <a:pt x="92455" y="4064"/>
                </a:lnTo>
                <a:lnTo>
                  <a:pt x="100583" y="2032"/>
                </a:lnTo>
                <a:lnTo>
                  <a:pt x="100583" y="0"/>
                </a:lnTo>
                <a:close/>
              </a:path>
              <a:path w="100964" h="142239">
                <a:moveTo>
                  <a:pt x="92455" y="4064"/>
                </a:moveTo>
                <a:lnTo>
                  <a:pt x="71119" y="4064"/>
                </a:lnTo>
                <a:lnTo>
                  <a:pt x="71119" y="137160"/>
                </a:lnTo>
                <a:lnTo>
                  <a:pt x="58927" y="140208"/>
                </a:lnTo>
                <a:lnTo>
                  <a:pt x="58927" y="142240"/>
                </a:lnTo>
                <a:lnTo>
                  <a:pt x="100583" y="142240"/>
                </a:lnTo>
                <a:lnTo>
                  <a:pt x="100583" y="140208"/>
                </a:lnTo>
                <a:lnTo>
                  <a:pt x="88391" y="137160"/>
                </a:lnTo>
                <a:lnTo>
                  <a:pt x="88391" y="5080"/>
                </a:lnTo>
                <a:lnTo>
                  <a:pt x="92455" y="40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5012" y="2780042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70" h="99694">
                <a:moveTo>
                  <a:pt x="43624" y="0"/>
                </a:moveTo>
                <a:lnTo>
                  <a:pt x="33464" y="0"/>
                </a:lnTo>
                <a:lnTo>
                  <a:pt x="28587" y="1117"/>
                </a:lnTo>
                <a:lnTo>
                  <a:pt x="1054" y="34912"/>
                </a:lnTo>
                <a:lnTo>
                  <a:pt x="0" y="41935"/>
                </a:lnTo>
                <a:lnTo>
                  <a:pt x="0" y="57645"/>
                </a:lnTo>
                <a:lnTo>
                  <a:pt x="19367" y="93980"/>
                </a:lnTo>
                <a:lnTo>
                  <a:pt x="33464" y="99568"/>
                </a:lnTo>
                <a:lnTo>
                  <a:pt x="43624" y="99568"/>
                </a:lnTo>
                <a:lnTo>
                  <a:pt x="48463" y="98450"/>
                </a:lnTo>
                <a:lnTo>
                  <a:pt x="52504" y="96520"/>
                </a:lnTo>
                <a:lnTo>
                  <a:pt x="36296" y="96520"/>
                </a:lnTo>
                <a:lnTo>
                  <a:pt x="33972" y="95745"/>
                </a:lnTo>
                <a:lnTo>
                  <a:pt x="18288" y="58724"/>
                </a:lnTo>
                <a:lnTo>
                  <a:pt x="18288" y="40843"/>
                </a:lnTo>
                <a:lnTo>
                  <a:pt x="33972" y="3835"/>
                </a:lnTo>
                <a:lnTo>
                  <a:pt x="36296" y="3048"/>
                </a:lnTo>
                <a:lnTo>
                  <a:pt x="52504" y="3048"/>
                </a:lnTo>
                <a:lnTo>
                  <a:pt x="48463" y="1117"/>
                </a:lnTo>
                <a:lnTo>
                  <a:pt x="43624" y="0"/>
                </a:lnTo>
                <a:close/>
              </a:path>
              <a:path w="77470" h="99694">
                <a:moveTo>
                  <a:pt x="52504" y="3048"/>
                </a:moveTo>
                <a:lnTo>
                  <a:pt x="40919" y="3048"/>
                </a:lnTo>
                <a:lnTo>
                  <a:pt x="43243" y="3835"/>
                </a:lnTo>
                <a:lnTo>
                  <a:pt x="47980" y="6946"/>
                </a:lnTo>
                <a:lnTo>
                  <a:pt x="58940" y="40843"/>
                </a:lnTo>
                <a:lnTo>
                  <a:pt x="58940" y="58724"/>
                </a:lnTo>
                <a:lnTo>
                  <a:pt x="43243" y="95745"/>
                </a:lnTo>
                <a:lnTo>
                  <a:pt x="40919" y="96520"/>
                </a:lnTo>
                <a:lnTo>
                  <a:pt x="52504" y="96520"/>
                </a:lnTo>
                <a:lnTo>
                  <a:pt x="76161" y="64655"/>
                </a:lnTo>
                <a:lnTo>
                  <a:pt x="77216" y="57645"/>
                </a:lnTo>
                <a:lnTo>
                  <a:pt x="77216" y="41935"/>
                </a:lnTo>
                <a:lnTo>
                  <a:pt x="57823" y="5588"/>
                </a:lnTo>
                <a:lnTo>
                  <a:pt x="52504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76" y="2783090"/>
            <a:ext cx="88900" cy="97790"/>
          </a:xfrm>
          <a:custGeom>
            <a:avLst/>
            <a:gdLst/>
            <a:ahLst/>
            <a:cxnLst/>
            <a:rect l="l" t="t" r="r" b="b"/>
            <a:pathLst>
              <a:path w="88900" h="97789">
                <a:moveTo>
                  <a:pt x="0" y="82296"/>
                </a:moveTo>
                <a:lnTo>
                  <a:pt x="11988" y="97536"/>
                </a:lnTo>
                <a:lnTo>
                  <a:pt x="14693" y="96723"/>
                </a:lnTo>
                <a:lnTo>
                  <a:pt x="19837" y="93472"/>
                </a:lnTo>
                <a:lnTo>
                  <a:pt x="22110" y="90322"/>
                </a:lnTo>
                <a:lnTo>
                  <a:pt x="25063" y="83312"/>
                </a:lnTo>
                <a:lnTo>
                  <a:pt x="8940" y="83312"/>
                </a:lnTo>
                <a:lnTo>
                  <a:pt x="4064" y="83210"/>
                </a:lnTo>
                <a:lnTo>
                  <a:pt x="2717" y="83045"/>
                </a:lnTo>
                <a:lnTo>
                  <a:pt x="1346" y="82778"/>
                </a:lnTo>
                <a:lnTo>
                  <a:pt x="685" y="82562"/>
                </a:lnTo>
                <a:lnTo>
                  <a:pt x="0" y="82296"/>
                </a:lnTo>
                <a:close/>
              </a:path>
              <a:path w="88900" h="97789">
                <a:moveTo>
                  <a:pt x="80264" y="4063"/>
                </a:moveTo>
                <a:lnTo>
                  <a:pt x="59944" y="4064"/>
                </a:lnTo>
                <a:lnTo>
                  <a:pt x="59944" y="88392"/>
                </a:lnTo>
                <a:lnTo>
                  <a:pt x="47752" y="91440"/>
                </a:lnTo>
                <a:lnTo>
                  <a:pt x="47752" y="93472"/>
                </a:lnTo>
                <a:lnTo>
                  <a:pt x="88392" y="93472"/>
                </a:lnTo>
                <a:lnTo>
                  <a:pt x="88392" y="91440"/>
                </a:lnTo>
                <a:lnTo>
                  <a:pt x="76200" y="88392"/>
                </a:lnTo>
                <a:lnTo>
                  <a:pt x="76200" y="5080"/>
                </a:lnTo>
                <a:lnTo>
                  <a:pt x="80264" y="4063"/>
                </a:lnTo>
                <a:close/>
              </a:path>
              <a:path w="88900" h="97789">
                <a:moveTo>
                  <a:pt x="88392" y="0"/>
                </a:moveTo>
                <a:lnTo>
                  <a:pt x="13208" y="0"/>
                </a:lnTo>
                <a:lnTo>
                  <a:pt x="13208" y="2032"/>
                </a:lnTo>
                <a:lnTo>
                  <a:pt x="26416" y="6096"/>
                </a:lnTo>
                <a:lnTo>
                  <a:pt x="26313" y="39972"/>
                </a:lnTo>
                <a:lnTo>
                  <a:pt x="18592" y="77355"/>
                </a:lnTo>
                <a:lnTo>
                  <a:pt x="8940" y="83312"/>
                </a:lnTo>
                <a:lnTo>
                  <a:pt x="25063" y="83312"/>
                </a:lnTo>
                <a:lnTo>
                  <a:pt x="30370" y="42289"/>
                </a:lnTo>
                <a:lnTo>
                  <a:pt x="30480" y="4064"/>
                </a:lnTo>
                <a:lnTo>
                  <a:pt x="80264" y="4063"/>
                </a:lnTo>
                <a:lnTo>
                  <a:pt x="88392" y="2032"/>
                </a:lnTo>
                <a:lnTo>
                  <a:pt x="883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98748" y="2783077"/>
            <a:ext cx="93980" cy="144780"/>
          </a:xfrm>
          <a:custGeom>
            <a:avLst/>
            <a:gdLst/>
            <a:ahLst/>
            <a:cxnLst/>
            <a:rect l="l" t="t" r="r" b="b"/>
            <a:pathLst>
              <a:path w="93979" h="144780">
                <a:moveTo>
                  <a:pt x="9143" y="128016"/>
                </a:moveTo>
                <a:lnTo>
                  <a:pt x="21132" y="144272"/>
                </a:lnTo>
                <a:lnTo>
                  <a:pt x="23748" y="143725"/>
                </a:lnTo>
                <a:lnTo>
                  <a:pt x="38317" y="129032"/>
                </a:lnTo>
                <a:lnTo>
                  <a:pt x="23367" y="129032"/>
                </a:lnTo>
                <a:lnTo>
                  <a:pt x="13017" y="128930"/>
                </a:lnTo>
                <a:lnTo>
                  <a:pt x="11645" y="128752"/>
                </a:lnTo>
                <a:lnTo>
                  <a:pt x="10299" y="128485"/>
                </a:lnTo>
                <a:lnTo>
                  <a:pt x="9690" y="128282"/>
                </a:lnTo>
                <a:lnTo>
                  <a:pt x="9143" y="128016"/>
                </a:lnTo>
                <a:close/>
              </a:path>
              <a:path w="93979" h="144780">
                <a:moveTo>
                  <a:pt x="40652" y="0"/>
                </a:moveTo>
                <a:lnTo>
                  <a:pt x="0" y="0"/>
                </a:lnTo>
                <a:lnTo>
                  <a:pt x="0" y="2032"/>
                </a:lnTo>
                <a:lnTo>
                  <a:pt x="12191" y="5080"/>
                </a:lnTo>
                <a:lnTo>
                  <a:pt x="47358" y="93472"/>
                </a:lnTo>
                <a:lnTo>
                  <a:pt x="29298" y="127508"/>
                </a:lnTo>
                <a:lnTo>
                  <a:pt x="23367" y="129032"/>
                </a:lnTo>
                <a:lnTo>
                  <a:pt x="38317" y="129032"/>
                </a:lnTo>
                <a:lnTo>
                  <a:pt x="41452" y="122428"/>
                </a:lnTo>
                <a:lnTo>
                  <a:pt x="43560" y="117106"/>
                </a:lnTo>
                <a:lnTo>
                  <a:pt x="45732" y="110744"/>
                </a:lnTo>
                <a:lnTo>
                  <a:pt x="59347" y="69900"/>
                </a:lnTo>
                <a:lnTo>
                  <a:pt x="55283" y="69900"/>
                </a:lnTo>
                <a:lnTo>
                  <a:pt x="29476" y="5080"/>
                </a:lnTo>
                <a:lnTo>
                  <a:pt x="40652" y="2032"/>
                </a:lnTo>
                <a:lnTo>
                  <a:pt x="40652" y="0"/>
                </a:lnTo>
                <a:close/>
              </a:path>
              <a:path w="93979" h="144780">
                <a:moveTo>
                  <a:pt x="93484" y="0"/>
                </a:moveTo>
                <a:lnTo>
                  <a:pt x="62991" y="0"/>
                </a:lnTo>
                <a:lnTo>
                  <a:pt x="62991" y="2032"/>
                </a:lnTo>
                <a:lnTo>
                  <a:pt x="76199" y="7112"/>
                </a:lnTo>
                <a:lnTo>
                  <a:pt x="55283" y="69900"/>
                </a:lnTo>
                <a:lnTo>
                  <a:pt x="59347" y="69900"/>
                </a:lnTo>
                <a:lnTo>
                  <a:pt x="80276" y="7112"/>
                </a:lnTo>
                <a:lnTo>
                  <a:pt x="93484" y="2032"/>
                </a:lnTo>
                <a:lnTo>
                  <a:pt x="934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2232" y="2783077"/>
            <a:ext cx="90805" cy="93980"/>
          </a:xfrm>
          <a:custGeom>
            <a:avLst/>
            <a:gdLst/>
            <a:ahLst/>
            <a:cxnLst/>
            <a:rect l="l" t="t" r="r" b="b"/>
            <a:pathLst>
              <a:path w="90804" h="93980">
                <a:moveTo>
                  <a:pt x="78231" y="53848"/>
                </a:moveTo>
                <a:lnTo>
                  <a:pt x="61975" y="53848"/>
                </a:lnTo>
                <a:lnTo>
                  <a:pt x="61975" y="88392"/>
                </a:lnTo>
                <a:lnTo>
                  <a:pt x="49783" y="91440"/>
                </a:lnTo>
                <a:lnTo>
                  <a:pt x="49783" y="93472"/>
                </a:lnTo>
                <a:lnTo>
                  <a:pt x="90423" y="93472"/>
                </a:lnTo>
                <a:lnTo>
                  <a:pt x="90423" y="91440"/>
                </a:lnTo>
                <a:lnTo>
                  <a:pt x="78231" y="88392"/>
                </a:lnTo>
                <a:lnTo>
                  <a:pt x="78231" y="53848"/>
                </a:lnTo>
                <a:close/>
              </a:path>
              <a:path w="90804" h="93980">
                <a:moveTo>
                  <a:pt x="39623" y="0"/>
                </a:moveTo>
                <a:lnTo>
                  <a:pt x="0" y="0"/>
                </a:lnTo>
                <a:lnTo>
                  <a:pt x="0" y="2032"/>
                </a:lnTo>
                <a:lnTo>
                  <a:pt x="12191" y="5080"/>
                </a:lnTo>
                <a:lnTo>
                  <a:pt x="12191" y="37795"/>
                </a:lnTo>
                <a:lnTo>
                  <a:pt x="37795" y="58928"/>
                </a:lnTo>
                <a:lnTo>
                  <a:pt x="45250" y="58928"/>
                </a:lnTo>
                <a:lnTo>
                  <a:pt x="47650" y="58699"/>
                </a:lnTo>
                <a:lnTo>
                  <a:pt x="52120" y="57746"/>
                </a:lnTo>
                <a:lnTo>
                  <a:pt x="54190" y="57175"/>
                </a:lnTo>
                <a:lnTo>
                  <a:pt x="56083" y="56489"/>
                </a:lnTo>
                <a:lnTo>
                  <a:pt x="58115" y="55816"/>
                </a:lnTo>
                <a:lnTo>
                  <a:pt x="60195" y="54864"/>
                </a:lnTo>
                <a:lnTo>
                  <a:pt x="39547" y="54864"/>
                </a:lnTo>
                <a:lnTo>
                  <a:pt x="35559" y="53276"/>
                </a:lnTo>
                <a:lnTo>
                  <a:pt x="29870" y="46913"/>
                </a:lnTo>
                <a:lnTo>
                  <a:pt x="28447" y="41719"/>
                </a:lnTo>
                <a:lnTo>
                  <a:pt x="28447" y="5080"/>
                </a:lnTo>
                <a:lnTo>
                  <a:pt x="39623" y="2032"/>
                </a:lnTo>
                <a:lnTo>
                  <a:pt x="39623" y="0"/>
                </a:lnTo>
                <a:close/>
              </a:path>
              <a:path w="90804" h="93980">
                <a:moveTo>
                  <a:pt x="90423" y="0"/>
                </a:moveTo>
                <a:lnTo>
                  <a:pt x="50799" y="0"/>
                </a:lnTo>
                <a:lnTo>
                  <a:pt x="50799" y="2032"/>
                </a:lnTo>
                <a:lnTo>
                  <a:pt x="61975" y="5080"/>
                </a:lnTo>
                <a:lnTo>
                  <a:pt x="61975" y="49784"/>
                </a:lnTo>
                <a:lnTo>
                  <a:pt x="60083" y="50876"/>
                </a:lnTo>
                <a:lnTo>
                  <a:pt x="58178" y="51752"/>
                </a:lnTo>
                <a:lnTo>
                  <a:pt x="56286" y="52425"/>
                </a:lnTo>
                <a:lnTo>
                  <a:pt x="54660" y="53098"/>
                </a:lnTo>
                <a:lnTo>
                  <a:pt x="52831" y="53682"/>
                </a:lnTo>
                <a:lnTo>
                  <a:pt x="48767" y="54635"/>
                </a:lnTo>
                <a:lnTo>
                  <a:pt x="46735" y="54864"/>
                </a:lnTo>
                <a:lnTo>
                  <a:pt x="60195" y="54864"/>
                </a:lnTo>
                <a:lnTo>
                  <a:pt x="61975" y="53848"/>
                </a:lnTo>
                <a:lnTo>
                  <a:pt x="78231" y="53848"/>
                </a:lnTo>
                <a:lnTo>
                  <a:pt x="78231" y="5080"/>
                </a:lnTo>
                <a:lnTo>
                  <a:pt x="90423" y="2032"/>
                </a:lnTo>
                <a:lnTo>
                  <a:pt x="904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98900" y="2780042"/>
            <a:ext cx="73660" cy="99695"/>
          </a:xfrm>
          <a:custGeom>
            <a:avLst/>
            <a:gdLst/>
            <a:ahLst/>
            <a:cxnLst/>
            <a:rect l="l" t="t" r="r" b="b"/>
            <a:pathLst>
              <a:path w="73660" h="99694">
                <a:moveTo>
                  <a:pt x="41465" y="0"/>
                </a:moveTo>
                <a:lnTo>
                  <a:pt x="31699" y="0"/>
                </a:lnTo>
                <a:lnTo>
                  <a:pt x="27063" y="1079"/>
                </a:lnTo>
                <a:lnTo>
                  <a:pt x="1015" y="34480"/>
                </a:lnTo>
                <a:lnTo>
                  <a:pt x="0" y="41656"/>
                </a:lnTo>
                <a:lnTo>
                  <a:pt x="122" y="58458"/>
                </a:lnTo>
                <a:lnTo>
                  <a:pt x="19380" y="93980"/>
                </a:lnTo>
                <a:lnTo>
                  <a:pt x="33464" y="99568"/>
                </a:lnTo>
                <a:lnTo>
                  <a:pt x="42951" y="99568"/>
                </a:lnTo>
                <a:lnTo>
                  <a:pt x="46977" y="98793"/>
                </a:lnTo>
                <a:lnTo>
                  <a:pt x="54419" y="95669"/>
                </a:lnTo>
                <a:lnTo>
                  <a:pt x="54674" y="95504"/>
                </a:lnTo>
                <a:lnTo>
                  <a:pt x="37807" y="95504"/>
                </a:lnTo>
                <a:lnTo>
                  <a:pt x="35064" y="94754"/>
                </a:lnTo>
                <a:lnTo>
                  <a:pt x="18300" y="58458"/>
                </a:lnTo>
                <a:lnTo>
                  <a:pt x="18300" y="49784"/>
                </a:lnTo>
                <a:lnTo>
                  <a:pt x="73164" y="49784"/>
                </a:lnTo>
                <a:lnTo>
                  <a:pt x="73164" y="45720"/>
                </a:lnTo>
                <a:lnTo>
                  <a:pt x="18300" y="45720"/>
                </a:lnTo>
                <a:lnTo>
                  <a:pt x="18567" y="37325"/>
                </a:lnTo>
                <a:lnTo>
                  <a:pt x="34556" y="3048"/>
                </a:lnTo>
                <a:lnTo>
                  <a:pt x="50089" y="3048"/>
                </a:lnTo>
                <a:lnTo>
                  <a:pt x="46100" y="1079"/>
                </a:lnTo>
                <a:lnTo>
                  <a:pt x="41465" y="0"/>
                </a:lnTo>
                <a:close/>
              </a:path>
              <a:path w="73660" h="99694">
                <a:moveTo>
                  <a:pt x="71132" y="69088"/>
                </a:moveTo>
                <a:lnTo>
                  <a:pt x="68071" y="69088"/>
                </a:lnTo>
                <a:lnTo>
                  <a:pt x="67538" y="72885"/>
                </a:lnTo>
                <a:lnTo>
                  <a:pt x="66471" y="76403"/>
                </a:lnTo>
                <a:lnTo>
                  <a:pt x="44170" y="95504"/>
                </a:lnTo>
                <a:lnTo>
                  <a:pt x="54674" y="95504"/>
                </a:lnTo>
                <a:lnTo>
                  <a:pt x="70586" y="73431"/>
                </a:lnTo>
                <a:lnTo>
                  <a:pt x="71132" y="69088"/>
                </a:lnTo>
                <a:close/>
              </a:path>
              <a:path w="73660" h="99694">
                <a:moveTo>
                  <a:pt x="50089" y="3048"/>
                </a:moveTo>
                <a:lnTo>
                  <a:pt x="38607" y="3048"/>
                </a:lnTo>
                <a:lnTo>
                  <a:pt x="40639" y="3695"/>
                </a:lnTo>
                <a:lnTo>
                  <a:pt x="44716" y="6261"/>
                </a:lnTo>
                <a:lnTo>
                  <a:pt x="54863" y="45720"/>
                </a:lnTo>
                <a:lnTo>
                  <a:pt x="73164" y="45720"/>
                </a:lnTo>
                <a:lnTo>
                  <a:pt x="73164" y="41656"/>
                </a:lnTo>
                <a:lnTo>
                  <a:pt x="72148" y="34480"/>
                </a:lnTo>
                <a:lnTo>
                  <a:pt x="68071" y="22009"/>
                </a:lnTo>
                <a:lnTo>
                  <a:pt x="65404" y="16827"/>
                </a:lnTo>
                <a:lnTo>
                  <a:pt x="58716" y="8534"/>
                </a:lnTo>
                <a:lnTo>
                  <a:pt x="54902" y="5422"/>
                </a:lnTo>
                <a:lnTo>
                  <a:pt x="50089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87292" y="2783077"/>
            <a:ext cx="91440" cy="93980"/>
          </a:xfrm>
          <a:custGeom>
            <a:avLst/>
            <a:gdLst/>
            <a:ahLst/>
            <a:cxnLst/>
            <a:rect l="l" t="t" r="r" b="b"/>
            <a:pathLst>
              <a:path w="91439" h="93980">
                <a:moveTo>
                  <a:pt x="39623" y="0"/>
                </a:moveTo>
                <a:lnTo>
                  <a:pt x="0" y="0"/>
                </a:lnTo>
                <a:lnTo>
                  <a:pt x="0" y="2032"/>
                </a:lnTo>
                <a:lnTo>
                  <a:pt x="12191" y="5080"/>
                </a:lnTo>
                <a:lnTo>
                  <a:pt x="12191" y="88392"/>
                </a:lnTo>
                <a:lnTo>
                  <a:pt x="0" y="91440"/>
                </a:lnTo>
                <a:lnTo>
                  <a:pt x="0" y="93472"/>
                </a:lnTo>
                <a:lnTo>
                  <a:pt x="39623" y="93472"/>
                </a:lnTo>
                <a:lnTo>
                  <a:pt x="39623" y="91440"/>
                </a:lnTo>
                <a:lnTo>
                  <a:pt x="28447" y="88392"/>
                </a:lnTo>
                <a:lnTo>
                  <a:pt x="28447" y="46736"/>
                </a:lnTo>
                <a:lnTo>
                  <a:pt x="79247" y="46736"/>
                </a:lnTo>
                <a:lnTo>
                  <a:pt x="79247" y="42672"/>
                </a:lnTo>
                <a:lnTo>
                  <a:pt x="28447" y="42672"/>
                </a:lnTo>
                <a:lnTo>
                  <a:pt x="28447" y="5080"/>
                </a:lnTo>
                <a:lnTo>
                  <a:pt x="39623" y="2032"/>
                </a:lnTo>
                <a:lnTo>
                  <a:pt x="39623" y="0"/>
                </a:lnTo>
                <a:close/>
              </a:path>
              <a:path w="91439" h="93980">
                <a:moveTo>
                  <a:pt x="79247" y="46736"/>
                </a:moveTo>
                <a:lnTo>
                  <a:pt x="62991" y="46736"/>
                </a:lnTo>
                <a:lnTo>
                  <a:pt x="62991" y="88392"/>
                </a:lnTo>
                <a:lnTo>
                  <a:pt x="51815" y="91440"/>
                </a:lnTo>
                <a:lnTo>
                  <a:pt x="51815" y="93472"/>
                </a:lnTo>
                <a:lnTo>
                  <a:pt x="91439" y="93472"/>
                </a:lnTo>
                <a:lnTo>
                  <a:pt x="91439" y="91440"/>
                </a:lnTo>
                <a:lnTo>
                  <a:pt x="79247" y="88392"/>
                </a:lnTo>
                <a:lnTo>
                  <a:pt x="79247" y="46736"/>
                </a:lnTo>
                <a:close/>
              </a:path>
              <a:path w="91439" h="93980">
                <a:moveTo>
                  <a:pt x="91439" y="0"/>
                </a:moveTo>
                <a:lnTo>
                  <a:pt x="51815" y="0"/>
                </a:lnTo>
                <a:lnTo>
                  <a:pt x="51815" y="2032"/>
                </a:lnTo>
                <a:lnTo>
                  <a:pt x="62991" y="5080"/>
                </a:lnTo>
                <a:lnTo>
                  <a:pt x="62991" y="42672"/>
                </a:lnTo>
                <a:lnTo>
                  <a:pt x="79247" y="42672"/>
                </a:lnTo>
                <a:lnTo>
                  <a:pt x="79247" y="5080"/>
                </a:lnTo>
                <a:lnTo>
                  <a:pt x="91439" y="2032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92956" y="2783077"/>
            <a:ext cx="92710" cy="93980"/>
          </a:xfrm>
          <a:custGeom>
            <a:avLst/>
            <a:gdLst/>
            <a:ahLst/>
            <a:cxnLst/>
            <a:rect l="l" t="t" r="r" b="b"/>
            <a:pathLst>
              <a:path w="92710" h="93980">
                <a:moveTo>
                  <a:pt x="39624" y="0"/>
                </a:moveTo>
                <a:lnTo>
                  <a:pt x="0" y="0"/>
                </a:lnTo>
                <a:lnTo>
                  <a:pt x="0" y="2032"/>
                </a:lnTo>
                <a:lnTo>
                  <a:pt x="12192" y="5080"/>
                </a:lnTo>
                <a:lnTo>
                  <a:pt x="12192" y="88392"/>
                </a:lnTo>
                <a:lnTo>
                  <a:pt x="0" y="91440"/>
                </a:lnTo>
                <a:lnTo>
                  <a:pt x="0" y="93472"/>
                </a:lnTo>
                <a:lnTo>
                  <a:pt x="39624" y="93472"/>
                </a:lnTo>
                <a:lnTo>
                  <a:pt x="39624" y="91440"/>
                </a:lnTo>
                <a:lnTo>
                  <a:pt x="28448" y="88392"/>
                </a:lnTo>
                <a:lnTo>
                  <a:pt x="28448" y="76200"/>
                </a:lnTo>
                <a:lnTo>
                  <a:pt x="33057" y="69088"/>
                </a:lnTo>
                <a:lnTo>
                  <a:pt x="28448" y="69088"/>
                </a:lnTo>
                <a:lnTo>
                  <a:pt x="28448" y="5080"/>
                </a:lnTo>
                <a:lnTo>
                  <a:pt x="39624" y="2032"/>
                </a:lnTo>
                <a:lnTo>
                  <a:pt x="39624" y="0"/>
                </a:lnTo>
                <a:close/>
              </a:path>
              <a:path w="92710" h="93980">
                <a:moveTo>
                  <a:pt x="80264" y="21336"/>
                </a:moveTo>
                <a:lnTo>
                  <a:pt x="64008" y="21336"/>
                </a:lnTo>
                <a:lnTo>
                  <a:pt x="64008" y="88392"/>
                </a:lnTo>
                <a:lnTo>
                  <a:pt x="52832" y="91440"/>
                </a:lnTo>
                <a:lnTo>
                  <a:pt x="52832" y="93472"/>
                </a:lnTo>
                <a:lnTo>
                  <a:pt x="92456" y="93472"/>
                </a:lnTo>
                <a:lnTo>
                  <a:pt x="92456" y="91440"/>
                </a:lnTo>
                <a:lnTo>
                  <a:pt x="80264" y="88392"/>
                </a:lnTo>
                <a:lnTo>
                  <a:pt x="80264" y="21336"/>
                </a:lnTo>
                <a:close/>
              </a:path>
              <a:path w="92710" h="93980">
                <a:moveTo>
                  <a:pt x="92456" y="0"/>
                </a:moveTo>
                <a:lnTo>
                  <a:pt x="52832" y="0"/>
                </a:lnTo>
                <a:lnTo>
                  <a:pt x="52832" y="2032"/>
                </a:lnTo>
                <a:lnTo>
                  <a:pt x="64008" y="5080"/>
                </a:lnTo>
                <a:lnTo>
                  <a:pt x="64008" y="14224"/>
                </a:lnTo>
                <a:lnTo>
                  <a:pt x="28448" y="69088"/>
                </a:lnTo>
                <a:lnTo>
                  <a:pt x="33057" y="69088"/>
                </a:lnTo>
                <a:lnTo>
                  <a:pt x="64008" y="21336"/>
                </a:lnTo>
                <a:lnTo>
                  <a:pt x="80264" y="21336"/>
                </a:lnTo>
                <a:lnTo>
                  <a:pt x="80264" y="5080"/>
                </a:lnTo>
                <a:lnTo>
                  <a:pt x="92456" y="2032"/>
                </a:lnTo>
                <a:lnTo>
                  <a:pt x="924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01655" y="2780042"/>
            <a:ext cx="73660" cy="99695"/>
          </a:xfrm>
          <a:custGeom>
            <a:avLst/>
            <a:gdLst/>
            <a:ahLst/>
            <a:cxnLst/>
            <a:rect l="l" t="t" r="r" b="b"/>
            <a:pathLst>
              <a:path w="73660" h="99694">
                <a:moveTo>
                  <a:pt x="41465" y="0"/>
                </a:moveTo>
                <a:lnTo>
                  <a:pt x="31699" y="0"/>
                </a:lnTo>
                <a:lnTo>
                  <a:pt x="27063" y="1079"/>
                </a:lnTo>
                <a:lnTo>
                  <a:pt x="1015" y="34480"/>
                </a:lnTo>
                <a:lnTo>
                  <a:pt x="0" y="41656"/>
                </a:lnTo>
                <a:lnTo>
                  <a:pt x="122" y="58458"/>
                </a:lnTo>
                <a:lnTo>
                  <a:pt x="19380" y="93980"/>
                </a:lnTo>
                <a:lnTo>
                  <a:pt x="33464" y="99568"/>
                </a:lnTo>
                <a:lnTo>
                  <a:pt x="42951" y="99568"/>
                </a:lnTo>
                <a:lnTo>
                  <a:pt x="46977" y="98793"/>
                </a:lnTo>
                <a:lnTo>
                  <a:pt x="54419" y="95669"/>
                </a:lnTo>
                <a:lnTo>
                  <a:pt x="54674" y="95504"/>
                </a:lnTo>
                <a:lnTo>
                  <a:pt x="37807" y="95504"/>
                </a:lnTo>
                <a:lnTo>
                  <a:pt x="35064" y="94754"/>
                </a:lnTo>
                <a:lnTo>
                  <a:pt x="18300" y="58458"/>
                </a:lnTo>
                <a:lnTo>
                  <a:pt x="18300" y="49784"/>
                </a:lnTo>
                <a:lnTo>
                  <a:pt x="73164" y="49784"/>
                </a:lnTo>
                <a:lnTo>
                  <a:pt x="73164" y="45720"/>
                </a:lnTo>
                <a:lnTo>
                  <a:pt x="18300" y="45720"/>
                </a:lnTo>
                <a:lnTo>
                  <a:pt x="18567" y="37325"/>
                </a:lnTo>
                <a:lnTo>
                  <a:pt x="34556" y="3048"/>
                </a:lnTo>
                <a:lnTo>
                  <a:pt x="50089" y="3048"/>
                </a:lnTo>
                <a:lnTo>
                  <a:pt x="46100" y="1079"/>
                </a:lnTo>
                <a:lnTo>
                  <a:pt x="41465" y="0"/>
                </a:lnTo>
                <a:close/>
              </a:path>
              <a:path w="73660" h="99694">
                <a:moveTo>
                  <a:pt x="71132" y="69088"/>
                </a:moveTo>
                <a:lnTo>
                  <a:pt x="68071" y="69088"/>
                </a:lnTo>
                <a:lnTo>
                  <a:pt x="67538" y="72885"/>
                </a:lnTo>
                <a:lnTo>
                  <a:pt x="66471" y="76403"/>
                </a:lnTo>
                <a:lnTo>
                  <a:pt x="44170" y="95504"/>
                </a:lnTo>
                <a:lnTo>
                  <a:pt x="54674" y="95504"/>
                </a:lnTo>
                <a:lnTo>
                  <a:pt x="70586" y="73431"/>
                </a:lnTo>
                <a:lnTo>
                  <a:pt x="71132" y="69088"/>
                </a:lnTo>
                <a:close/>
              </a:path>
              <a:path w="73660" h="99694">
                <a:moveTo>
                  <a:pt x="50089" y="3048"/>
                </a:moveTo>
                <a:lnTo>
                  <a:pt x="38607" y="3048"/>
                </a:lnTo>
                <a:lnTo>
                  <a:pt x="40639" y="3695"/>
                </a:lnTo>
                <a:lnTo>
                  <a:pt x="44716" y="6261"/>
                </a:lnTo>
                <a:lnTo>
                  <a:pt x="54863" y="45720"/>
                </a:lnTo>
                <a:lnTo>
                  <a:pt x="73164" y="45720"/>
                </a:lnTo>
                <a:lnTo>
                  <a:pt x="73164" y="41656"/>
                </a:lnTo>
                <a:lnTo>
                  <a:pt x="72148" y="34480"/>
                </a:lnTo>
                <a:lnTo>
                  <a:pt x="68071" y="22009"/>
                </a:lnTo>
                <a:lnTo>
                  <a:pt x="65404" y="16827"/>
                </a:lnTo>
                <a:lnTo>
                  <a:pt x="58716" y="8534"/>
                </a:lnTo>
                <a:lnTo>
                  <a:pt x="54902" y="5422"/>
                </a:lnTo>
                <a:lnTo>
                  <a:pt x="50089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40969" y="2780029"/>
            <a:ext cx="1029073" cy="1259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34050" y="2734310"/>
            <a:ext cx="3707307" cy="1910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04120" y="2993389"/>
            <a:ext cx="1910054" cy="1310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96754" y="3809491"/>
            <a:ext cx="3866832" cy="41960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90249" y="3860304"/>
            <a:ext cx="91440" cy="93980"/>
          </a:xfrm>
          <a:custGeom>
            <a:avLst/>
            <a:gdLst/>
            <a:ahLst/>
            <a:cxnLst/>
            <a:rect l="l" t="t" r="r" b="b"/>
            <a:pathLst>
              <a:path w="91439" h="93979">
                <a:moveTo>
                  <a:pt x="91440" y="0"/>
                </a:moveTo>
                <a:lnTo>
                  <a:pt x="0" y="0"/>
                </a:lnTo>
                <a:lnTo>
                  <a:pt x="0" y="2032"/>
                </a:lnTo>
                <a:lnTo>
                  <a:pt x="12192" y="5080"/>
                </a:lnTo>
                <a:lnTo>
                  <a:pt x="12192" y="88392"/>
                </a:lnTo>
                <a:lnTo>
                  <a:pt x="0" y="91440"/>
                </a:lnTo>
                <a:lnTo>
                  <a:pt x="0" y="93472"/>
                </a:lnTo>
                <a:lnTo>
                  <a:pt x="39624" y="93472"/>
                </a:lnTo>
                <a:lnTo>
                  <a:pt x="39624" y="91440"/>
                </a:lnTo>
                <a:lnTo>
                  <a:pt x="28448" y="88392"/>
                </a:lnTo>
                <a:lnTo>
                  <a:pt x="28448" y="4064"/>
                </a:lnTo>
                <a:lnTo>
                  <a:pt x="83312" y="4064"/>
                </a:lnTo>
                <a:lnTo>
                  <a:pt x="91440" y="2032"/>
                </a:lnTo>
                <a:lnTo>
                  <a:pt x="91440" y="0"/>
                </a:lnTo>
                <a:close/>
              </a:path>
              <a:path w="91439" h="93979">
                <a:moveTo>
                  <a:pt x="83312" y="4064"/>
                </a:moveTo>
                <a:lnTo>
                  <a:pt x="62992" y="4064"/>
                </a:lnTo>
                <a:lnTo>
                  <a:pt x="62992" y="88392"/>
                </a:lnTo>
                <a:lnTo>
                  <a:pt x="51816" y="91440"/>
                </a:lnTo>
                <a:lnTo>
                  <a:pt x="51816" y="93472"/>
                </a:lnTo>
                <a:lnTo>
                  <a:pt x="91440" y="93472"/>
                </a:lnTo>
                <a:lnTo>
                  <a:pt x="91440" y="91440"/>
                </a:lnTo>
                <a:lnTo>
                  <a:pt x="79248" y="88392"/>
                </a:lnTo>
                <a:lnTo>
                  <a:pt x="79248" y="5080"/>
                </a:lnTo>
                <a:lnTo>
                  <a:pt x="83312" y="40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93894" y="3857244"/>
            <a:ext cx="87630" cy="145415"/>
          </a:xfrm>
          <a:custGeom>
            <a:avLst/>
            <a:gdLst/>
            <a:ahLst/>
            <a:cxnLst/>
            <a:rect l="l" t="t" r="r" b="b"/>
            <a:pathLst>
              <a:path w="87629" h="145414">
                <a:moveTo>
                  <a:pt x="28448" y="3060"/>
                </a:moveTo>
                <a:lnTo>
                  <a:pt x="0" y="3060"/>
                </a:lnTo>
                <a:lnTo>
                  <a:pt x="0" y="5092"/>
                </a:lnTo>
                <a:lnTo>
                  <a:pt x="12192" y="8140"/>
                </a:lnTo>
                <a:lnTo>
                  <a:pt x="12192" y="140220"/>
                </a:lnTo>
                <a:lnTo>
                  <a:pt x="0" y="143268"/>
                </a:lnTo>
                <a:lnTo>
                  <a:pt x="0" y="145300"/>
                </a:lnTo>
                <a:lnTo>
                  <a:pt x="40640" y="145300"/>
                </a:lnTo>
                <a:lnTo>
                  <a:pt x="40640" y="143268"/>
                </a:lnTo>
                <a:lnTo>
                  <a:pt x="28448" y="140220"/>
                </a:lnTo>
                <a:lnTo>
                  <a:pt x="28448" y="89420"/>
                </a:lnTo>
                <a:lnTo>
                  <a:pt x="32911" y="89420"/>
                </a:lnTo>
                <a:lnTo>
                  <a:pt x="31153" y="87655"/>
                </a:lnTo>
                <a:lnTo>
                  <a:pt x="29667" y="85636"/>
                </a:lnTo>
                <a:lnTo>
                  <a:pt x="28448" y="83324"/>
                </a:lnTo>
                <a:lnTo>
                  <a:pt x="28509" y="22225"/>
                </a:lnTo>
                <a:lnTo>
                  <a:pt x="29933" y="18986"/>
                </a:lnTo>
                <a:lnTo>
                  <a:pt x="31699" y="15925"/>
                </a:lnTo>
                <a:lnTo>
                  <a:pt x="32208" y="15252"/>
                </a:lnTo>
                <a:lnTo>
                  <a:pt x="28448" y="15252"/>
                </a:lnTo>
                <a:lnTo>
                  <a:pt x="28448" y="3060"/>
                </a:lnTo>
                <a:close/>
              </a:path>
              <a:path w="87629" h="145414">
                <a:moveTo>
                  <a:pt x="32911" y="89420"/>
                </a:moveTo>
                <a:lnTo>
                  <a:pt x="28448" y="89420"/>
                </a:lnTo>
                <a:lnTo>
                  <a:pt x="29667" y="91313"/>
                </a:lnTo>
                <a:lnTo>
                  <a:pt x="31292" y="93014"/>
                </a:lnTo>
                <a:lnTo>
                  <a:pt x="33324" y="94500"/>
                </a:lnTo>
                <a:lnTo>
                  <a:pt x="35077" y="95846"/>
                </a:lnTo>
                <a:lnTo>
                  <a:pt x="37287" y="97040"/>
                </a:lnTo>
                <a:lnTo>
                  <a:pt x="42570" y="99072"/>
                </a:lnTo>
                <a:lnTo>
                  <a:pt x="45859" y="99580"/>
                </a:lnTo>
                <a:lnTo>
                  <a:pt x="54660" y="99580"/>
                </a:lnTo>
                <a:lnTo>
                  <a:pt x="59334" y="98450"/>
                </a:lnTo>
                <a:lnTo>
                  <a:pt x="65218" y="95516"/>
                </a:lnTo>
                <a:lnTo>
                  <a:pt x="43624" y="95516"/>
                </a:lnTo>
                <a:lnTo>
                  <a:pt x="40906" y="94869"/>
                </a:lnTo>
                <a:lnTo>
                  <a:pt x="36309" y="92303"/>
                </a:lnTo>
                <a:lnTo>
                  <a:pt x="34404" y="90919"/>
                </a:lnTo>
                <a:lnTo>
                  <a:pt x="32911" y="89420"/>
                </a:lnTo>
                <a:close/>
              </a:path>
              <a:path w="87629" h="145414">
                <a:moveTo>
                  <a:pt x="66085" y="4076"/>
                </a:moveTo>
                <a:lnTo>
                  <a:pt x="51066" y="4076"/>
                </a:lnTo>
                <a:lnTo>
                  <a:pt x="53403" y="4851"/>
                </a:lnTo>
                <a:lnTo>
                  <a:pt x="58140" y="7962"/>
                </a:lnTo>
                <a:lnTo>
                  <a:pt x="69088" y="41135"/>
                </a:lnTo>
                <a:lnTo>
                  <a:pt x="69088" y="58470"/>
                </a:lnTo>
                <a:lnTo>
                  <a:pt x="52311" y="94767"/>
                </a:lnTo>
                <a:lnTo>
                  <a:pt x="49580" y="95516"/>
                </a:lnTo>
                <a:lnTo>
                  <a:pt x="65218" y="95516"/>
                </a:lnTo>
                <a:lnTo>
                  <a:pt x="87253" y="58470"/>
                </a:lnTo>
                <a:lnTo>
                  <a:pt x="87255" y="41135"/>
                </a:lnTo>
                <a:lnTo>
                  <a:pt x="86321" y="34925"/>
                </a:lnTo>
                <a:lnTo>
                  <a:pt x="82118" y="22606"/>
                </a:lnTo>
                <a:lnTo>
                  <a:pt x="79413" y="17386"/>
                </a:lnTo>
                <a:lnTo>
                  <a:pt x="72739" y="8813"/>
                </a:lnTo>
                <a:lnTo>
                  <a:pt x="68986" y="5600"/>
                </a:lnTo>
                <a:lnTo>
                  <a:pt x="66085" y="4076"/>
                </a:lnTo>
                <a:close/>
              </a:path>
              <a:path w="87629" h="145414">
                <a:moveTo>
                  <a:pt x="56146" y="0"/>
                </a:moveTo>
                <a:lnTo>
                  <a:pt x="47752" y="0"/>
                </a:lnTo>
                <a:lnTo>
                  <a:pt x="44234" y="825"/>
                </a:lnTo>
                <a:lnTo>
                  <a:pt x="28448" y="15252"/>
                </a:lnTo>
                <a:lnTo>
                  <a:pt x="32208" y="15252"/>
                </a:lnTo>
                <a:lnTo>
                  <a:pt x="35483" y="10922"/>
                </a:lnTo>
                <a:lnTo>
                  <a:pt x="37592" y="8813"/>
                </a:lnTo>
                <a:lnTo>
                  <a:pt x="42468" y="5029"/>
                </a:lnTo>
                <a:lnTo>
                  <a:pt x="45389" y="4076"/>
                </a:lnTo>
                <a:lnTo>
                  <a:pt x="66085" y="4076"/>
                </a:lnTo>
                <a:lnTo>
                  <a:pt x="60452" y="1117"/>
                </a:lnTo>
                <a:lnTo>
                  <a:pt x="561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99545" y="3857256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70" h="99695">
                <a:moveTo>
                  <a:pt x="43624" y="0"/>
                </a:moveTo>
                <a:lnTo>
                  <a:pt x="33464" y="0"/>
                </a:lnTo>
                <a:lnTo>
                  <a:pt x="28587" y="1117"/>
                </a:lnTo>
                <a:lnTo>
                  <a:pt x="1054" y="34925"/>
                </a:lnTo>
                <a:lnTo>
                  <a:pt x="0" y="41935"/>
                </a:lnTo>
                <a:lnTo>
                  <a:pt x="0" y="57645"/>
                </a:lnTo>
                <a:lnTo>
                  <a:pt x="19367" y="93980"/>
                </a:lnTo>
                <a:lnTo>
                  <a:pt x="33464" y="99580"/>
                </a:lnTo>
                <a:lnTo>
                  <a:pt x="43624" y="99580"/>
                </a:lnTo>
                <a:lnTo>
                  <a:pt x="48463" y="98450"/>
                </a:lnTo>
                <a:lnTo>
                  <a:pt x="52504" y="96520"/>
                </a:lnTo>
                <a:lnTo>
                  <a:pt x="36296" y="96520"/>
                </a:lnTo>
                <a:lnTo>
                  <a:pt x="33972" y="95745"/>
                </a:lnTo>
                <a:lnTo>
                  <a:pt x="18288" y="58724"/>
                </a:lnTo>
                <a:lnTo>
                  <a:pt x="18288" y="40855"/>
                </a:lnTo>
                <a:lnTo>
                  <a:pt x="33972" y="3835"/>
                </a:lnTo>
                <a:lnTo>
                  <a:pt x="36296" y="3048"/>
                </a:lnTo>
                <a:lnTo>
                  <a:pt x="52504" y="3048"/>
                </a:lnTo>
                <a:lnTo>
                  <a:pt x="48463" y="1117"/>
                </a:lnTo>
                <a:lnTo>
                  <a:pt x="43624" y="0"/>
                </a:lnTo>
                <a:close/>
              </a:path>
              <a:path w="77470" h="99695">
                <a:moveTo>
                  <a:pt x="52504" y="3048"/>
                </a:moveTo>
                <a:lnTo>
                  <a:pt x="40919" y="3048"/>
                </a:lnTo>
                <a:lnTo>
                  <a:pt x="43243" y="3835"/>
                </a:lnTo>
                <a:lnTo>
                  <a:pt x="47980" y="6946"/>
                </a:lnTo>
                <a:lnTo>
                  <a:pt x="58940" y="40855"/>
                </a:lnTo>
                <a:lnTo>
                  <a:pt x="58940" y="58724"/>
                </a:lnTo>
                <a:lnTo>
                  <a:pt x="43243" y="95745"/>
                </a:lnTo>
                <a:lnTo>
                  <a:pt x="40919" y="96520"/>
                </a:lnTo>
                <a:lnTo>
                  <a:pt x="52504" y="96520"/>
                </a:lnTo>
                <a:lnTo>
                  <a:pt x="76161" y="64655"/>
                </a:lnTo>
                <a:lnTo>
                  <a:pt x="77216" y="57645"/>
                </a:lnTo>
                <a:lnTo>
                  <a:pt x="77216" y="41935"/>
                </a:lnTo>
                <a:lnTo>
                  <a:pt x="57823" y="5588"/>
                </a:lnTo>
                <a:lnTo>
                  <a:pt x="52504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95049" y="3857256"/>
            <a:ext cx="73660" cy="99695"/>
          </a:xfrm>
          <a:custGeom>
            <a:avLst/>
            <a:gdLst/>
            <a:ahLst/>
            <a:cxnLst/>
            <a:rect l="l" t="t" r="r" b="b"/>
            <a:pathLst>
              <a:path w="73660" h="99695">
                <a:moveTo>
                  <a:pt x="41465" y="0"/>
                </a:moveTo>
                <a:lnTo>
                  <a:pt x="31699" y="0"/>
                </a:lnTo>
                <a:lnTo>
                  <a:pt x="27063" y="1092"/>
                </a:lnTo>
                <a:lnTo>
                  <a:pt x="1015" y="34480"/>
                </a:lnTo>
                <a:lnTo>
                  <a:pt x="0" y="41656"/>
                </a:lnTo>
                <a:lnTo>
                  <a:pt x="122" y="58458"/>
                </a:lnTo>
                <a:lnTo>
                  <a:pt x="19380" y="93980"/>
                </a:lnTo>
                <a:lnTo>
                  <a:pt x="33464" y="99580"/>
                </a:lnTo>
                <a:lnTo>
                  <a:pt x="42951" y="99580"/>
                </a:lnTo>
                <a:lnTo>
                  <a:pt x="46977" y="98793"/>
                </a:lnTo>
                <a:lnTo>
                  <a:pt x="54419" y="95681"/>
                </a:lnTo>
                <a:lnTo>
                  <a:pt x="54693" y="95504"/>
                </a:lnTo>
                <a:lnTo>
                  <a:pt x="37807" y="95504"/>
                </a:lnTo>
                <a:lnTo>
                  <a:pt x="35064" y="94767"/>
                </a:lnTo>
                <a:lnTo>
                  <a:pt x="18300" y="58458"/>
                </a:lnTo>
                <a:lnTo>
                  <a:pt x="18300" y="49784"/>
                </a:lnTo>
                <a:lnTo>
                  <a:pt x="73164" y="49784"/>
                </a:lnTo>
                <a:lnTo>
                  <a:pt x="73164" y="45720"/>
                </a:lnTo>
                <a:lnTo>
                  <a:pt x="18300" y="45720"/>
                </a:lnTo>
                <a:lnTo>
                  <a:pt x="18567" y="37325"/>
                </a:lnTo>
                <a:lnTo>
                  <a:pt x="34556" y="3048"/>
                </a:lnTo>
                <a:lnTo>
                  <a:pt x="50075" y="3048"/>
                </a:lnTo>
                <a:lnTo>
                  <a:pt x="46100" y="1092"/>
                </a:lnTo>
                <a:lnTo>
                  <a:pt x="41465" y="0"/>
                </a:lnTo>
                <a:close/>
              </a:path>
              <a:path w="73660" h="99695">
                <a:moveTo>
                  <a:pt x="71132" y="69088"/>
                </a:moveTo>
                <a:lnTo>
                  <a:pt x="68071" y="69088"/>
                </a:lnTo>
                <a:lnTo>
                  <a:pt x="67538" y="72885"/>
                </a:lnTo>
                <a:lnTo>
                  <a:pt x="66471" y="76403"/>
                </a:lnTo>
                <a:lnTo>
                  <a:pt x="44170" y="95504"/>
                </a:lnTo>
                <a:lnTo>
                  <a:pt x="54693" y="95504"/>
                </a:lnTo>
                <a:lnTo>
                  <a:pt x="70586" y="73431"/>
                </a:lnTo>
                <a:lnTo>
                  <a:pt x="71132" y="69088"/>
                </a:lnTo>
                <a:close/>
              </a:path>
              <a:path w="73660" h="99695">
                <a:moveTo>
                  <a:pt x="50075" y="3048"/>
                </a:moveTo>
                <a:lnTo>
                  <a:pt x="38607" y="3048"/>
                </a:lnTo>
                <a:lnTo>
                  <a:pt x="40639" y="3695"/>
                </a:lnTo>
                <a:lnTo>
                  <a:pt x="44716" y="6273"/>
                </a:lnTo>
                <a:lnTo>
                  <a:pt x="54863" y="45720"/>
                </a:lnTo>
                <a:lnTo>
                  <a:pt x="73164" y="45720"/>
                </a:lnTo>
                <a:lnTo>
                  <a:pt x="73164" y="41656"/>
                </a:lnTo>
                <a:lnTo>
                  <a:pt x="72148" y="34480"/>
                </a:lnTo>
                <a:lnTo>
                  <a:pt x="68071" y="22009"/>
                </a:lnTo>
                <a:lnTo>
                  <a:pt x="65404" y="16840"/>
                </a:lnTo>
                <a:lnTo>
                  <a:pt x="58716" y="8534"/>
                </a:lnTo>
                <a:lnTo>
                  <a:pt x="54902" y="5422"/>
                </a:lnTo>
                <a:lnTo>
                  <a:pt x="50075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83441" y="3858272"/>
            <a:ext cx="91440" cy="95885"/>
          </a:xfrm>
          <a:custGeom>
            <a:avLst/>
            <a:gdLst/>
            <a:ahLst/>
            <a:cxnLst/>
            <a:rect l="l" t="t" r="r" b="b"/>
            <a:pathLst>
              <a:path w="91439" h="95885">
                <a:moveTo>
                  <a:pt x="41656" y="2031"/>
                </a:moveTo>
                <a:lnTo>
                  <a:pt x="0" y="2031"/>
                </a:lnTo>
                <a:lnTo>
                  <a:pt x="0" y="4063"/>
                </a:lnTo>
                <a:lnTo>
                  <a:pt x="12192" y="7111"/>
                </a:lnTo>
                <a:lnTo>
                  <a:pt x="12192" y="90423"/>
                </a:lnTo>
                <a:lnTo>
                  <a:pt x="0" y="93471"/>
                </a:lnTo>
                <a:lnTo>
                  <a:pt x="0" y="95503"/>
                </a:lnTo>
                <a:lnTo>
                  <a:pt x="39624" y="95503"/>
                </a:lnTo>
                <a:lnTo>
                  <a:pt x="39624" y="93471"/>
                </a:lnTo>
                <a:lnTo>
                  <a:pt x="28448" y="90423"/>
                </a:lnTo>
                <a:lnTo>
                  <a:pt x="28448" y="66039"/>
                </a:lnTo>
                <a:lnTo>
                  <a:pt x="32565" y="58927"/>
                </a:lnTo>
                <a:lnTo>
                  <a:pt x="28448" y="58927"/>
                </a:lnTo>
                <a:lnTo>
                  <a:pt x="28448" y="7111"/>
                </a:lnTo>
                <a:lnTo>
                  <a:pt x="41656" y="4063"/>
                </a:lnTo>
                <a:lnTo>
                  <a:pt x="41656" y="2031"/>
                </a:lnTo>
                <a:close/>
              </a:path>
              <a:path w="91439" h="95885">
                <a:moveTo>
                  <a:pt x="54998" y="50596"/>
                </a:moveTo>
                <a:lnTo>
                  <a:pt x="37388" y="50596"/>
                </a:lnTo>
                <a:lnTo>
                  <a:pt x="61569" y="90423"/>
                </a:lnTo>
                <a:lnTo>
                  <a:pt x="50393" y="93471"/>
                </a:lnTo>
                <a:lnTo>
                  <a:pt x="50393" y="95503"/>
                </a:lnTo>
                <a:lnTo>
                  <a:pt x="91440" y="95503"/>
                </a:lnTo>
                <a:lnTo>
                  <a:pt x="91440" y="93471"/>
                </a:lnTo>
                <a:lnTo>
                  <a:pt x="79248" y="90423"/>
                </a:lnTo>
                <a:lnTo>
                  <a:pt x="54998" y="50596"/>
                </a:lnTo>
                <a:close/>
              </a:path>
              <a:path w="91439" h="95885">
                <a:moveTo>
                  <a:pt x="68351" y="0"/>
                </a:moveTo>
                <a:lnTo>
                  <a:pt x="28448" y="58927"/>
                </a:lnTo>
                <a:lnTo>
                  <a:pt x="32565" y="58927"/>
                </a:lnTo>
                <a:lnTo>
                  <a:pt x="37388" y="50596"/>
                </a:lnTo>
                <a:lnTo>
                  <a:pt x="54998" y="50596"/>
                </a:lnTo>
                <a:lnTo>
                  <a:pt x="45720" y="35356"/>
                </a:lnTo>
                <a:lnTo>
                  <a:pt x="53098" y="22351"/>
                </a:lnTo>
                <a:lnTo>
                  <a:pt x="55676" y="19303"/>
                </a:lnTo>
                <a:lnTo>
                  <a:pt x="61366" y="15239"/>
                </a:lnTo>
                <a:lnTo>
                  <a:pt x="65570" y="14223"/>
                </a:lnTo>
                <a:lnTo>
                  <a:pt x="78015" y="14223"/>
                </a:lnTo>
                <a:lnTo>
                  <a:pt x="75196" y="1015"/>
                </a:lnTo>
                <a:lnTo>
                  <a:pt x="74777" y="876"/>
                </a:lnTo>
                <a:lnTo>
                  <a:pt x="72809" y="342"/>
                </a:lnTo>
                <a:lnTo>
                  <a:pt x="71462" y="63"/>
                </a:lnTo>
                <a:lnTo>
                  <a:pt x="68351" y="0"/>
                </a:lnTo>
                <a:close/>
              </a:path>
              <a:path w="91439" h="95885">
                <a:moveTo>
                  <a:pt x="78015" y="14223"/>
                </a:moveTo>
                <a:lnTo>
                  <a:pt x="65570" y="14223"/>
                </a:lnTo>
                <a:lnTo>
                  <a:pt x="72580" y="14300"/>
                </a:lnTo>
                <a:lnTo>
                  <a:pt x="73456" y="14427"/>
                </a:lnTo>
                <a:lnTo>
                  <a:pt x="78232" y="15239"/>
                </a:lnTo>
                <a:lnTo>
                  <a:pt x="78015" y="142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75897" y="3860304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70" h="93979">
                <a:moveTo>
                  <a:pt x="46723" y="4064"/>
                </a:moveTo>
                <a:lnTo>
                  <a:pt x="30467" y="4064"/>
                </a:lnTo>
                <a:lnTo>
                  <a:pt x="30467" y="88392"/>
                </a:lnTo>
                <a:lnTo>
                  <a:pt x="18275" y="91440"/>
                </a:lnTo>
                <a:lnTo>
                  <a:pt x="18275" y="93472"/>
                </a:lnTo>
                <a:lnTo>
                  <a:pt x="58915" y="93472"/>
                </a:lnTo>
                <a:lnTo>
                  <a:pt x="58915" y="91440"/>
                </a:lnTo>
                <a:lnTo>
                  <a:pt x="46723" y="88392"/>
                </a:lnTo>
                <a:lnTo>
                  <a:pt x="46723" y="4064"/>
                </a:lnTo>
                <a:close/>
              </a:path>
              <a:path w="77470" h="93979">
                <a:moveTo>
                  <a:pt x="77203" y="0"/>
                </a:moveTo>
                <a:lnTo>
                  <a:pt x="0" y="0"/>
                </a:lnTo>
                <a:lnTo>
                  <a:pt x="533" y="5613"/>
                </a:lnTo>
                <a:lnTo>
                  <a:pt x="853" y="9766"/>
                </a:lnTo>
                <a:lnTo>
                  <a:pt x="939" y="18389"/>
                </a:lnTo>
                <a:lnTo>
                  <a:pt x="533" y="23710"/>
                </a:lnTo>
                <a:lnTo>
                  <a:pt x="393" y="25196"/>
                </a:lnTo>
                <a:lnTo>
                  <a:pt x="0" y="30480"/>
                </a:lnTo>
                <a:lnTo>
                  <a:pt x="2019" y="30480"/>
                </a:lnTo>
                <a:lnTo>
                  <a:pt x="5537" y="27368"/>
                </a:lnTo>
                <a:lnTo>
                  <a:pt x="8458" y="23596"/>
                </a:lnTo>
                <a:lnTo>
                  <a:pt x="13055" y="14808"/>
                </a:lnTo>
                <a:lnTo>
                  <a:pt x="14211" y="9766"/>
                </a:lnTo>
                <a:lnTo>
                  <a:pt x="14211" y="4064"/>
                </a:lnTo>
                <a:lnTo>
                  <a:pt x="76612" y="4064"/>
                </a:lnTo>
                <a:lnTo>
                  <a:pt x="76733" y="2781"/>
                </a:lnTo>
                <a:lnTo>
                  <a:pt x="76923" y="1358"/>
                </a:lnTo>
                <a:lnTo>
                  <a:pt x="77203" y="0"/>
                </a:lnTo>
                <a:close/>
              </a:path>
              <a:path w="77470" h="93979">
                <a:moveTo>
                  <a:pt x="76612" y="4064"/>
                </a:moveTo>
                <a:lnTo>
                  <a:pt x="62992" y="4064"/>
                </a:lnTo>
                <a:lnTo>
                  <a:pt x="62992" y="9766"/>
                </a:lnTo>
                <a:lnTo>
                  <a:pt x="64135" y="14808"/>
                </a:lnTo>
                <a:lnTo>
                  <a:pt x="68745" y="23596"/>
                </a:lnTo>
                <a:lnTo>
                  <a:pt x="71640" y="27368"/>
                </a:lnTo>
                <a:lnTo>
                  <a:pt x="75184" y="30480"/>
                </a:lnTo>
                <a:lnTo>
                  <a:pt x="77203" y="30480"/>
                </a:lnTo>
                <a:lnTo>
                  <a:pt x="76923" y="28727"/>
                </a:lnTo>
                <a:lnTo>
                  <a:pt x="76733" y="26962"/>
                </a:lnTo>
                <a:lnTo>
                  <a:pt x="76454" y="23710"/>
                </a:lnTo>
                <a:lnTo>
                  <a:pt x="76301" y="9042"/>
                </a:lnTo>
                <a:lnTo>
                  <a:pt x="76454" y="5613"/>
                </a:lnTo>
                <a:lnTo>
                  <a:pt x="76612" y="40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65305" y="3857244"/>
            <a:ext cx="81280" cy="99695"/>
          </a:xfrm>
          <a:custGeom>
            <a:avLst/>
            <a:gdLst/>
            <a:ahLst/>
            <a:cxnLst/>
            <a:rect l="l" t="t" r="r" b="b"/>
            <a:pathLst>
              <a:path w="81279" h="99695">
                <a:moveTo>
                  <a:pt x="55324" y="3060"/>
                </a:moveTo>
                <a:lnTo>
                  <a:pt x="41656" y="3060"/>
                </a:lnTo>
                <a:lnTo>
                  <a:pt x="45212" y="5092"/>
                </a:lnTo>
                <a:lnTo>
                  <a:pt x="51308" y="13207"/>
                </a:lnTo>
                <a:lnTo>
                  <a:pt x="52832" y="20332"/>
                </a:lnTo>
                <a:lnTo>
                  <a:pt x="52832" y="42684"/>
                </a:lnTo>
                <a:lnTo>
                  <a:pt x="43611" y="42684"/>
                </a:lnTo>
                <a:lnTo>
                  <a:pt x="35687" y="43599"/>
                </a:lnTo>
                <a:lnTo>
                  <a:pt x="1054" y="66586"/>
                </a:lnTo>
                <a:lnTo>
                  <a:pt x="0" y="70383"/>
                </a:lnTo>
                <a:lnTo>
                  <a:pt x="0" y="81902"/>
                </a:lnTo>
                <a:lnTo>
                  <a:pt x="2476" y="88061"/>
                </a:lnTo>
                <a:lnTo>
                  <a:pt x="12357" y="97281"/>
                </a:lnTo>
                <a:lnTo>
                  <a:pt x="19723" y="99580"/>
                </a:lnTo>
                <a:lnTo>
                  <a:pt x="33528" y="99580"/>
                </a:lnTo>
                <a:lnTo>
                  <a:pt x="37020" y="98805"/>
                </a:lnTo>
                <a:lnTo>
                  <a:pt x="42849" y="95694"/>
                </a:lnTo>
                <a:lnTo>
                  <a:pt x="43093" y="95516"/>
                </a:lnTo>
                <a:lnTo>
                  <a:pt x="28994" y="95516"/>
                </a:lnTo>
                <a:lnTo>
                  <a:pt x="25730" y="93814"/>
                </a:lnTo>
                <a:lnTo>
                  <a:pt x="19773" y="87045"/>
                </a:lnTo>
                <a:lnTo>
                  <a:pt x="18288" y="82308"/>
                </a:lnTo>
                <a:lnTo>
                  <a:pt x="18288" y="67005"/>
                </a:lnTo>
                <a:lnTo>
                  <a:pt x="52832" y="46748"/>
                </a:lnTo>
                <a:lnTo>
                  <a:pt x="69088" y="46748"/>
                </a:lnTo>
                <a:lnTo>
                  <a:pt x="69088" y="21272"/>
                </a:lnTo>
                <a:lnTo>
                  <a:pt x="66281" y="13893"/>
                </a:lnTo>
                <a:lnTo>
                  <a:pt x="55324" y="3060"/>
                </a:lnTo>
                <a:close/>
              </a:path>
              <a:path w="81279" h="99695">
                <a:moveTo>
                  <a:pt x="69088" y="84340"/>
                </a:moveTo>
                <a:lnTo>
                  <a:pt x="52832" y="84340"/>
                </a:lnTo>
                <a:lnTo>
                  <a:pt x="52832" y="96532"/>
                </a:lnTo>
                <a:lnTo>
                  <a:pt x="81280" y="96532"/>
                </a:lnTo>
                <a:lnTo>
                  <a:pt x="81280" y="94500"/>
                </a:lnTo>
                <a:lnTo>
                  <a:pt x="69088" y="91452"/>
                </a:lnTo>
                <a:lnTo>
                  <a:pt x="69088" y="84340"/>
                </a:lnTo>
                <a:close/>
              </a:path>
              <a:path w="81279" h="99695">
                <a:moveTo>
                  <a:pt x="69088" y="46748"/>
                </a:moveTo>
                <a:lnTo>
                  <a:pt x="52832" y="46748"/>
                </a:lnTo>
                <a:lnTo>
                  <a:pt x="52832" y="77215"/>
                </a:lnTo>
                <a:lnTo>
                  <a:pt x="51346" y="80746"/>
                </a:lnTo>
                <a:lnTo>
                  <a:pt x="49580" y="83794"/>
                </a:lnTo>
                <a:lnTo>
                  <a:pt x="45783" y="88671"/>
                </a:lnTo>
                <a:lnTo>
                  <a:pt x="43649" y="90779"/>
                </a:lnTo>
                <a:lnTo>
                  <a:pt x="41148" y="92659"/>
                </a:lnTo>
                <a:lnTo>
                  <a:pt x="38646" y="94576"/>
                </a:lnTo>
                <a:lnTo>
                  <a:pt x="35763" y="95516"/>
                </a:lnTo>
                <a:lnTo>
                  <a:pt x="43093" y="95516"/>
                </a:lnTo>
                <a:lnTo>
                  <a:pt x="45237" y="93954"/>
                </a:lnTo>
                <a:lnTo>
                  <a:pt x="49441" y="89763"/>
                </a:lnTo>
                <a:lnTo>
                  <a:pt x="51346" y="87185"/>
                </a:lnTo>
                <a:lnTo>
                  <a:pt x="52832" y="84340"/>
                </a:lnTo>
                <a:lnTo>
                  <a:pt x="69088" y="84340"/>
                </a:lnTo>
                <a:lnTo>
                  <a:pt x="69088" y="46748"/>
                </a:lnTo>
                <a:close/>
              </a:path>
              <a:path w="81279" h="99695">
                <a:moveTo>
                  <a:pt x="47345" y="0"/>
                </a:moveTo>
                <a:lnTo>
                  <a:pt x="32715" y="0"/>
                </a:lnTo>
                <a:lnTo>
                  <a:pt x="28409" y="647"/>
                </a:lnTo>
                <a:lnTo>
                  <a:pt x="7112" y="19507"/>
                </a:lnTo>
                <a:lnTo>
                  <a:pt x="7213" y="25615"/>
                </a:lnTo>
                <a:lnTo>
                  <a:pt x="7391" y="27165"/>
                </a:lnTo>
                <a:lnTo>
                  <a:pt x="7645" y="28524"/>
                </a:lnTo>
                <a:lnTo>
                  <a:pt x="7861" y="29057"/>
                </a:lnTo>
                <a:lnTo>
                  <a:pt x="8128" y="29476"/>
                </a:lnTo>
                <a:lnTo>
                  <a:pt x="24384" y="25399"/>
                </a:lnTo>
                <a:lnTo>
                  <a:pt x="24104" y="24739"/>
                </a:lnTo>
                <a:lnTo>
                  <a:pt x="23914" y="24053"/>
                </a:lnTo>
                <a:lnTo>
                  <a:pt x="23634" y="22694"/>
                </a:lnTo>
                <a:lnTo>
                  <a:pt x="23520" y="21272"/>
                </a:lnTo>
                <a:lnTo>
                  <a:pt x="23380" y="13690"/>
                </a:lnTo>
                <a:lnTo>
                  <a:pt x="24726" y="9994"/>
                </a:lnTo>
                <a:lnTo>
                  <a:pt x="30149" y="4444"/>
                </a:lnTo>
                <a:lnTo>
                  <a:pt x="33528" y="3060"/>
                </a:lnTo>
                <a:lnTo>
                  <a:pt x="55324" y="3060"/>
                </a:lnTo>
                <a:lnTo>
                  <a:pt x="55041" y="2781"/>
                </a:lnTo>
                <a:lnTo>
                  <a:pt x="473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04882" y="4296168"/>
            <a:ext cx="1467078" cy="4378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82686" y="4344936"/>
            <a:ext cx="3176873" cy="3891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06165" y="5398401"/>
            <a:ext cx="745731" cy="1453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15904" y="5444121"/>
            <a:ext cx="1076934" cy="1473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06165" y="5619902"/>
            <a:ext cx="1340078" cy="4378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27944" y="5687961"/>
            <a:ext cx="1614411" cy="1473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06351" y="5687961"/>
            <a:ext cx="1921217" cy="1452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04019" y="5619902"/>
            <a:ext cx="2708497" cy="4571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10239" y="5931801"/>
            <a:ext cx="1628622" cy="1453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06165" y="6129934"/>
            <a:ext cx="100965" cy="142240"/>
          </a:xfrm>
          <a:custGeom>
            <a:avLst/>
            <a:gdLst/>
            <a:ahLst/>
            <a:cxnLst/>
            <a:rect l="l" t="t" r="r" b="b"/>
            <a:pathLst>
              <a:path w="100964" h="142239">
                <a:moveTo>
                  <a:pt x="100583" y="0"/>
                </a:moveTo>
                <a:lnTo>
                  <a:pt x="0" y="0"/>
                </a:lnTo>
                <a:lnTo>
                  <a:pt x="0" y="2031"/>
                </a:lnTo>
                <a:lnTo>
                  <a:pt x="12191" y="5079"/>
                </a:lnTo>
                <a:lnTo>
                  <a:pt x="12191" y="137159"/>
                </a:lnTo>
                <a:lnTo>
                  <a:pt x="0" y="140207"/>
                </a:lnTo>
                <a:lnTo>
                  <a:pt x="0" y="142239"/>
                </a:lnTo>
                <a:lnTo>
                  <a:pt x="41655" y="142239"/>
                </a:lnTo>
                <a:lnTo>
                  <a:pt x="41655" y="140207"/>
                </a:lnTo>
                <a:lnTo>
                  <a:pt x="29463" y="137159"/>
                </a:lnTo>
                <a:lnTo>
                  <a:pt x="29463" y="4063"/>
                </a:lnTo>
                <a:lnTo>
                  <a:pt x="92455" y="4063"/>
                </a:lnTo>
                <a:lnTo>
                  <a:pt x="100583" y="2031"/>
                </a:lnTo>
                <a:lnTo>
                  <a:pt x="100583" y="0"/>
                </a:lnTo>
                <a:close/>
              </a:path>
              <a:path w="100964" h="142239">
                <a:moveTo>
                  <a:pt x="92455" y="4063"/>
                </a:moveTo>
                <a:lnTo>
                  <a:pt x="71119" y="4063"/>
                </a:lnTo>
                <a:lnTo>
                  <a:pt x="71119" y="137159"/>
                </a:lnTo>
                <a:lnTo>
                  <a:pt x="58927" y="140207"/>
                </a:lnTo>
                <a:lnTo>
                  <a:pt x="58927" y="142239"/>
                </a:lnTo>
                <a:lnTo>
                  <a:pt x="100583" y="142239"/>
                </a:lnTo>
                <a:lnTo>
                  <a:pt x="100583" y="140207"/>
                </a:lnTo>
                <a:lnTo>
                  <a:pt x="88391" y="137159"/>
                </a:lnTo>
                <a:lnTo>
                  <a:pt x="88391" y="5079"/>
                </a:lnTo>
                <a:lnTo>
                  <a:pt x="92455" y="40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25025" y="6175654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70" h="99695">
                <a:moveTo>
                  <a:pt x="43624" y="0"/>
                </a:moveTo>
                <a:lnTo>
                  <a:pt x="33464" y="0"/>
                </a:lnTo>
                <a:lnTo>
                  <a:pt x="28587" y="1117"/>
                </a:lnTo>
                <a:lnTo>
                  <a:pt x="1054" y="34925"/>
                </a:lnTo>
                <a:lnTo>
                  <a:pt x="0" y="41935"/>
                </a:lnTo>
                <a:lnTo>
                  <a:pt x="0" y="57645"/>
                </a:lnTo>
                <a:lnTo>
                  <a:pt x="19367" y="93980"/>
                </a:lnTo>
                <a:lnTo>
                  <a:pt x="33464" y="99580"/>
                </a:lnTo>
                <a:lnTo>
                  <a:pt x="43624" y="99580"/>
                </a:lnTo>
                <a:lnTo>
                  <a:pt x="48463" y="98450"/>
                </a:lnTo>
                <a:lnTo>
                  <a:pt x="52504" y="96520"/>
                </a:lnTo>
                <a:lnTo>
                  <a:pt x="36296" y="96520"/>
                </a:lnTo>
                <a:lnTo>
                  <a:pt x="33972" y="95745"/>
                </a:lnTo>
                <a:lnTo>
                  <a:pt x="18288" y="58724"/>
                </a:lnTo>
                <a:lnTo>
                  <a:pt x="18288" y="40855"/>
                </a:lnTo>
                <a:lnTo>
                  <a:pt x="33972" y="3835"/>
                </a:lnTo>
                <a:lnTo>
                  <a:pt x="36296" y="3048"/>
                </a:lnTo>
                <a:lnTo>
                  <a:pt x="52504" y="3048"/>
                </a:lnTo>
                <a:lnTo>
                  <a:pt x="48463" y="1117"/>
                </a:lnTo>
                <a:lnTo>
                  <a:pt x="43624" y="0"/>
                </a:lnTo>
                <a:close/>
              </a:path>
              <a:path w="77470" h="99695">
                <a:moveTo>
                  <a:pt x="52504" y="3048"/>
                </a:moveTo>
                <a:lnTo>
                  <a:pt x="40919" y="3048"/>
                </a:lnTo>
                <a:lnTo>
                  <a:pt x="43243" y="3835"/>
                </a:lnTo>
                <a:lnTo>
                  <a:pt x="47980" y="6946"/>
                </a:lnTo>
                <a:lnTo>
                  <a:pt x="58940" y="40855"/>
                </a:lnTo>
                <a:lnTo>
                  <a:pt x="58940" y="58724"/>
                </a:lnTo>
                <a:lnTo>
                  <a:pt x="43243" y="95745"/>
                </a:lnTo>
                <a:lnTo>
                  <a:pt x="40919" y="96520"/>
                </a:lnTo>
                <a:lnTo>
                  <a:pt x="52504" y="96520"/>
                </a:lnTo>
                <a:lnTo>
                  <a:pt x="76161" y="64655"/>
                </a:lnTo>
                <a:lnTo>
                  <a:pt x="77216" y="57645"/>
                </a:lnTo>
                <a:lnTo>
                  <a:pt x="77216" y="41935"/>
                </a:lnTo>
                <a:lnTo>
                  <a:pt x="57823" y="5588"/>
                </a:lnTo>
                <a:lnTo>
                  <a:pt x="52504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18509" y="6178702"/>
            <a:ext cx="78740" cy="93980"/>
          </a:xfrm>
          <a:custGeom>
            <a:avLst/>
            <a:gdLst/>
            <a:ahLst/>
            <a:cxnLst/>
            <a:rect l="l" t="t" r="r" b="b"/>
            <a:pathLst>
              <a:path w="78739" h="93979">
                <a:moveTo>
                  <a:pt x="41656" y="0"/>
                </a:moveTo>
                <a:lnTo>
                  <a:pt x="0" y="0"/>
                </a:lnTo>
                <a:lnTo>
                  <a:pt x="0" y="2032"/>
                </a:lnTo>
                <a:lnTo>
                  <a:pt x="12192" y="5080"/>
                </a:lnTo>
                <a:lnTo>
                  <a:pt x="12192" y="88392"/>
                </a:lnTo>
                <a:lnTo>
                  <a:pt x="0" y="91440"/>
                </a:lnTo>
                <a:lnTo>
                  <a:pt x="0" y="93472"/>
                </a:lnTo>
                <a:lnTo>
                  <a:pt x="42875" y="93472"/>
                </a:lnTo>
                <a:lnTo>
                  <a:pt x="49250" y="92735"/>
                </a:lnTo>
                <a:lnTo>
                  <a:pt x="60071" y="89738"/>
                </a:lnTo>
                <a:lnTo>
                  <a:pt x="60797" y="89408"/>
                </a:lnTo>
                <a:lnTo>
                  <a:pt x="28448" y="89408"/>
                </a:lnTo>
                <a:lnTo>
                  <a:pt x="28448" y="42672"/>
                </a:lnTo>
                <a:lnTo>
                  <a:pt x="55606" y="42672"/>
                </a:lnTo>
                <a:lnTo>
                  <a:pt x="55079" y="42468"/>
                </a:lnTo>
                <a:lnTo>
                  <a:pt x="49174" y="41186"/>
                </a:lnTo>
                <a:lnTo>
                  <a:pt x="42672" y="40640"/>
                </a:lnTo>
                <a:lnTo>
                  <a:pt x="47688" y="39954"/>
                </a:lnTo>
                <a:lnTo>
                  <a:pt x="52222" y="38874"/>
                </a:lnTo>
                <a:lnTo>
                  <a:pt x="52951" y="38608"/>
                </a:lnTo>
                <a:lnTo>
                  <a:pt x="28448" y="38608"/>
                </a:lnTo>
                <a:lnTo>
                  <a:pt x="28448" y="4064"/>
                </a:lnTo>
                <a:lnTo>
                  <a:pt x="58257" y="4064"/>
                </a:lnTo>
                <a:lnTo>
                  <a:pt x="55549" y="2882"/>
                </a:lnTo>
                <a:lnTo>
                  <a:pt x="46875" y="584"/>
                </a:lnTo>
                <a:lnTo>
                  <a:pt x="41656" y="0"/>
                </a:lnTo>
                <a:close/>
              </a:path>
              <a:path w="78739" h="93979">
                <a:moveTo>
                  <a:pt x="55606" y="42672"/>
                </a:moveTo>
                <a:lnTo>
                  <a:pt x="43281" y="42672"/>
                </a:lnTo>
                <a:lnTo>
                  <a:pt x="49288" y="44767"/>
                </a:lnTo>
                <a:lnTo>
                  <a:pt x="57823" y="53162"/>
                </a:lnTo>
                <a:lnTo>
                  <a:pt x="59944" y="58864"/>
                </a:lnTo>
                <a:lnTo>
                  <a:pt x="59944" y="73228"/>
                </a:lnTo>
                <a:lnTo>
                  <a:pt x="57823" y="78917"/>
                </a:lnTo>
                <a:lnTo>
                  <a:pt x="49288" y="87312"/>
                </a:lnTo>
                <a:lnTo>
                  <a:pt x="43281" y="89408"/>
                </a:lnTo>
                <a:lnTo>
                  <a:pt x="60797" y="89408"/>
                </a:lnTo>
                <a:lnTo>
                  <a:pt x="78232" y="69570"/>
                </a:lnTo>
                <a:lnTo>
                  <a:pt x="78232" y="63207"/>
                </a:lnTo>
                <a:lnTo>
                  <a:pt x="60350" y="44500"/>
                </a:lnTo>
                <a:lnTo>
                  <a:pt x="55606" y="42672"/>
                </a:lnTo>
                <a:close/>
              </a:path>
              <a:path w="78739" h="93979">
                <a:moveTo>
                  <a:pt x="58257" y="4064"/>
                </a:moveTo>
                <a:lnTo>
                  <a:pt x="47764" y="4064"/>
                </a:lnTo>
                <a:lnTo>
                  <a:pt x="53848" y="9817"/>
                </a:lnTo>
                <a:lnTo>
                  <a:pt x="53848" y="32854"/>
                </a:lnTo>
                <a:lnTo>
                  <a:pt x="47764" y="38608"/>
                </a:lnTo>
                <a:lnTo>
                  <a:pt x="52951" y="38608"/>
                </a:lnTo>
                <a:lnTo>
                  <a:pt x="70104" y="25666"/>
                </a:lnTo>
                <a:lnTo>
                  <a:pt x="70104" y="18491"/>
                </a:lnTo>
                <a:lnTo>
                  <a:pt x="69456" y="15786"/>
                </a:lnTo>
                <a:lnTo>
                  <a:pt x="66878" y="10642"/>
                </a:lnTo>
                <a:lnTo>
                  <a:pt x="64820" y="8369"/>
                </a:lnTo>
                <a:lnTo>
                  <a:pt x="59131" y="4445"/>
                </a:lnTo>
                <a:lnTo>
                  <a:pt x="58257" y="40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09937" y="6178689"/>
            <a:ext cx="121920" cy="93980"/>
          </a:xfrm>
          <a:custGeom>
            <a:avLst/>
            <a:gdLst/>
            <a:ahLst/>
            <a:cxnLst/>
            <a:rect l="l" t="t" r="r" b="b"/>
            <a:pathLst>
              <a:path w="121920" h="93979">
                <a:moveTo>
                  <a:pt x="121932" y="0"/>
                </a:moveTo>
                <a:lnTo>
                  <a:pt x="81292" y="0"/>
                </a:lnTo>
                <a:lnTo>
                  <a:pt x="81292" y="2031"/>
                </a:lnTo>
                <a:lnTo>
                  <a:pt x="93484" y="5079"/>
                </a:lnTo>
                <a:lnTo>
                  <a:pt x="93484" y="88391"/>
                </a:lnTo>
                <a:lnTo>
                  <a:pt x="81292" y="91439"/>
                </a:lnTo>
                <a:lnTo>
                  <a:pt x="81292" y="93471"/>
                </a:lnTo>
                <a:lnTo>
                  <a:pt x="121932" y="93471"/>
                </a:lnTo>
                <a:lnTo>
                  <a:pt x="121932" y="91439"/>
                </a:lnTo>
                <a:lnTo>
                  <a:pt x="109740" y="88391"/>
                </a:lnTo>
                <a:lnTo>
                  <a:pt x="109740" y="5079"/>
                </a:lnTo>
                <a:lnTo>
                  <a:pt x="121932" y="2031"/>
                </a:lnTo>
                <a:lnTo>
                  <a:pt x="121932" y="0"/>
                </a:lnTo>
                <a:close/>
              </a:path>
              <a:path w="121920" h="93979">
                <a:moveTo>
                  <a:pt x="40652" y="0"/>
                </a:moveTo>
                <a:lnTo>
                  <a:pt x="0" y="0"/>
                </a:lnTo>
                <a:lnTo>
                  <a:pt x="0" y="2031"/>
                </a:lnTo>
                <a:lnTo>
                  <a:pt x="12192" y="5079"/>
                </a:lnTo>
                <a:lnTo>
                  <a:pt x="12192" y="88391"/>
                </a:lnTo>
                <a:lnTo>
                  <a:pt x="0" y="91439"/>
                </a:lnTo>
                <a:lnTo>
                  <a:pt x="0" y="93471"/>
                </a:lnTo>
                <a:lnTo>
                  <a:pt x="42875" y="93471"/>
                </a:lnTo>
                <a:lnTo>
                  <a:pt x="49250" y="92697"/>
                </a:lnTo>
                <a:lnTo>
                  <a:pt x="60083" y="89585"/>
                </a:lnTo>
                <a:lnTo>
                  <a:pt x="60457" y="89407"/>
                </a:lnTo>
                <a:lnTo>
                  <a:pt x="28460" y="89407"/>
                </a:lnTo>
                <a:lnTo>
                  <a:pt x="28460" y="38607"/>
                </a:lnTo>
                <a:lnTo>
                  <a:pt x="60432" y="38607"/>
                </a:lnTo>
                <a:lnTo>
                  <a:pt x="60083" y="38442"/>
                </a:lnTo>
                <a:lnTo>
                  <a:pt x="49250" y="35318"/>
                </a:lnTo>
                <a:lnTo>
                  <a:pt x="42875" y="34543"/>
                </a:lnTo>
                <a:lnTo>
                  <a:pt x="28460" y="34543"/>
                </a:lnTo>
                <a:lnTo>
                  <a:pt x="28460" y="5079"/>
                </a:lnTo>
                <a:lnTo>
                  <a:pt x="40652" y="2031"/>
                </a:lnTo>
                <a:lnTo>
                  <a:pt x="40652" y="0"/>
                </a:lnTo>
                <a:close/>
              </a:path>
              <a:path w="121920" h="93979">
                <a:moveTo>
                  <a:pt x="60432" y="38607"/>
                </a:moveTo>
                <a:lnTo>
                  <a:pt x="43294" y="38607"/>
                </a:lnTo>
                <a:lnTo>
                  <a:pt x="49288" y="40817"/>
                </a:lnTo>
                <a:lnTo>
                  <a:pt x="57823" y="49618"/>
                </a:lnTo>
                <a:lnTo>
                  <a:pt x="59956" y="55879"/>
                </a:lnTo>
                <a:lnTo>
                  <a:pt x="59956" y="72135"/>
                </a:lnTo>
                <a:lnTo>
                  <a:pt x="57823" y="78409"/>
                </a:lnTo>
                <a:lnTo>
                  <a:pt x="49288" y="87210"/>
                </a:lnTo>
                <a:lnTo>
                  <a:pt x="43294" y="89407"/>
                </a:lnTo>
                <a:lnTo>
                  <a:pt x="60457" y="89407"/>
                </a:lnTo>
                <a:lnTo>
                  <a:pt x="78244" y="68071"/>
                </a:lnTo>
                <a:lnTo>
                  <a:pt x="78244" y="59943"/>
                </a:lnTo>
                <a:lnTo>
                  <a:pt x="77393" y="56121"/>
                </a:lnTo>
                <a:lnTo>
                  <a:pt x="74015" y="48945"/>
                </a:lnTo>
                <a:lnTo>
                  <a:pt x="71424" y="45821"/>
                </a:lnTo>
                <a:lnTo>
                  <a:pt x="64516" y="40538"/>
                </a:lnTo>
                <a:lnTo>
                  <a:pt x="60432" y="386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46081" y="6178702"/>
            <a:ext cx="134620" cy="93980"/>
          </a:xfrm>
          <a:custGeom>
            <a:avLst/>
            <a:gdLst/>
            <a:ahLst/>
            <a:cxnLst/>
            <a:rect l="l" t="t" r="r" b="b"/>
            <a:pathLst>
              <a:path w="134620" h="93979">
                <a:moveTo>
                  <a:pt x="39624" y="0"/>
                </a:moveTo>
                <a:lnTo>
                  <a:pt x="0" y="0"/>
                </a:lnTo>
                <a:lnTo>
                  <a:pt x="0" y="2032"/>
                </a:lnTo>
                <a:lnTo>
                  <a:pt x="12192" y="5080"/>
                </a:lnTo>
                <a:lnTo>
                  <a:pt x="12192" y="88392"/>
                </a:lnTo>
                <a:lnTo>
                  <a:pt x="0" y="91440"/>
                </a:lnTo>
                <a:lnTo>
                  <a:pt x="0" y="93472"/>
                </a:lnTo>
                <a:lnTo>
                  <a:pt x="134124" y="93472"/>
                </a:lnTo>
                <a:lnTo>
                  <a:pt x="134124" y="91440"/>
                </a:lnTo>
                <a:lnTo>
                  <a:pt x="125996" y="89408"/>
                </a:lnTo>
                <a:lnTo>
                  <a:pt x="28448" y="89408"/>
                </a:lnTo>
                <a:lnTo>
                  <a:pt x="28448" y="5080"/>
                </a:lnTo>
                <a:lnTo>
                  <a:pt x="39624" y="2032"/>
                </a:lnTo>
                <a:lnTo>
                  <a:pt x="39624" y="0"/>
                </a:lnTo>
                <a:close/>
              </a:path>
              <a:path w="134620" h="93979">
                <a:moveTo>
                  <a:pt x="86372" y="0"/>
                </a:moveTo>
                <a:lnTo>
                  <a:pt x="47764" y="0"/>
                </a:lnTo>
                <a:lnTo>
                  <a:pt x="47764" y="2032"/>
                </a:lnTo>
                <a:lnTo>
                  <a:pt x="58940" y="5080"/>
                </a:lnTo>
                <a:lnTo>
                  <a:pt x="58940" y="89408"/>
                </a:lnTo>
                <a:lnTo>
                  <a:pt x="75196" y="89408"/>
                </a:lnTo>
                <a:lnTo>
                  <a:pt x="75196" y="5080"/>
                </a:lnTo>
                <a:lnTo>
                  <a:pt x="86372" y="2032"/>
                </a:lnTo>
                <a:lnTo>
                  <a:pt x="86372" y="0"/>
                </a:lnTo>
                <a:close/>
              </a:path>
              <a:path w="134620" h="93979">
                <a:moveTo>
                  <a:pt x="134124" y="0"/>
                </a:moveTo>
                <a:lnTo>
                  <a:pt x="94488" y="0"/>
                </a:lnTo>
                <a:lnTo>
                  <a:pt x="94488" y="2032"/>
                </a:lnTo>
                <a:lnTo>
                  <a:pt x="105664" y="5080"/>
                </a:lnTo>
                <a:lnTo>
                  <a:pt x="105664" y="89408"/>
                </a:lnTo>
                <a:lnTo>
                  <a:pt x="125996" y="89408"/>
                </a:lnTo>
                <a:lnTo>
                  <a:pt x="121932" y="88392"/>
                </a:lnTo>
                <a:lnTo>
                  <a:pt x="121932" y="5080"/>
                </a:lnTo>
                <a:lnTo>
                  <a:pt x="134124" y="2032"/>
                </a:lnTo>
                <a:lnTo>
                  <a:pt x="1341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96448" y="6175654"/>
            <a:ext cx="73660" cy="99695"/>
          </a:xfrm>
          <a:custGeom>
            <a:avLst/>
            <a:gdLst/>
            <a:ahLst/>
            <a:cxnLst/>
            <a:rect l="l" t="t" r="r" b="b"/>
            <a:pathLst>
              <a:path w="73660" h="99695">
                <a:moveTo>
                  <a:pt x="41465" y="0"/>
                </a:moveTo>
                <a:lnTo>
                  <a:pt x="31699" y="0"/>
                </a:lnTo>
                <a:lnTo>
                  <a:pt x="27063" y="1092"/>
                </a:lnTo>
                <a:lnTo>
                  <a:pt x="1015" y="34480"/>
                </a:lnTo>
                <a:lnTo>
                  <a:pt x="0" y="41656"/>
                </a:lnTo>
                <a:lnTo>
                  <a:pt x="122" y="58458"/>
                </a:lnTo>
                <a:lnTo>
                  <a:pt x="19380" y="93980"/>
                </a:lnTo>
                <a:lnTo>
                  <a:pt x="33464" y="99580"/>
                </a:lnTo>
                <a:lnTo>
                  <a:pt x="42951" y="99580"/>
                </a:lnTo>
                <a:lnTo>
                  <a:pt x="46977" y="98793"/>
                </a:lnTo>
                <a:lnTo>
                  <a:pt x="54419" y="95681"/>
                </a:lnTo>
                <a:lnTo>
                  <a:pt x="54693" y="95504"/>
                </a:lnTo>
                <a:lnTo>
                  <a:pt x="37807" y="95504"/>
                </a:lnTo>
                <a:lnTo>
                  <a:pt x="35064" y="94767"/>
                </a:lnTo>
                <a:lnTo>
                  <a:pt x="18300" y="58458"/>
                </a:lnTo>
                <a:lnTo>
                  <a:pt x="18300" y="49784"/>
                </a:lnTo>
                <a:lnTo>
                  <a:pt x="73164" y="49784"/>
                </a:lnTo>
                <a:lnTo>
                  <a:pt x="73164" y="45720"/>
                </a:lnTo>
                <a:lnTo>
                  <a:pt x="18300" y="45720"/>
                </a:lnTo>
                <a:lnTo>
                  <a:pt x="18567" y="37325"/>
                </a:lnTo>
                <a:lnTo>
                  <a:pt x="34556" y="3048"/>
                </a:lnTo>
                <a:lnTo>
                  <a:pt x="50075" y="3048"/>
                </a:lnTo>
                <a:lnTo>
                  <a:pt x="46100" y="1092"/>
                </a:lnTo>
                <a:lnTo>
                  <a:pt x="41465" y="0"/>
                </a:lnTo>
                <a:close/>
              </a:path>
              <a:path w="73660" h="99695">
                <a:moveTo>
                  <a:pt x="71132" y="69088"/>
                </a:moveTo>
                <a:lnTo>
                  <a:pt x="68071" y="69088"/>
                </a:lnTo>
                <a:lnTo>
                  <a:pt x="67538" y="72885"/>
                </a:lnTo>
                <a:lnTo>
                  <a:pt x="66471" y="76403"/>
                </a:lnTo>
                <a:lnTo>
                  <a:pt x="44170" y="95504"/>
                </a:lnTo>
                <a:lnTo>
                  <a:pt x="54693" y="95504"/>
                </a:lnTo>
                <a:lnTo>
                  <a:pt x="70586" y="73431"/>
                </a:lnTo>
                <a:lnTo>
                  <a:pt x="71132" y="69088"/>
                </a:lnTo>
                <a:close/>
              </a:path>
              <a:path w="73660" h="99695">
                <a:moveTo>
                  <a:pt x="50075" y="3048"/>
                </a:moveTo>
                <a:lnTo>
                  <a:pt x="38607" y="3048"/>
                </a:lnTo>
                <a:lnTo>
                  <a:pt x="40639" y="3695"/>
                </a:lnTo>
                <a:lnTo>
                  <a:pt x="44716" y="6273"/>
                </a:lnTo>
                <a:lnTo>
                  <a:pt x="54863" y="45720"/>
                </a:lnTo>
                <a:lnTo>
                  <a:pt x="73164" y="45720"/>
                </a:lnTo>
                <a:lnTo>
                  <a:pt x="73164" y="41656"/>
                </a:lnTo>
                <a:lnTo>
                  <a:pt x="72148" y="34480"/>
                </a:lnTo>
                <a:lnTo>
                  <a:pt x="68071" y="22009"/>
                </a:lnTo>
                <a:lnTo>
                  <a:pt x="65404" y="16840"/>
                </a:lnTo>
                <a:lnTo>
                  <a:pt x="58716" y="8534"/>
                </a:lnTo>
                <a:lnTo>
                  <a:pt x="54902" y="5422"/>
                </a:lnTo>
                <a:lnTo>
                  <a:pt x="50075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84840" y="6178702"/>
            <a:ext cx="91440" cy="93980"/>
          </a:xfrm>
          <a:custGeom>
            <a:avLst/>
            <a:gdLst/>
            <a:ahLst/>
            <a:cxnLst/>
            <a:rect l="l" t="t" r="r" b="b"/>
            <a:pathLst>
              <a:path w="91439" h="93979">
                <a:moveTo>
                  <a:pt x="39623" y="0"/>
                </a:moveTo>
                <a:lnTo>
                  <a:pt x="0" y="0"/>
                </a:lnTo>
                <a:lnTo>
                  <a:pt x="0" y="2032"/>
                </a:lnTo>
                <a:lnTo>
                  <a:pt x="12191" y="5080"/>
                </a:lnTo>
                <a:lnTo>
                  <a:pt x="12191" y="88392"/>
                </a:lnTo>
                <a:lnTo>
                  <a:pt x="0" y="91440"/>
                </a:lnTo>
                <a:lnTo>
                  <a:pt x="0" y="93472"/>
                </a:lnTo>
                <a:lnTo>
                  <a:pt x="39623" y="93472"/>
                </a:lnTo>
                <a:lnTo>
                  <a:pt x="39623" y="91440"/>
                </a:lnTo>
                <a:lnTo>
                  <a:pt x="28447" y="88392"/>
                </a:lnTo>
                <a:lnTo>
                  <a:pt x="28447" y="46736"/>
                </a:lnTo>
                <a:lnTo>
                  <a:pt x="79247" y="46736"/>
                </a:lnTo>
                <a:lnTo>
                  <a:pt x="79247" y="42672"/>
                </a:lnTo>
                <a:lnTo>
                  <a:pt x="28447" y="42672"/>
                </a:lnTo>
                <a:lnTo>
                  <a:pt x="28447" y="5080"/>
                </a:lnTo>
                <a:lnTo>
                  <a:pt x="39623" y="2032"/>
                </a:lnTo>
                <a:lnTo>
                  <a:pt x="39623" y="0"/>
                </a:lnTo>
                <a:close/>
              </a:path>
              <a:path w="91439" h="93979">
                <a:moveTo>
                  <a:pt x="79247" y="46736"/>
                </a:moveTo>
                <a:lnTo>
                  <a:pt x="62991" y="46736"/>
                </a:lnTo>
                <a:lnTo>
                  <a:pt x="62991" y="88392"/>
                </a:lnTo>
                <a:lnTo>
                  <a:pt x="51815" y="91440"/>
                </a:lnTo>
                <a:lnTo>
                  <a:pt x="51815" y="93472"/>
                </a:lnTo>
                <a:lnTo>
                  <a:pt x="91439" y="93472"/>
                </a:lnTo>
                <a:lnTo>
                  <a:pt x="91439" y="91440"/>
                </a:lnTo>
                <a:lnTo>
                  <a:pt x="79247" y="88392"/>
                </a:lnTo>
                <a:lnTo>
                  <a:pt x="79247" y="46736"/>
                </a:lnTo>
                <a:close/>
              </a:path>
              <a:path w="91439" h="93979">
                <a:moveTo>
                  <a:pt x="91439" y="0"/>
                </a:moveTo>
                <a:lnTo>
                  <a:pt x="51815" y="0"/>
                </a:lnTo>
                <a:lnTo>
                  <a:pt x="51815" y="2032"/>
                </a:lnTo>
                <a:lnTo>
                  <a:pt x="62991" y="5080"/>
                </a:lnTo>
                <a:lnTo>
                  <a:pt x="62991" y="42672"/>
                </a:lnTo>
                <a:lnTo>
                  <a:pt x="79247" y="42672"/>
                </a:lnTo>
                <a:lnTo>
                  <a:pt x="79247" y="5080"/>
                </a:lnTo>
                <a:lnTo>
                  <a:pt x="91439" y="2032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90504" y="6178702"/>
            <a:ext cx="92710" cy="93980"/>
          </a:xfrm>
          <a:custGeom>
            <a:avLst/>
            <a:gdLst/>
            <a:ahLst/>
            <a:cxnLst/>
            <a:rect l="l" t="t" r="r" b="b"/>
            <a:pathLst>
              <a:path w="92710" h="93979">
                <a:moveTo>
                  <a:pt x="39624" y="0"/>
                </a:moveTo>
                <a:lnTo>
                  <a:pt x="0" y="0"/>
                </a:lnTo>
                <a:lnTo>
                  <a:pt x="0" y="2032"/>
                </a:lnTo>
                <a:lnTo>
                  <a:pt x="12192" y="5080"/>
                </a:lnTo>
                <a:lnTo>
                  <a:pt x="12192" y="88392"/>
                </a:lnTo>
                <a:lnTo>
                  <a:pt x="0" y="91440"/>
                </a:lnTo>
                <a:lnTo>
                  <a:pt x="0" y="93472"/>
                </a:lnTo>
                <a:lnTo>
                  <a:pt x="39624" y="93472"/>
                </a:lnTo>
                <a:lnTo>
                  <a:pt x="39624" y="91440"/>
                </a:lnTo>
                <a:lnTo>
                  <a:pt x="28448" y="88392"/>
                </a:lnTo>
                <a:lnTo>
                  <a:pt x="28448" y="76200"/>
                </a:lnTo>
                <a:lnTo>
                  <a:pt x="33057" y="69088"/>
                </a:lnTo>
                <a:lnTo>
                  <a:pt x="28448" y="69088"/>
                </a:lnTo>
                <a:lnTo>
                  <a:pt x="28448" y="5080"/>
                </a:lnTo>
                <a:lnTo>
                  <a:pt x="39624" y="2032"/>
                </a:lnTo>
                <a:lnTo>
                  <a:pt x="39624" y="0"/>
                </a:lnTo>
                <a:close/>
              </a:path>
              <a:path w="92710" h="93979">
                <a:moveTo>
                  <a:pt x="80264" y="21336"/>
                </a:moveTo>
                <a:lnTo>
                  <a:pt x="64008" y="21336"/>
                </a:lnTo>
                <a:lnTo>
                  <a:pt x="64008" y="88392"/>
                </a:lnTo>
                <a:lnTo>
                  <a:pt x="52832" y="91440"/>
                </a:lnTo>
                <a:lnTo>
                  <a:pt x="52832" y="93472"/>
                </a:lnTo>
                <a:lnTo>
                  <a:pt x="92456" y="93472"/>
                </a:lnTo>
                <a:lnTo>
                  <a:pt x="92456" y="91440"/>
                </a:lnTo>
                <a:lnTo>
                  <a:pt x="80264" y="88392"/>
                </a:lnTo>
                <a:lnTo>
                  <a:pt x="80264" y="21336"/>
                </a:lnTo>
                <a:close/>
              </a:path>
              <a:path w="92710" h="93979">
                <a:moveTo>
                  <a:pt x="92456" y="0"/>
                </a:moveTo>
                <a:lnTo>
                  <a:pt x="52832" y="0"/>
                </a:lnTo>
                <a:lnTo>
                  <a:pt x="52832" y="2032"/>
                </a:lnTo>
                <a:lnTo>
                  <a:pt x="64008" y="5080"/>
                </a:lnTo>
                <a:lnTo>
                  <a:pt x="64008" y="14224"/>
                </a:lnTo>
                <a:lnTo>
                  <a:pt x="28448" y="69088"/>
                </a:lnTo>
                <a:lnTo>
                  <a:pt x="33057" y="69088"/>
                </a:lnTo>
                <a:lnTo>
                  <a:pt x="64008" y="21336"/>
                </a:lnTo>
                <a:lnTo>
                  <a:pt x="80264" y="21336"/>
                </a:lnTo>
                <a:lnTo>
                  <a:pt x="80264" y="5080"/>
                </a:lnTo>
                <a:lnTo>
                  <a:pt x="92456" y="2032"/>
                </a:lnTo>
                <a:lnTo>
                  <a:pt x="924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99216" y="6175654"/>
            <a:ext cx="73660" cy="99695"/>
          </a:xfrm>
          <a:custGeom>
            <a:avLst/>
            <a:gdLst/>
            <a:ahLst/>
            <a:cxnLst/>
            <a:rect l="l" t="t" r="r" b="b"/>
            <a:pathLst>
              <a:path w="73660" h="99695">
                <a:moveTo>
                  <a:pt x="41465" y="0"/>
                </a:moveTo>
                <a:lnTo>
                  <a:pt x="31699" y="0"/>
                </a:lnTo>
                <a:lnTo>
                  <a:pt x="27063" y="1092"/>
                </a:lnTo>
                <a:lnTo>
                  <a:pt x="1015" y="34480"/>
                </a:lnTo>
                <a:lnTo>
                  <a:pt x="0" y="41656"/>
                </a:lnTo>
                <a:lnTo>
                  <a:pt x="122" y="58458"/>
                </a:lnTo>
                <a:lnTo>
                  <a:pt x="19380" y="93980"/>
                </a:lnTo>
                <a:lnTo>
                  <a:pt x="33464" y="99580"/>
                </a:lnTo>
                <a:lnTo>
                  <a:pt x="42951" y="99580"/>
                </a:lnTo>
                <a:lnTo>
                  <a:pt x="46977" y="98793"/>
                </a:lnTo>
                <a:lnTo>
                  <a:pt x="54419" y="95681"/>
                </a:lnTo>
                <a:lnTo>
                  <a:pt x="54693" y="95504"/>
                </a:lnTo>
                <a:lnTo>
                  <a:pt x="37807" y="95504"/>
                </a:lnTo>
                <a:lnTo>
                  <a:pt x="35064" y="94767"/>
                </a:lnTo>
                <a:lnTo>
                  <a:pt x="18300" y="58458"/>
                </a:lnTo>
                <a:lnTo>
                  <a:pt x="18300" y="49784"/>
                </a:lnTo>
                <a:lnTo>
                  <a:pt x="73164" y="49784"/>
                </a:lnTo>
                <a:lnTo>
                  <a:pt x="73164" y="45720"/>
                </a:lnTo>
                <a:lnTo>
                  <a:pt x="18300" y="45720"/>
                </a:lnTo>
                <a:lnTo>
                  <a:pt x="18567" y="37325"/>
                </a:lnTo>
                <a:lnTo>
                  <a:pt x="34556" y="3048"/>
                </a:lnTo>
                <a:lnTo>
                  <a:pt x="50075" y="3048"/>
                </a:lnTo>
                <a:lnTo>
                  <a:pt x="46100" y="1092"/>
                </a:lnTo>
                <a:lnTo>
                  <a:pt x="41465" y="0"/>
                </a:lnTo>
                <a:close/>
              </a:path>
              <a:path w="73660" h="99695">
                <a:moveTo>
                  <a:pt x="71132" y="69088"/>
                </a:moveTo>
                <a:lnTo>
                  <a:pt x="68071" y="69088"/>
                </a:lnTo>
                <a:lnTo>
                  <a:pt x="67538" y="72885"/>
                </a:lnTo>
                <a:lnTo>
                  <a:pt x="66471" y="76403"/>
                </a:lnTo>
                <a:lnTo>
                  <a:pt x="44170" y="95504"/>
                </a:lnTo>
                <a:lnTo>
                  <a:pt x="54693" y="95504"/>
                </a:lnTo>
                <a:lnTo>
                  <a:pt x="70586" y="73431"/>
                </a:lnTo>
                <a:lnTo>
                  <a:pt x="71132" y="69088"/>
                </a:lnTo>
                <a:close/>
              </a:path>
              <a:path w="73660" h="99695">
                <a:moveTo>
                  <a:pt x="50075" y="3048"/>
                </a:moveTo>
                <a:lnTo>
                  <a:pt x="38607" y="3048"/>
                </a:lnTo>
                <a:lnTo>
                  <a:pt x="40639" y="3695"/>
                </a:lnTo>
                <a:lnTo>
                  <a:pt x="44716" y="6273"/>
                </a:lnTo>
                <a:lnTo>
                  <a:pt x="54863" y="45720"/>
                </a:lnTo>
                <a:lnTo>
                  <a:pt x="73164" y="45720"/>
                </a:lnTo>
                <a:lnTo>
                  <a:pt x="73164" y="41656"/>
                </a:lnTo>
                <a:lnTo>
                  <a:pt x="72148" y="34480"/>
                </a:lnTo>
                <a:lnTo>
                  <a:pt x="68071" y="22009"/>
                </a:lnTo>
                <a:lnTo>
                  <a:pt x="65404" y="16840"/>
                </a:lnTo>
                <a:lnTo>
                  <a:pt x="58716" y="8534"/>
                </a:lnTo>
                <a:lnTo>
                  <a:pt x="54902" y="5422"/>
                </a:lnTo>
                <a:lnTo>
                  <a:pt x="50075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36376" y="6175641"/>
            <a:ext cx="2257501" cy="1473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06165" y="6373761"/>
            <a:ext cx="1078991" cy="19100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97908" y="6389009"/>
            <a:ext cx="1123683" cy="15646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85719" y="6419484"/>
            <a:ext cx="985386" cy="14732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38270" y="6419491"/>
            <a:ext cx="72390" cy="99695"/>
          </a:xfrm>
          <a:custGeom>
            <a:avLst/>
            <a:gdLst/>
            <a:ahLst/>
            <a:cxnLst/>
            <a:rect l="l" t="t" r="r" b="b"/>
            <a:pathLst>
              <a:path w="72390" h="99695">
                <a:moveTo>
                  <a:pt x="40722" y="0"/>
                </a:moveTo>
                <a:lnTo>
                  <a:pt x="32594" y="0"/>
                </a:lnTo>
                <a:lnTo>
                  <a:pt x="27921" y="1117"/>
                </a:lnTo>
                <a:lnTo>
                  <a:pt x="933" y="34912"/>
                </a:lnTo>
                <a:lnTo>
                  <a:pt x="0" y="58445"/>
                </a:lnTo>
                <a:lnTo>
                  <a:pt x="933" y="64655"/>
                </a:lnTo>
                <a:lnTo>
                  <a:pt x="29178" y="98450"/>
                </a:lnTo>
                <a:lnTo>
                  <a:pt x="34220" y="99567"/>
                </a:lnTo>
                <a:lnTo>
                  <a:pt x="43847" y="99567"/>
                </a:lnTo>
                <a:lnTo>
                  <a:pt x="47860" y="98780"/>
                </a:lnTo>
                <a:lnTo>
                  <a:pt x="55315" y="95669"/>
                </a:lnTo>
                <a:lnTo>
                  <a:pt x="55589" y="95491"/>
                </a:lnTo>
                <a:lnTo>
                  <a:pt x="38424" y="95491"/>
                </a:lnTo>
                <a:lnTo>
                  <a:pt x="35477" y="94754"/>
                </a:lnTo>
                <a:lnTo>
                  <a:pt x="18167" y="58445"/>
                </a:lnTo>
                <a:lnTo>
                  <a:pt x="18167" y="41109"/>
                </a:lnTo>
                <a:lnTo>
                  <a:pt x="34398" y="4851"/>
                </a:lnTo>
                <a:lnTo>
                  <a:pt x="36938" y="4063"/>
                </a:lnTo>
                <a:lnTo>
                  <a:pt x="51066" y="4063"/>
                </a:lnTo>
                <a:lnTo>
                  <a:pt x="50755" y="3848"/>
                </a:lnTo>
                <a:lnTo>
                  <a:pt x="48622" y="2705"/>
                </a:lnTo>
                <a:lnTo>
                  <a:pt x="43593" y="546"/>
                </a:lnTo>
                <a:lnTo>
                  <a:pt x="40722" y="0"/>
                </a:lnTo>
                <a:close/>
              </a:path>
              <a:path w="72390" h="99695">
                <a:moveTo>
                  <a:pt x="72028" y="69075"/>
                </a:moveTo>
                <a:lnTo>
                  <a:pt x="68967" y="69075"/>
                </a:lnTo>
                <a:lnTo>
                  <a:pt x="68421" y="72872"/>
                </a:lnTo>
                <a:lnTo>
                  <a:pt x="67367" y="76390"/>
                </a:lnTo>
                <a:lnTo>
                  <a:pt x="45053" y="95491"/>
                </a:lnTo>
                <a:lnTo>
                  <a:pt x="55589" y="95491"/>
                </a:lnTo>
                <a:lnTo>
                  <a:pt x="71482" y="73418"/>
                </a:lnTo>
                <a:lnTo>
                  <a:pt x="72028" y="69075"/>
                </a:lnTo>
                <a:close/>
              </a:path>
              <a:path w="72390" h="99695">
                <a:moveTo>
                  <a:pt x="51066" y="4063"/>
                </a:moveTo>
                <a:lnTo>
                  <a:pt x="44647" y="4063"/>
                </a:lnTo>
                <a:lnTo>
                  <a:pt x="49701" y="6705"/>
                </a:lnTo>
                <a:lnTo>
                  <a:pt x="59582" y="17259"/>
                </a:lnTo>
                <a:lnTo>
                  <a:pt x="63341" y="24790"/>
                </a:lnTo>
                <a:lnTo>
                  <a:pt x="65919" y="34531"/>
                </a:lnTo>
                <a:lnTo>
                  <a:pt x="68967" y="34531"/>
                </a:lnTo>
                <a:lnTo>
                  <a:pt x="68700" y="32778"/>
                </a:lnTo>
                <a:lnTo>
                  <a:pt x="68485" y="30949"/>
                </a:lnTo>
                <a:lnTo>
                  <a:pt x="68231" y="27431"/>
                </a:lnTo>
                <a:lnTo>
                  <a:pt x="68115" y="17259"/>
                </a:lnTo>
                <a:lnTo>
                  <a:pt x="68132" y="10147"/>
                </a:lnTo>
                <a:lnTo>
                  <a:pt x="57791" y="10147"/>
                </a:lnTo>
                <a:lnTo>
                  <a:pt x="56293" y="8254"/>
                </a:lnTo>
                <a:lnTo>
                  <a:pt x="54553" y="6565"/>
                </a:lnTo>
                <a:lnTo>
                  <a:pt x="52508" y="5067"/>
                </a:lnTo>
                <a:lnTo>
                  <a:pt x="51066" y="4063"/>
                </a:lnTo>
                <a:close/>
              </a:path>
              <a:path w="72390" h="99695">
                <a:moveTo>
                  <a:pt x="68967" y="1015"/>
                </a:moveTo>
                <a:lnTo>
                  <a:pt x="65919" y="1015"/>
                </a:lnTo>
                <a:lnTo>
                  <a:pt x="64433" y="1562"/>
                </a:lnTo>
                <a:lnTo>
                  <a:pt x="57791" y="10147"/>
                </a:lnTo>
                <a:lnTo>
                  <a:pt x="68132" y="10147"/>
                </a:lnTo>
                <a:lnTo>
                  <a:pt x="68242" y="7962"/>
                </a:lnTo>
                <a:lnTo>
                  <a:pt x="68485" y="4597"/>
                </a:lnTo>
                <a:lnTo>
                  <a:pt x="68710" y="2705"/>
                </a:lnTo>
                <a:lnTo>
                  <a:pt x="68967" y="10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25625" y="6373762"/>
            <a:ext cx="121920" cy="191135"/>
          </a:xfrm>
          <a:custGeom>
            <a:avLst/>
            <a:gdLst/>
            <a:ahLst/>
            <a:cxnLst/>
            <a:rect l="l" t="t" r="r" b="b"/>
            <a:pathLst>
              <a:path w="121920" h="191134">
                <a:moveTo>
                  <a:pt x="68988" y="137172"/>
                </a:moveTo>
                <a:lnTo>
                  <a:pt x="52732" y="137172"/>
                </a:lnTo>
                <a:lnTo>
                  <a:pt x="52732" y="185940"/>
                </a:lnTo>
                <a:lnTo>
                  <a:pt x="40540" y="188988"/>
                </a:lnTo>
                <a:lnTo>
                  <a:pt x="40540" y="191008"/>
                </a:lnTo>
                <a:lnTo>
                  <a:pt x="81180" y="191008"/>
                </a:lnTo>
                <a:lnTo>
                  <a:pt x="81180" y="188988"/>
                </a:lnTo>
                <a:lnTo>
                  <a:pt x="68988" y="185940"/>
                </a:lnTo>
                <a:lnTo>
                  <a:pt x="68988" y="137172"/>
                </a:lnTo>
                <a:close/>
              </a:path>
              <a:path w="121920" h="191134">
                <a:moveTo>
                  <a:pt x="35663" y="45720"/>
                </a:moveTo>
                <a:lnTo>
                  <a:pt x="28615" y="45720"/>
                </a:lnTo>
                <a:lnTo>
                  <a:pt x="24779" y="46799"/>
                </a:lnTo>
                <a:lnTo>
                  <a:pt x="878" y="80200"/>
                </a:lnTo>
                <a:lnTo>
                  <a:pt x="0" y="104444"/>
                </a:lnTo>
                <a:lnTo>
                  <a:pt x="878" y="110807"/>
                </a:lnTo>
                <a:lnTo>
                  <a:pt x="25871" y="144195"/>
                </a:lnTo>
                <a:lnTo>
                  <a:pt x="30101" y="145288"/>
                </a:lnTo>
                <a:lnTo>
                  <a:pt x="37555" y="145288"/>
                </a:lnTo>
                <a:lnTo>
                  <a:pt x="40235" y="144881"/>
                </a:lnTo>
                <a:lnTo>
                  <a:pt x="44706" y="143256"/>
                </a:lnTo>
                <a:lnTo>
                  <a:pt x="46560" y="142316"/>
                </a:lnTo>
                <a:lnTo>
                  <a:pt x="48046" y="141224"/>
                </a:lnTo>
                <a:lnTo>
                  <a:pt x="35181" y="141224"/>
                </a:lnTo>
                <a:lnTo>
                  <a:pt x="32882" y="140512"/>
                </a:lnTo>
                <a:lnTo>
                  <a:pt x="18188" y="104444"/>
                </a:lnTo>
                <a:lnTo>
                  <a:pt x="18188" y="86563"/>
                </a:lnTo>
                <a:lnTo>
                  <a:pt x="31802" y="50495"/>
                </a:lnTo>
                <a:lnTo>
                  <a:pt x="33695" y="49796"/>
                </a:lnTo>
                <a:lnTo>
                  <a:pt x="44869" y="49796"/>
                </a:lnTo>
                <a:lnTo>
                  <a:pt x="43550" y="48933"/>
                </a:lnTo>
                <a:lnTo>
                  <a:pt x="38533" y="46367"/>
                </a:lnTo>
                <a:lnTo>
                  <a:pt x="35663" y="45720"/>
                </a:lnTo>
                <a:close/>
              </a:path>
              <a:path w="121920" h="191134">
                <a:moveTo>
                  <a:pt x="74273" y="137172"/>
                </a:moveTo>
                <a:lnTo>
                  <a:pt x="68988" y="137172"/>
                </a:lnTo>
                <a:lnTo>
                  <a:pt x="70249" y="138696"/>
                </a:lnTo>
                <a:lnTo>
                  <a:pt x="71693" y="140004"/>
                </a:lnTo>
                <a:lnTo>
                  <a:pt x="73446" y="141224"/>
                </a:lnTo>
                <a:lnTo>
                  <a:pt x="74944" y="142316"/>
                </a:lnTo>
                <a:lnTo>
                  <a:pt x="76837" y="143256"/>
                </a:lnTo>
                <a:lnTo>
                  <a:pt x="81447" y="144881"/>
                </a:lnTo>
                <a:lnTo>
                  <a:pt x="84152" y="145288"/>
                </a:lnTo>
                <a:lnTo>
                  <a:pt x="91607" y="145288"/>
                </a:lnTo>
                <a:lnTo>
                  <a:pt x="95836" y="144195"/>
                </a:lnTo>
                <a:lnTo>
                  <a:pt x="101517" y="141224"/>
                </a:lnTo>
                <a:lnTo>
                  <a:pt x="81917" y="141224"/>
                </a:lnTo>
                <a:lnTo>
                  <a:pt x="79846" y="140716"/>
                </a:lnTo>
                <a:lnTo>
                  <a:pt x="76138" y="138658"/>
                </a:lnTo>
                <a:lnTo>
                  <a:pt x="74601" y="137502"/>
                </a:lnTo>
                <a:lnTo>
                  <a:pt x="74273" y="137172"/>
                </a:lnTo>
                <a:close/>
              </a:path>
              <a:path w="121920" h="191134">
                <a:moveTo>
                  <a:pt x="44869" y="49796"/>
                </a:moveTo>
                <a:lnTo>
                  <a:pt x="38025" y="49796"/>
                </a:lnTo>
                <a:lnTo>
                  <a:pt x="40362" y="50596"/>
                </a:lnTo>
                <a:lnTo>
                  <a:pt x="44566" y="53848"/>
                </a:lnTo>
                <a:lnTo>
                  <a:pt x="52732" y="65024"/>
                </a:lnTo>
                <a:lnTo>
                  <a:pt x="52732" y="131064"/>
                </a:lnTo>
                <a:lnTo>
                  <a:pt x="39791" y="141224"/>
                </a:lnTo>
                <a:lnTo>
                  <a:pt x="48046" y="141224"/>
                </a:lnTo>
                <a:lnTo>
                  <a:pt x="49811" y="140004"/>
                </a:lnTo>
                <a:lnTo>
                  <a:pt x="51373" y="138658"/>
                </a:lnTo>
                <a:lnTo>
                  <a:pt x="52732" y="137172"/>
                </a:lnTo>
                <a:lnTo>
                  <a:pt x="74273" y="137172"/>
                </a:lnTo>
                <a:lnTo>
                  <a:pt x="71769" y="134658"/>
                </a:lnTo>
                <a:lnTo>
                  <a:pt x="70334" y="132969"/>
                </a:lnTo>
                <a:lnTo>
                  <a:pt x="68988" y="131064"/>
                </a:lnTo>
                <a:lnTo>
                  <a:pt x="68988" y="65024"/>
                </a:lnTo>
                <a:lnTo>
                  <a:pt x="70474" y="62318"/>
                </a:lnTo>
                <a:lnTo>
                  <a:pt x="72099" y="59817"/>
                </a:lnTo>
                <a:lnTo>
                  <a:pt x="73554" y="57912"/>
                </a:lnTo>
                <a:lnTo>
                  <a:pt x="52732" y="57912"/>
                </a:lnTo>
                <a:lnTo>
                  <a:pt x="51233" y="55613"/>
                </a:lnTo>
                <a:lnTo>
                  <a:pt x="49481" y="53581"/>
                </a:lnTo>
                <a:lnTo>
                  <a:pt x="47449" y="51816"/>
                </a:lnTo>
                <a:lnTo>
                  <a:pt x="45683" y="50330"/>
                </a:lnTo>
                <a:lnTo>
                  <a:pt x="44869" y="49796"/>
                </a:lnTo>
                <a:close/>
              </a:path>
              <a:path w="121920" h="191134">
                <a:moveTo>
                  <a:pt x="102248" y="49796"/>
                </a:moveTo>
                <a:lnTo>
                  <a:pt x="88013" y="49796"/>
                </a:lnTo>
                <a:lnTo>
                  <a:pt x="89905" y="50495"/>
                </a:lnTo>
                <a:lnTo>
                  <a:pt x="91937" y="51930"/>
                </a:lnTo>
                <a:lnTo>
                  <a:pt x="103532" y="86563"/>
                </a:lnTo>
                <a:lnTo>
                  <a:pt x="103532" y="104444"/>
                </a:lnTo>
                <a:lnTo>
                  <a:pt x="88825" y="140512"/>
                </a:lnTo>
                <a:lnTo>
                  <a:pt x="86527" y="141224"/>
                </a:lnTo>
                <a:lnTo>
                  <a:pt x="101517" y="141224"/>
                </a:lnTo>
                <a:lnTo>
                  <a:pt x="121708" y="104444"/>
                </a:lnTo>
                <a:lnTo>
                  <a:pt x="121706" y="86563"/>
                </a:lnTo>
                <a:lnTo>
                  <a:pt x="104637" y="51142"/>
                </a:lnTo>
                <a:lnTo>
                  <a:pt x="102248" y="49796"/>
                </a:lnTo>
                <a:close/>
              </a:path>
              <a:path w="121920" h="191134">
                <a:moveTo>
                  <a:pt x="68988" y="0"/>
                </a:moveTo>
                <a:lnTo>
                  <a:pt x="40540" y="0"/>
                </a:lnTo>
                <a:lnTo>
                  <a:pt x="40540" y="2032"/>
                </a:lnTo>
                <a:lnTo>
                  <a:pt x="52732" y="5080"/>
                </a:lnTo>
                <a:lnTo>
                  <a:pt x="52732" y="57912"/>
                </a:lnTo>
                <a:lnTo>
                  <a:pt x="68988" y="57912"/>
                </a:lnTo>
                <a:lnTo>
                  <a:pt x="68988" y="0"/>
                </a:lnTo>
                <a:close/>
              </a:path>
              <a:path w="121920" h="191134">
                <a:moveTo>
                  <a:pt x="93093" y="45720"/>
                </a:moveTo>
                <a:lnTo>
                  <a:pt x="85917" y="45720"/>
                </a:lnTo>
                <a:lnTo>
                  <a:pt x="82996" y="46367"/>
                </a:lnTo>
                <a:lnTo>
                  <a:pt x="68988" y="57912"/>
                </a:lnTo>
                <a:lnTo>
                  <a:pt x="73554" y="57912"/>
                </a:lnTo>
                <a:lnTo>
                  <a:pt x="75351" y="55613"/>
                </a:lnTo>
                <a:lnTo>
                  <a:pt x="77141" y="53848"/>
                </a:lnTo>
                <a:lnTo>
                  <a:pt x="81332" y="50596"/>
                </a:lnTo>
                <a:lnTo>
                  <a:pt x="83682" y="49796"/>
                </a:lnTo>
                <a:lnTo>
                  <a:pt x="102248" y="49796"/>
                </a:lnTo>
                <a:lnTo>
                  <a:pt x="96928" y="46799"/>
                </a:lnTo>
                <a:lnTo>
                  <a:pt x="93093" y="457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65733" y="6419491"/>
            <a:ext cx="73660" cy="99695"/>
          </a:xfrm>
          <a:custGeom>
            <a:avLst/>
            <a:gdLst/>
            <a:ahLst/>
            <a:cxnLst/>
            <a:rect l="l" t="t" r="r" b="b"/>
            <a:pathLst>
              <a:path w="73659" h="99695">
                <a:moveTo>
                  <a:pt x="41465" y="0"/>
                </a:moveTo>
                <a:lnTo>
                  <a:pt x="31699" y="0"/>
                </a:lnTo>
                <a:lnTo>
                  <a:pt x="27063" y="1079"/>
                </a:lnTo>
                <a:lnTo>
                  <a:pt x="1015" y="34480"/>
                </a:lnTo>
                <a:lnTo>
                  <a:pt x="0" y="41655"/>
                </a:lnTo>
                <a:lnTo>
                  <a:pt x="120" y="58445"/>
                </a:lnTo>
                <a:lnTo>
                  <a:pt x="19380" y="93967"/>
                </a:lnTo>
                <a:lnTo>
                  <a:pt x="33464" y="99567"/>
                </a:lnTo>
                <a:lnTo>
                  <a:pt x="42951" y="99567"/>
                </a:lnTo>
                <a:lnTo>
                  <a:pt x="46977" y="98780"/>
                </a:lnTo>
                <a:lnTo>
                  <a:pt x="54419" y="95669"/>
                </a:lnTo>
                <a:lnTo>
                  <a:pt x="54693" y="95491"/>
                </a:lnTo>
                <a:lnTo>
                  <a:pt x="37807" y="95491"/>
                </a:lnTo>
                <a:lnTo>
                  <a:pt x="35064" y="94754"/>
                </a:lnTo>
                <a:lnTo>
                  <a:pt x="18300" y="58445"/>
                </a:lnTo>
                <a:lnTo>
                  <a:pt x="18300" y="49783"/>
                </a:lnTo>
                <a:lnTo>
                  <a:pt x="73164" y="49783"/>
                </a:lnTo>
                <a:lnTo>
                  <a:pt x="73164" y="45707"/>
                </a:lnTo>
                <a:lnTo>
                  <a:pt x="18300" y="45707"/>
                </a:lnTo>
                <a:lnTo>
                  <a:pt x="18567" y="37312"/>
                </a:lnTo>
                <a:lnTo>
                  <a:pt x="34556" y="3047"/>
                </a:lnTo>
                <a:lnTo>
                  <a:pt x="50089" y="3047"/>
                </a:lnTo>
                <a:lnTo>
                  <a:pt x="46100" y="1079"/>
                </a:lnTo>
                <a:lnTo>
                  <a:pt x="41465" y="0"/>
                </a:lnTo>
                <a:close/>
              </a:path>
              <a:path w="73659" h="99695">
                <a:moveTo>
                  <a:pt x="71132" y="69075"/>
                </a:moveTo>
                <a:lnTo>
                  <a:pt x="68071" y="69075"/>
                </a:lnTo>
                <a:lnTo>
                  <a:pt x="67538" y="72872"/>
                </a:lnTo>
                <a:lnTo>
                  <a:pt x="66471" y="76390"/>
                </a:lnTo>
                <a:lnTo>
                  <a:pt x="44170" y="95491"/>
                </a:lnTo>
                <a:lnTo>
                  <a:pt x="54693" y="95491"/>
                </a:lnTo>
                <a:lnTo>
                  <a:pt x="70586" y="73418"/>
                </a:lnTo>
                <a:lnTo>
                  <a:pt x="71132" y="69075"/>
                </a:lnTo>
                <a:close/>
              </a:path>
              <a:path w="73659" h="99695">
                <a:moveTo>
                  <a:pt x="50089" y="3047"/>
                </a:moveTo>
                <a:lnTo>
                  <a:pt x="38607" y="3047"/>
                </a:lnTo>
                <a:lnTo>
                  <a:pt x="40639" y="3695"/>
                </a:lnTo>
                <a:lnTo>
                  <a:pt x="44716" y="6261"/>
                </a:lnTo>
                <a:lnTo>
                  <a:pt x="54863" y="45707"/>
                </a:lnTo>
                <a:lnTo>
                  <a:pt x="73164" y="45707"/>
                </a:lnTo>
                <a:lnTo>
                  <a:pt x="73164" y="41655"/>
                </a:lnTo>
                <a:lnTo>
                  <a:pt x="72148" y="34480"/>
                </a:lnTo>
                <a:lnTo>
                  <a:pt x="68071" y="22009"/>
                </a:lnTo>
                <a:lnTo>
                  <a:pt x="65404" y="16827"/>
                </a:lnTo>
                <a:lnTo>
                  <a:pt x="58716" y="8534"/>
                </a:lnTo>
                <a:lnTo>
                  <a:pt x="54902" y="5422"/>
                </a:lnTo>
                <a:lnTo>
                  <a:pt x="50089" y="30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52094" y="6419482"/>
            <a:ext cx="87630" cy="145415"/>
          </a:xfrm>
          <a:custGeom>
            <a:avLst/>
            <a:gdLst/>
            <a:ahLst/>
            <a:cxnLst/>
            <a:rect l="l" t="t" r="r" b="b"/>
            <a:pathLst>
              <a:path w="87629" h="145415">
                <a:moveTo>
                  <a:pt x="28447" y="3060"/>
                </a:moveTo>
                <a:lnTo>
                  <a:pt x="0" y="3060"/>
                </a:lnTo>
                <a:lnTo>
                  <a:pt x="0" y="5079"/>
                </a:lnTo>
                <a:lnTo>
                  <a:pt x="12191" y="8127"/>
                </a:lnTo>
                <a:lnTo>
                  <a:pt x="12191" y="140220"/>
                </a:lnTo>
                <a:lnTo>
                  <a:pt x="0" y="143268"/>
                </a:lnTo>
                <a:lnTo>
                  <a:pt x="0" y="145287"/>
                </a:lnTo>
                <a:lnTo>
                  <a:pt x="40639" y="145287"/>
                </a:lnTo>
                <a:lnTo>
                  <a:pt x="40639" y="143268"/>
                </a:lnTo>
                <a:lnTo>
                  <a:pt x="28447" y="140220"/>
                </a:lnTo>
                <a:lnTo>
                  <a:pt x="28447" y="89420"/>
                </a:lnTo>
                <a:lnTo>
                  <a:pt x="32918" y="89420"/>
                </a:lnTo>
                <a:lnTo>
                  <a:pt x="31153" y="87655"/>
                </a:lnTo>
                <a:lnTo>
                  <a:pt x="29667" y="85623"/>
                </a:lnTo>
                <a:lnTo>
                  <a:pt x="28447" y="83311"/>
                </a:lnTo>
                <a:lnTo>
                  <a:pt x="28509" y="22212"/>
                </a:lnTo>
                <a:lnTo>
                  <a:pt x="29933" y="18973"/>
                </a:lnTo>
                <a:lnTo>
                  <a:pt x="31699" y="15913"/>
                </a:lnTo>
                <a:lnTo>
                  <a:pt x="32198" y="15252"/>
                </a:lnTo>
                <a:lnTo>
                  <a:pt x="28447" y="15252"/>
                </a:lnTo>
                <a:lnTo>
                  <a:pt x="28447" y="3060"/>
                </a:lnTo>
                <a:close/>
              </a:path>
              <a:path w="87629" h="145415">
                <a:moveTo>
                  <a:pt x="32918" y="89420"/>
                </a:moveTo>
                <a:lnTo>
                  <a:pt x="28447" y="89420"/>
                </a:lnTo>
                <a:lnTo>
                  <a:pt x="29667" y="91312"/>
                </a:lnTo>
                <a:lnTo>
                  <a:pt x="31292" y="93002"/>
                </a:lnTo>
                <a:lnTo>
                  <a:pt x="33324" y="94487"/>
                </a:lnTo>
                <a:lnTo>
                  <a:pt x="35077" y="95846"/>
                </a:lnTo>
                <a:lnTo>
                  <a:pt x="37287" y="97027"/>
                </a:lnTo>
                <a:lnTo>
                  <a:pt x="42570" y="99059"/>
                </a:lnTo>
                <a:lnTo>
                  <a:pt x="45859" y="99567"/>
                </a:lnTo>
                <a:lnTo>
                  <a:pt x="54660" y="99567"/>
                </a:lnTo>
                <a:lnTo>
                  <a:pt x="59334" y="98450"/>
                </a:lnTo>
                <a:lnTo>
                  <a:pt x="65227" y="95503"/>
                </a:lnTo>
                <a:lnTo>
                  <a:pt x="43624" y="95503"/>
                </a:lnTo>
                <a:lnTo>
                  <a:pt x="40906" y="94868"/>
                </a:lnTo>
                <a:lnTo>
                  <a:pt x="36309" y="92290"/>
                </a:lnTo>
                <a:lnTo>
                  <a:pt x="34404" y="90906"/>
                </a:lnTo>
                <a:lnTo>
                  <a:pt x="32918" y="89420"/>
                </a:lnTo>
                <a:close/>
              </a:path>
              <a:path w="87629" h="145415">
                <a:moveTo>
                  <a:pt x="66101" y="4076"/>
                </a:moveTo>
                <a:lnTo>
                  <a:pt x="51066" y="4076"/>
                </a:lnTo>
                <a:lnTo>
                  <a:pt x="53403" y="4851"/>
                </a:lnTo>
                <a:lnTo>
                  <a:pt x="58140" y="7962"/>
                </a:lnTo>
                <a:lnTo>
                  <a:pt x="69087" y="41122"/>
                </a:lnTo>
                <a:lnTo>
                  <a:pt x="69087" y="58458"/>
                </a:lnTo>
                <a:lnTo>
                  <a:pt x="52311" y="94754"/>
                </a:lnTo>
                <a:lnTo>
                  <a:pt x="49580" y="95503"/>
                </a:lnTo>
                <a:lnTo>
                  <a:pt x="65227" y="95503"/>
                </a:lnTo>
                <a:lnTo>
                  <a:pt x="87255" y="58458"/>
                </a:lnTo>
                <a:lnTo>
                  <a:pt x="87254" y="41122"/>
                </a:lnTo>
                <a:lnTo>
                  <a:pt x="68986" y="5587"/>
                </a:lnTo>
                <a:lnTo>
                  <a:pt x="66101" y="4076"/>
                </a:lnTo>
                <a:close/>
              </a:path>
              <a:path w="87629" h="145415">
                <a:moveTo>
                  <a:pt x="56146" y="0"/>
                </a:moveTo>
                <a:lnTo>
                  <a:pt x="47751" y="0"/>
                </a:lnTo>
                <a:lnTo>
                  <a:pt x="44234" y="812"/>
                </a:lnTo>
                <a:lnTo>
                  <a:pt x="28447" y="15252"/>
                </a:lnTo>
                <a:lnTo>
                  <a:pt x="32198" y="15252"/>
                </a:lnTo>
                <a:lnTo>
                  <a:pt x="35483" y="10909"/>
                </a:lnTo>
                <a:lnTo>
                  <a:pt x="37591" y="8813"/>
                </a:lnTo>
                <a:lnTo>
                  <a:pt x="42468" y="5016"/>
                </a:lnTo>
                <a:lnTo>
                  <a:pt x="45389" y="4076"/>
                </a:lnTo>
                <a:lnTo>
                  <a:pt x="66101" y="4076"/>
                </a:lnTo>
                <a:lnTo>
                  <a:pt x="60451" y="1117"/>
                </a:lnTo>
                <a:lnTo>
                  <a:pt x="561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44549" y="6422535"/>
            <a:ext cx="93980" cy="144780"/>
          </a:xfrm>
          <a:custGeom>
            <a:avLst/>
            <a:gdLst/>
            <a:ahLst/>
            <a:cxnLst/>
            <a:rect l="l" t="t" r="r" b="b"/>
            <a:pathLst>
              <a:path w="93979" h="144779">
                <a:moveTo>
                  <a:pt x="9143" y="128016"/>
                </a:moveTo>
                <a:lnTo>
                  <a:pt x="21132" y="144272"/>
                </a:lnTo>
                <a:lnTo>
                  <a:pt x="23748" y="143725"/>
                </a:lnTo>
                <a:lnTo>
                  <a:pt x="38323" y="129019"/>
                </a:lnTo>
                <a:lnTo>
                  <a:pt x="23367" y="129019"/>
                </a:lnTo>
                <a:lnTo>
                  <a:pt x="13017" y="128930"/>
                </a:lnTo>
                <a:lnTo>
                  <a:pt x="11645" y="128752"/>
                </a:lnTo>
                <a:lnTo>
                  <a:pt x="10299" y="128485"/>
                </a:lnTo>
                <a:lnTo>
                  <a:pt x="9690" y="128282"/>
                </a:lnTo>
                <a:lnTo>
                  <a:pt x="9143" y="128016"/>
                </a:lnTo>
                <a:close/>
              </a:path>
              <a:path w="93979" h="144779">
                <a:moveTo>
                  <a:pt x="40652" y="0"/>
                </a:moveTo>
                <a:lnTo>
                  <a:pt x="0" y="0"/>
                </a:lnTo>
                <a:lnTo>
                  <a:pt x="0" y="2019"/>
                </a:lnTo>
                <a:lnTo>
                  <a:pt x="12191" y="5080"/>
                </a:lnTo>
                <a:lnTo>
                  <a:pt x="47358" y="93472"/>
                </a:lnTo>
                <a:lnTo>
                  <a:pt x="29298" y="127508"/>
                </a:lnTo>
                <a:lnTo>
                  <a:pt x="23367" y="129019"/>
                </a:lnTo>
                <a:lnTo>
                  <a:pt x="38323" y="129019"/>
                </a:lnTo>
                <a:lnTo>
                  <a:pt x="41452" y="122428"/>
                </a:lnTo>
                <a:lnTo>
                  <a:pt x="43560" y="117106"/>
                </a:lnTo>
                <a:lnTo>
                  <a:pt x="45732" y="110744"/>
                </a:lnTo>
                <a:lnTo>
                  <a:pt x="59347" y="69900"/>
                </a:lnTo>
                <a:lnTo>
                  <a:pt x="55283" y="69900"/>
                </a:lnTo>
                <a:lnTo>
                  <a:pt x="29476" y="5080"/>
                </a:lnTo>
                <a:lnTo>
                  <a:pt x="40652" y="2019"/>
                </a:lnTo>
                <a:lnTo>
                  <a:pt x="40652" y="0"/>
                </a:lnTo>
                <a:close/>
              </a:path>
              <a:path w="93979" h="144779">
                <a:moveTo>
                  <a:pt x="93484" y="0"/>
                </a:moveTo>
                <a:lnTo>
                  <a:pt x="62991" y="0"/>
                </a:lnTo>
                <a:lnTo>
                  <a:pt x="62991" y="2019"/>
                </a:lnTo>
                <a:lnTo>
                  <a:pt x="76199" y="7112"/>
                </a:lnTo>
                <a:lnTo>
                  <a:pt x="55283" y="69900"/>
                </a:lnTo>
                <a:lnTo>
                  <a:pt x="59347" y="69900"/>
                </a:lnTo>
                <a:lnTo>
                  <a:pt x="80276" y="7112"/>
                </a:lnTo>
                <a:lnTo>
                  <a:pt x="93484" y="2019"/>
                </a:lnTo>
                <a:lnTo>
                  <a:pt x="934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1213396"/>
            <a:ext cx="10692003" cy="3669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83807" y="1886508"/>
            <a:ext cx="0" cy="1346835"/>
          </a:xfrm>
          <a:custGeom>
            <a:avLst/>
            <a:gdLst/>
            <a:ahLst/>
            <a:cxnLst/>
            <a:rect l="l" t="t" r="r" b="b"/>
            <a:pathLst>
              <a:path h="1346835">
                <a:moveTo>
                  <a:pt x="0" y="0"/>
                </a:moveTo>
                <a:lnTo>
                  <a:pt x="0" y="1346568"/>
                </a:lnTo>
              </a:path>
            </a:pathLst>
          </a:custGeom>
          <a:ln w="41795">
            <a:solidFill>
              <a:srgbClr val="0A6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83509" y="3631691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609"/>
                </a:lnTo>
              </a:path>
            </a:pathLst>
          </a:custGeom>
          <a:ln w="41706">
            <a:solidFill>
              <a:srgbClr val="0A6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83306" y="5296798"/>
            <a:ext cx="0" cy="1394460"/>
          </a:xfrm>
          <a:custGeom>
            <a:avLst/>
            <a:gdLst/>
            <a:ahLst/>
            <a:cxnLst/>
            <a:rect l="l" t="t" r="r" b="b"/>
            <a:pathLst>
              <a:path h="1394459">
                <a:moveTo>
                  <a:pt x="0" y="0"/>
                </a:moveTo>
                <a:lnTo>
                  <a:pt x="0" y="1394371"/>
                </a:lnTo>
              </a:path>
            </a:pathLst>
          </a:custGeom>
          <a:ln w="41224">
            <a:solidFill>
              <a:srgbClr val="0A6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1035" y="424789"/>
            <a:ext cx="1153048" cy="46800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09810" y="20434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27148" y="3493"/>
                </a:lnTo>
                <a:lnTo>
                  <a:pt x="13019" y="13019"/>
                </a:lnTo>
                <a:lnTo>
                  <a:pt x="3493" y="27148"/>
                </a:lnTo>
                <a:lnTo>
                  <a:pt x="0" y="44450"/>
                </a:lnTo>
                <a:lnTo>
                  <a:pt x="3493" y="61751"/>
                </a:lnTo>
                <a:lnTo>
                  <a:pt x="13019" y="75880"/>
                </a:lnTo>
                <a:lnTo>
                  <a:pt x="27148" y="85406"/>
                </a:lnTo>
                <a:lnTo>
                  <a:pt x="44450" y="88900"/>
                </a:lnTo>
                <a:lnTo>
                  <a:pt x="61751" y="85406"/>
                </a:lnTo>
                <a:lnTo>
                  <a:pt x="75880" y="75880"/>
                </a:lnTo>
                <a:lnTo>
                  <a:pt x="85406" y="61751"/>
                </a:lnTo>
                <a:lnTo>
                  <a:pt x="88900" y="44450"/>
                </a:lnTo>
                <a:lnTo>
                  <a:pt x="85406" y="27148"/>
                </a:lnTo>
                <a:lnTo>
                  <a:pt x="75880" y="13019"/>
                </a:lnTo>
                <a:lnTo>
                  <a:pt x="61751" y="3493"/>
                </a:lnTo>
                <a:lnTo>
                  <a:pt x="4445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09810" y="227625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27148" y="3493"/>
                </a:lnTo>
                <a:lnTo>
                  <a:pt x="13019" y="13019"/>
                </a:lnTo>
                <a:lnTo>
                  <a:pt x="3493" y="27148"/>
                </a:lnTo>
                <a:lnTo>
                  <a:pt x="0" y="44450"/>
                </a:lnTo>
                <a:lnTo>
                  <a:pt x="3493" y="61751"/>
                </a:lnTo>
                <a:lnTo>
                  <a:pt x="13019" y="75880"/>
                </a:lnTo>
                <a:lnTo>
                  <a:pt x="27148" y="85406"/>
                </a:lnTo>
                <a:lnTo>
                  <a:pt x="44450" y="88900"/>
                </a:lnTo>
                <a:lnTo>
                  <a:pt x="61751" y="85406"/>
                </a:lnTo>
                <a:lnTo>
                  <a:pt x="75880" y="75880"/>
                </a:lnTo>
                <a:lnTo>
                  <a:pt x="85406" y="61751"/>
                </a:lnTo>
                <a:lnTo>
                  <a:pt x="88900" y="44450"/>
                </a:lnTo>
                <a:lnTo>
                  <a:pt x="85406" y="27148"/>
                </a:lnTo>
                <a:lnTo>
                  <a:pt x="75880" y="13019"/>
                </a:lnTo>
                <a:lnTo>
                  <a:pt x="61751" y="3493"/>
                </a:lnTo>
                <a:lnTo>
                  <a:pt x="4445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09810" y="252390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27148" y="3493"/>
                </a:lnTo>
                <a:lnTo>
                  <a:pt x="13019" y="13019"/>
                </a:lnTo>
                <a:lnTo>
                  <a:pt x="3493" y="27148"/>
                </a:lnTo>
                <a:lnTo>
                  <a:pt x="0" y="44450"/>
                </a:lnTo>
                <a:lnTo>
                  <a:pt x="3493" y="61751"/>
                </a:lnTo>
                <a:lnTo>
                  <a:pt x="13019" y="75880"/>
                </a:lnTo>
                <a:lnTo>
                  <a:pt x="27148" y="85406"/>
                </a:lnTo>
                <a:lnTo>
                  <a:pt x="44450" y="88900"/>
                </a:lnTo>
                <a:lnTo>
                  <a:pt x="61751" y="85406"/>
                </a:lnTo>
                <a:lnTo>
                  <a:pt x="75880" y="75880"/>
                </a:lnTo>
                <a:lnTo>
                  <a:pt x="85406" y="61751"/>
                </a:lnTo>
                <a:lnTo>
                  <a:pt x="88900" y="44450"/>
                </a:lnTo>
                <a:lnTo>
                  <a:pt x="85406" y="27148"/>
                </a:lnTo>
                <a:lnTo>
                  <a:pt x="75880" y="13019"/>
                </a:lnTo>
                <a:lnTo>
                  <a:pt x="61751" y="3493"/>
                </a:lnTo>
                <a:lnTo>
                  <a:pt x="4445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109810" y="277790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27148" y="3493"/>
                </a:lnTo>
                <a:lnTo>
                  <a:pt x="13019" y="13019"/>
                </a:lnTo>
                <a:lnTo>
                  <a:pt x="3493" y="27148"/>
                </a:lnTo>
                <a:lnTo>
                  <a:pt x="0" y="44450"/>
                </a:lnTo>
                <a:lnTo>
                  <a:pt x="3493" y="61751"/>
                </a:lnTo>
                <a:lnTo>
                  <a:pt x="13019" y="75880"/>
                </a:lnTo>
                <a:lnTo>
                  <a:pt x="27148" y="85406"/>
                </a:lnTo>
                <a:lnTo>
                  <a:pt x="44450" y="88900"/>
                </a:lnTo>
                <a:lnTo>
                  <a:pt x="61751" y="85406"/>
                </a:lnTo>
                <a:lnTo>
                  <a:pt x="75880" y="75880"/>
                </a:lnTo>
                <a:lnTo>
                  <a:pt x="85406" y="61751"/>
                </a:lnTo>
                <a:lnTo>
                  <a:pt x="88900" y="44450"/>
                </a:lnTo>
                <a:lnTo>
                  <a:pt x="85406" y="27148"/>
                </a:lnTo>
                <a:lnTo>
                  <a:pt x="75880" y="13019"/>
                </a:lnTo>
                <a:lnTo>
                  <a:pt x="61751" y="3493"/>
                </a:lnTo>
                <a:lnTo>
                  <a:pt x="4445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09810" y="386487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27148" y="3493"/>
                </a:lnTo>
                <a:lnTo>
                  <a:pt x="13019" y="13019"/>
                </a:lnTo>
                <a:lnTo>
                  <a:pt x="3493" y="27148"/>
                </a:lnTo>
                <a:lnTo>
                  <a:pt x="0" y="44450"/>
                </a:lnTo>
                <a:lnTo>
                  <a:pt x="3493" y="61751"/>
                </a:lnTo>
                <a:lnTo>
                  <a:pt x="13019" y="75880"/>
                </a:lnTo>
                <a:lnTo>
                  <a:pt x="27148" y="85406"/>
                </a:lnTo>
                <a:lnTo>
                  <a:pt x="44450" y="88900"/>
                </a:lnTo>
                <a:lnTo>
                  <a:pt x="61751" y="85406"/>
                </a:lnTo>
                <a:lnTo>
                  <a:pt x="75880" y="75880"/>
                </a:lnTo>
                <a:lnTo>
                  <a:pt x="85406" y="61751"/>
                </a:lnTo>
                <a:lnTo>
                  <a:pt x="88900" y="44450"/>
                </a:lnTo>
                <a:lnTo>
                  <a:pt x="85406" y="27148"/>
                </a:lnTo>
                <a:lnTo>
                  <a:pt x="75880" y="13019"/>
                </a:lnTo>
                <a:lnTo>
                  <a:pt x="61751" y="3493"/>
                </a:lnTo>
                <a:lnTo>
                  <a:pt x="4445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09810" y="409470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27148" y="3493"/>
                </a:lnTo>
                <a:lnTo>
                  <a:pt x="13019" y="13019"/>
                </a:lnTo>
                <a:lnTo>
                  <a:pt x="3493" y="27148"/>
                </a:lnTo>
                <a:lnTo>
                  <a:pt x="0" y="44450"/>
                </a:lnTo>
                <a:lnTo>
                  <a:pt x="3493" y="61751"/>
                </a:lnTo>
                <a:lnTo>
                  <a:pt x="13019" y="75880"/>
                </a:lnTo>
                <a:lnTo>
                  <a:pt x="27148" y="85406"/>
                </a:lnTo>
                <a:lnTo>
                  <a:pt x="44450" y="88900"/>
                </a:lnTo>
                <a:lnTo>
                  <a:pt x="61751" y="85406"/>
                </a:lnTo>
                <a:lnTo>
                  <a:pt x="75880" y="75880"/>
                </a:lnTo>
                <a:lnTo>
                  <a:pt x="85406" y="61751"/>
                </a:lnTo>
                <a:lnTo>
                  <a:pt x="88900" y="44450"/>
                </a:lnTo>
                <a:lnTo>
                  <a:pt x="85406" y="27148"/>
                </a:lnTo>
                <a:lnTo>
                  <a:pt x="75880" y="13019"/>
                </a:lnTo>
                <a:lnTo>
                  <a:pt x="61751" y="3493"/>
                </a:lnTo>
                <a:lnTo>
                  <a:pt x="4445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09810" y="435582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27148" y="3493"/>
                </a:lnTo>
                <a:lnTo>
                  <a:pt x="13019" y="13019"/>
                </a:lnTo>
                <a:lnTo>
                  <a:pt x="3493" y="27148"/>
                </a:lnTo>
                <a:lnTo>
                  <a:pt x="0" y="44450"/>
                </a:lnTo>
                <a:lnTo>
                  <a:pt x="3493" y="61751"/>
                </a:lnTo>
                <a:lnTo>
                  <a:pt x="13019" y="75880"/>
                </a:lnTo>
                <a:lnTo>
                  <a:pt x="27148" y="85406"/>
                </a:lnTo>
                <a:lnTo>
                  <a:pt x="44450" y="88900"/>
                </a:lnTo>
                <a:lnTo>
                  <a:pt x="61751" y="85406"/>
                </a:lnTo>
                <a:lnTo>
                  <a:pt x="75880" y="75880"/>
                </a:lnTo>
                <a:lnTo>
                  <a:pt x="85406" y="61751"/>
                </a:lnTo>
                <a:lnTo>
                  <a:pt x="88900" y="44450"/>
                </a:lnTo>
                <a:lnTo>
                  <a:pt x="85406" y="27148"/>
                </a:lnTo>
                <a:lnTo>
                  <a:pt x="75880" y="13019"/>
                </a:lnTo>
                <a:lnTo>
                  <a:pt x="61751" y="3493"/>
                </a:lnTo>
                <a:lnTo>
                  <a:pt x="4445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09810" y="460447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27148" y="3493"/>
                </a:lnTo>
                <a:lnTo>
                  <a:pt x="13019" y="13019"/>
                </a:lnTo>
                <a:lnTo>
                  <a:pt x="3493" y="27148"/>
                </a:lnTo>
                <a:lnTo>
                  <a:pt x="0" y="44450"/>
                </a:lnTo>
                <a:lnTo>
                  <a:pt x="3493" y="61751"/>
                </a:lnTo>
                <a:lnTo>
                  <a:pt x="13019" y="75880"/>
                </a:lnTo>
                <a:lnTo>
                  <a:pt x="27148" y="85406"/>
                </a:lnTo>
                <a:lnTo>
                  <a:pt x="44450" y="88900"/>
                </a:lnTo>
                <a:lnTo>
                  <a:pt x="61751" y="85406"/>
                </a:lnTo>
                <a:lnTo>
                  <a:pt x="75880" y="75880"/>
                </a:lnTo>
                <a:lnTo>
                  <a:pt x="85406" y="61751"/>
                </a:lnTo>
                <a:lnTo>
                  <a:pt x="88900" y="44450"/>
                </a:lnTo>
                <a:lnTo>
                  <a:pt x="85406" y="27148"/>
                </a:lnTo>
                <a:lnTo>
                  <a:pt x="75880" y="13019"/>
                </a:lnTo>
                <a:lnTo>
                  <a:pt x="61751" y="3493"/>
                </a:lnTo>
                <a:lnTo>
                  <a:pt x="4445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09810" y="543002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27148" y="3493"/>
                </a:lnTo>
                <a:lnTo>
                  <a:pt x="13019" y="13019"/>
                </a:lnTo>
                <a:lnTo>
                  <a:pt x="3493" y="27148"/>
                </a:lnTo>
                <a:lnTo>
                  <a:pt x="0" y="44450"/>
                </a:lnTo>
                <a:lnTo>
                  <a:pt x="3493" y="61751"/>
                </a:lnTo>
                <a:lnTo>
                  <a:pt x="13019" y="75880"/>
                </a:lnTo>
                <a:lnTo>
                  <a:pt x="27148" y="85406"/>
                </a:lnTo>
                <a:lnTo>
                  <a:pt x="44450" y="88900"/>
                </a:lnTo>
                <a:lnTo>
                  <a:pt x="61751" y="85406"/>
                </a:lnTo>
                <a:lnTo>
                  <a:pt x="75880" y="75880"/>
                </a:lnTo>
                <a:lnTo>
                  <a:pt x="85406" y="61751"/>
                </a:lnTo>
                <a:lnTo>
                  <a:pt x="88900" y="44450"/>
                </a:lnTo>
                <a:lnTo>
                  <a:pt x="85406" y="27148"/>
                </a:lnTo>
                <a:lnTo>
                  <a:pt x="75880" y="13019"/>
                </a:lnTo>
                <a:lnTo>
                  <a:pt x="61751" y="3493"/>
                </a:lnTo>
                <a:lnTo>
                  <a:pt x="4445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109810" y="591897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27148" y="3493"/>
                </a:lnTo>
                <a:lnTo>
                  <a:pt x="13019" y="13019"/>
                </a:lnTo>
                <a:lnTo>
                  <a:pt x="3493" y="27148"/>
                </a:lnTo>
                <a:lnTo>
                  <a:pt x="0" y="44450"/>
                </a:lnTo>
                <a:lnTo>
                  <a:pt x="3493" y="61751"/>
                </a:lnTo>
                <a:lnTo>
                  <a:pt x="13019" y="75880"/>
                </a:lnTo>
                <a:lnTo>
                  <a:pt x="27148" y="85406"/>
                </a:lnTo>
                <a:lnTo>
                  <a:pt x="44450" y="88900"/>
                </a:lnTo>
                <a:lnTo>
                  <a:pt x="61751" y="85406"/>
                </a:lnTo>
                <a:lnTo>
                  <a:pt x="75880" y="75880"/>
                </a:lnTo>
                <a:lnTo>
                  <a:pt x="85406" y="61751"/>
                </a:lnTo>
                <a:lnTo>
                  <a:pt x="88900" y="44450"/>
                </a:lnTo>
                <a:lnTo>
                  <a:pt x="85406" y="27148"/>
                </a:lnTo>
                <a:lnTo>
                  <a:pt x="75880" y="13019"/>
                </a:lnTo>
                <a:lnTo>
                  <a:pt x="61751" y="3493"/>
                </a:lnTo>
                <a:lnTo>
                  <a:pt x="4445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109810" y="616518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27148" y="3493"/>
                </a:lnTo>
                <a:lnTo>
                  <a:pt x="13019" y="13019"/>
                </a:lnTo>
                <a:lnTo>
                  <a:pt x="3493" y="27148"/>
                </a:lnTo>
                <a:lnTo>
                  <a:pt x="0" y="44449"/>
                </a:lnTo>
                <a:lnTo>
                  <a:pt x="3493" y="61751"/>
                </a:lnTo>
                <a:lnTo>
                  <a:pt x="13019" y="75880"/>
                </a:lnTo>
                <a:lnTo>
                  <a:pt x="27148" y="85406"/>
                </a:lnTo>
                <a:lnTo>
                  <a:pt x="44450" y="88899"/>
                </a:lnTo>
                <a:lnTo>
                  <a:pt x="61751" y="85406"/>
                </a:lnTo>
                <a:lnTo>
                  <a:pt x="75880" y="75880"/>
                </a:lnTo>
                <a:lnTo>
                  <a:pt x="85406" y="61751"/>
                </a:lnTo>
                <a:lnTo>
                  <a:pt x="88900" y="44449"/>
                </a:lnTo>
                <a:lnTo>
                  <a:pt x="85406" y="27148"/>
                </a:lnTo>
                <a:lnTo>
                  <a:pt x="75880" y="13019"/>
                </a:lnTo>
                <a:lnTo>
                  <a:pt x="61751" y="3493"/>
                </a:lnTo>
                <a:lnTo>
                  <a:pt x="4445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09810" y="641495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27148" y="3493"/>
                </a:lnTo>
                <a:lnTo>
                  <a:pt x="13019" y="13019"/>
                </a:lnTo>
                <a:lnTo>
                  <a:pt x="3493" y="27148"/>
                </a:lnTo>
                <a:lnTo>
                  <a:pt x="0" y="44449"/>
                </a:lnTo>
                <a:lnTo>
                  <a:pt x="3493" y="61751"/>
                </a:lnTo>
                <a:lnTo>
                  <a:pt x="13019" y="75880"/>
                </a:lnTo>
                <a:lnTo>
                  <a:pt x="27148" y="85406"/>
                </a:lnTo>
                <a:lnTo>
                  <a:pt x="44450" y="88899"/>
                </a:lnTo>
                <a:lnTo>
                  <a:pt x="61751" y="85406"/>
                </a:lnTo>
                <a:lnTo>
                  <a:pt x="75880" y="75880"/>
                </a:lnTo>
                <a:lnTo>
                  <a:pt x="85406" y="61751"/>
                </a:lnTo>
                <a:lnTo>
                  <a:pt x="88900" y="44449"/>
                </a:lnTo>
                <a:lnTo>
                  <a:pt x="85406" y="27148"/>
                </a:lnTo>
                <a:lnTo>
                  <a:pt x="75880" y="13019"/>
                </a:lnTo>
                <a:lnTo>
                  <a:pt x="61751" y="3493"/>
                </a:lnTo>
                <a:lnTo>
                  <a:pt x="4445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20075" y="5772575"/>
            <a:ext cx="953769" cy="789940"/>
          </a:xfrm>
          <a:custGeom>
            <a:avLst/>
            <a:gdLst/>
            <a:ahLst/>
            <a:cxnLst/>
            <a:rect l="l" t="t" r="r" b="b"/>
            <a:pathLst>
              <a:path w="953769" h="789940">
                <a:moveTo>
                  <a:pt x="929157" y="248920"/>
                </a:moveTo>
                <a:lnTo>
                  <a:pt x="24536" y="248920"/>
                </a:lnTo>
                <a:lnTo>
                  <a:pt x="15001" y="251460"/>
                </a:lnTo>
                <a:lnTo>
                  <a:pt x="7200" y="256540"/>
                </a:lnTo>
                <a:lnTo>
                  <a:pt x="1933" y="264160"/>
                </a:lnTo>
                <a:lnTo>
                  <a:pt x="0" y="273050"/>
                </a:lnTo>
                <a:lnTo>
                  <a:pt x="0" y="765810"/>
                </a:lnTo>
                <a:lnTo>
                  <a:pt x="1933" y="775970"/>
                </a:lnTo>
                <a:lnTo>
                  <a:pt x="7200" y="783590"/>
                </a:lnTo>
                <a:lnTo>
                  <a:pt x="15001" y="788670"/>
                </a:lnTo>
                <a:lnTo>
                  <a:pt x="24536" y="789940"/>
                </a:lnTo>
                <a:lnTo>
                  <a:pt x="929157" y="789940"/>
                </a:lnTo>
                <a:lnTo>
                  <a:pt x="938695" y="788670"/>
                </a:lnTo>
                <a:lnTo>
                  <a:pt x="946505" y="783590"/>
                </a:lnTo>
                <a:lnTo>
                  <a:pt x="951781" y="775970"/>
                </a:lnTo>
                <a:lnTo>
                  <a:pt x="953719" y="765810"/>
                </a:lnTo>
                <a:lnTo>
                  <a:pt x="953719" y="741680"/>
                </a:lnTo>
                <a:lnTo>
                  <a:pt x="49072" y="741680"/>
                </a:lnTo>
                <a:lnTo>
                  <a:pt x="49072" y="298450"/>
                </a:lnTo>
                <a:lnTo>
                  <a:pt x="953719" y="298450"/>
                </a:lnTo>
                <a:lnTo>
                  <a:pt x="953719" y="273050"/>
                </a:lnTo>
                <a:lnTo>
                  <a:pt x="951781" y="264160"/>
                </a:lnTo>
                <a:lnTo>
                  <a:pt x="946505" y="256540"/>
                </a:lnTo>
                <a:lnTo>
                  <a:pt x="938695" y="251460"/>
                </a:lnTo>
                <a:lnTo>
                  <a:pt x="929157" y="248920"/>
                </a:lnTo>
                <a:close/>
              </a:path>
              <a:path w="953769" h="789940">
                <a:moveTo>
                  <a:pt x="953719" y="298450"/>
                </a:moveTo>
                <a:lnTo>
                  <a:pt x="904621" y="298450"/>
                </a:lnTo>
                <a:lnTo>
                  <a:pt x="904621" y="741680"/>
                </a:lnTo>
                <a:lnTo>
                  <a:pt x="953719" y="741680"/>
                </a:lnTo>
                <a:lnTo>
                  <a:pt x="953719" y="298450"/>
                </a:lnTo>
                <a:close/>
              </a:path>
              <a:path w="953769" h="789940">
                <a:moveTo>
                  <a:pt x="189712" y="654050"/>
                </a:moveTo>
                <a:lnTo>
                  <a:pt x="91211" y="654050"/>
                </a:lnTo>
                <a:lnTo>
                  <a:pt x="84251" y="661670"/>
                </a:lnTo>
                <a:lnTo>
                  <a:pt x="84251" y="709930"/>
                </a:lnTo>
                <a:lnTo>
                  <a:pt x="91211" y="716280"/>
                </a:lnTo>
                <a:lnTo>
                  <a:pt x="189712" y="716280"/>
                </a:lnTo>
                <a:lnTo>
                  <a:pt x="196646" y="709930"/>
                </a:lnTo>
                <a:lnTo>
                  <a:pt x="196646" y="661670"/>
                </a:lnTo>
                <a:lnTo>
                  <a:pt x="189712" y="654050"/>
                </a:lnTo>
                <a:close/>
              </a:path>
              <a:path w="953769" h="789940">
                <a:moveTo>
                  <a:pt x="355422" y="654050"/>
                </a:moveTo>
                <a:lnTo>
                  <a:pt x="256857" y="654050"/>
                </a:lnTo>
                <a:lnTo>
                  <a:pt x="249897" y="661670"/>
                </a:lnTo>
                <a:lnTo>
                  <a:pt x="249897" y="709930"/>
                </a:lnTo>
                <a:lnTo>
                  <a:pt x="256857" y="716280"/>
                </a:lnTo>
                <a:lnTo>
                  <a:pt x="355422" y="716280"/>
                </a:lnTo>
                <a:lnTo>
                  <a:pt x="362292" y="709930"/>
                </a:lnTo>
                <a:lnTo>
                  <a:pt x="362292" y="661670"/>
                </a:lnTo>
                <a:lnTo>
                  <a:pt x="355422" y="654050"/>
                </a:lnTo>
                <a:close/>
              </a:path>
              <a:path w="953769" h="789940">
                <a:moveTo>
                  <a:pt x="521068" y="654050"/>
                </a:moveTo>
                <a:lnTo>
                  <a:pt x="422503" y="654050"/>
                </a:lnTo>
                <a:lnTo>
                  <a:pt x="415620" y="661670"/>
                </a:lnTo>
                <a:lnTo>
                  <a:pt x="415620" y="709930"/>
                </a:lnTo>
                <a:lnTo>
                  <a:pt x="422503" y="716280"/>
                </a:lnTo>
                <a:lnTo>
                  <a:pt x="521068" y="716280"/>
                </a:lnTo>
                <a:lnTo>
                  <a:pt x="528015" y="709930"/>
                </a:lnTo>
                <a:lnTo>
                  <a:pt x="528015" y="661670"/>
                </a:lnTo>
                <a:lnTo>
                  <a:pt x="521068" y="654050"/>
                </a:lnTo>
                <a:close/>
              </a:path>
              <a:path w="953769" h="789940">
                <a:moveTo>
                  <a:pt x="696861" y="654050"/>
                </a:moveTo>
                <a:lnTo>
                  <a:pt x="598360" y="654050"/>
                </a:lnTo>
                <a:lnTo>
                  <a:pt x="591400" y="661670"/>
                </a:lnTo>
                <a:lnTo>
                  <a:pt x="591400" y="709930"/>
                </a:lnTo>
                <a:lnTo>
                  <a:pt x="598360" y="716280"/>
                </a:lnTo>
                <a:lnTo>
                  <a:pt x="696861" y="716280"/>
                </a:lnTo>
                <a:lnTo>
                  <a:pt x="703821" y="709930"/>
                </a:lnTo>
                <a:lnTo>
                  <a:pt x="703821" y="661670"/>
                </a:lnTo>
                <a:lnTo>
                  <a:pt x="696861" y="654050"/>
                </a:lnTo>
                <a:close/>
              </a:path>
              <a:path w="953769" h="789940">
                <a:moveTo>
                  <a:pt x="862507" y="654050"/>
                </a:moveTo>
                <a:lnTo>
                  <a:pt x="764006" y="654050"/>
                </a:lnTo>
                <a:lnTo>
                  <a:pt x="757047" y="661670"/>
                </a:lnTo>
                <a:lnTo>
                  <a:pt x="757047" y="709930"/>
                </a:lnTo>
                <a:lnTo>
                  <a:pt x="764006" y="716280"/>
                </a:lnTo>
                <a:lnTo>
                  <a:pt x="862507" y="716280"/>
                </a:lnTo>
                <a:lnTo>
                  <a:pt x="869442" y="709930"/>
                </a:lnTo>
                <a:lnTo>
                  <a:pt x="869442" y="661670"/>
                </a:lnTo>
                <a:lnTo>
                  <a:pt x="862507" y="654050"/>
                </a:lnTo>
                <a:close/>
              </a:path>
              <a:path w="953769" h="789940">
                <a:moveTo>
                  <a:pt x="189712" y="543560"/>
                </a:moveTo>
                <a:lnTo>
                  <a:pt x="91211" y="543560"/>
                </a:lnTo>
                <a:lnTo>
                  <a:pt x="84251" y="551180"/>
                </a:lnTo>
                <a:lnTo>
                  <a:pt x="84251" y="599440"/>
                </a:lnTo>
                <a:lnTo>
                  <a:pt x="91211" y="605790"/>
                </a:lnTo>
                <a:lnTo>
                  <a:pt x="189712" y="605790"/>
                </a:lnTo>
                <a:lnTo>
                  <a:pt x="196646" y="599440"/>
                </a:lnTo>
                <a:lnTo>
                  <a:pt x="196646" y="551180"/>
                </a:lnTo>
                <a:lnTo>
                  <a:pt x="189712" y="543560"/>
                </a:lnTo>
                <a:close/>
              </a:path>
              <a:path w="953769" h="789940">
                <a:moveTo>
                  <a:pt x="355422" y="543560"/>
                </a:moveTo>
                <a:lnTo>
                  <a:pt x="256857" y="543560"/>
                </a:lnTo>
                <a:lnTo>
                  <a:pt x="249897" y="551180"/>
                </a:lnTo>
                <a:lnTo>
                  <a:pt x="249897" y="599440"/>
                </a:lnTo>
                <a:lnTo>
                  <a:pt x="256857" y="605790"/>
                </a:lnTo>
                <a:lnTo>
                  <a:pt x="355422" y="605790"/>
                </a:lnTo>
                <a:lnTo>
                  <a:pt x="362292" y="599440"/>
                </a:lnTo>
                <a:lnTo>
                  <a:pt x="362292" y="551180"/>
                </a:lnTo>
                <a:lnTo>
                  <a:pt x="355422" y="543560"/>
                </a:lnTo>
                <a:close/>
              </a:path>
              <a:path w="953769" h="789940">
                <a:moveTo>
                  <a:pt x="521068" y="543560"/>
                </a:moveTo>
                <a:lnTo>
                  <a:pt x="422503" y="543560"/>
                </a:lnTo>
                <a:lnTo>
                  <a:pt x="415620" y="551180"/>
                </a:lnTo>
                <a:lnTo>
                  <a:pt x="415620" y="599440"/>
                </a:lnTo>
                <a:lnTo>
                  <a:pt x="422503" y="605790"/>
                </a:lnTo>
                <a:lnTo>
                  <a:pt x="521068" y="605790"/>
                </a:lnTo>
                <a:lnTo>
                  <a:pt x="528015" y="599440"/>
                </a:lnTo>
                <a:lnTo>
                  <a:pt x="528015" y="551180"/>
                </a:lnTo>
                <a:lnTo>
                  <a:pt x="521068" y="543560"/>
                </a:lnTo>
                <a:close/>
              </a:path>
              <a:path w="953769" h="789940">
                <a:moveTo>
                  <a:pt x="696861" y="543560"/>
                </a:moveTo>
                <a:lnTo>
                  <a:pt x="598360" y="543560"/>
                </a:lnTo>
                <a:lnTo>
                  <a:pt x="591400" y="551180"/>
                </a:lnTo>
                <a:lnTo>
                  <a:pt x="591400" y="599440"/>
                </a:lnTo>
                <a:lnTo>
                  <a:pt x="598360" y="605790"/>
                </a:lnTo>
                <a:lnTo>
                  <a:pt x="696861" y="605790"/>
                </a:lnTo>
                <a:lnTo>
                  <a:pt x="703821" y="599440"/>
                </a:lnTo>
                <a:lnTo>
                  <a:pt x="703821" y="551180"/>
                </a:lnTo>
                <a:lnTo>
                  <a:pt x="696861" y="543560"/>
                </a:lnTo>
                <a:close/>
              </a:path>
              <a:path w="953769" h="789940">
                <a:moveTo>
                  <a:pt x="862507" y="543560"/>
                </a:moveTo>
                <a:lnTo>
                  <a:pt x="764006" y="543560"/>
                </a:lnTo>
                <a:lnTo>
                  <a:pt x="757047" y="551180"/>
                </a:lnTo>
                <a:lnTo>
                  <a:pt x="757047" y="599440"/>
                </a:lnTo>
                <a:lnTo>
                  <a:pt x="764006" y="605790"/>
                </a:lnTo>
                <a:lnTo>
                  <a:pt x="862507" y="605790"/>
                </a:lnTo>
                <a:lnTo>
                  <a:pt x="869442" y="599440"/>
                </a:lnTo>
                <a:lnTo>
                  <a:pt x="869442" y="551180"/>
                </a:lnTo>
                <a:lnTo>
                  <a:pt x="862507" y="543560"/>
                </a:lnTo>
                <a:close/>
              </a:path>
              <a:path w="953769" h="789940">
                <a:moveTo>
                  <a:pt x="189712" y="433070"/>
                </a:moveTo>
                <a:lnTo>
                  <a:pt x="91211" y="433070"/>
                </a:lnTo>
                <a:lnTo>
                  <a:pt x="84251" y="440690"/>
                </a:lnTo>
                <a:lnTo>
                  <a:pt x="84251" y="488950"/>
                </a:lnTo>
                <a:lnTo>
                  <a:pt x="91211" y="495300"/>
                </a:lnTo>
                <a:lnTo>
                  <a:pt x="189712" y="495300"/>
                </a:lnTo>
                <a:lnTo>
                  <a:pt x="196646" y="488950"/>
                </a:lnTo>
                <a:lnTo>
                  <a:pt x="196646" y="440690"/>
                </a:lnTo>
                <a:lnTo>
                  <a:pt x="189712" y="433070"/>
                </a:lnTo>
                <a:close/>
              </a:path>
              <a:path w="953769" h="789940">
                <a:moveTo>
                  <a:pt x="355422" y="433070"/>
                </a:moveTo>
                <a:lnTo>
                  <a:pt x="256857" y="433070"/>
                </a:lnTo>
                <a:lnTo>
                  <a:pt x="249897" y="440690"/>
                </a:lnTo>
                <a:lnTo>
                  <a:pt x="249897" y="488950"/>
                </a:lnTo>
                <a:lnTo>
                  <a:pt x="256857" y="495300"/>
                </a:lnTo>
                <a:lnTo>
                  <a:pt x="355422" y="495300"/>
                </a:lnTo>
                <a:lnTo>
                  <a:pt x="362292" y="488950"/>
                </a:lnTo>
                <a:lnTo>
                  <a:pt x="362292" y="440690"/>
                </a:lnTo>
                <a:lnTo>
                  <a:pt x="355422" y="433070"/>
                </a:lnTo>
                <a:close/>
              </a:path>
              <a:path w="953769" h="789940">
                <a:moveTo>
                  <a:pt x="521068" y="433070"/>
                </a:moveTo>
                <a:lnTo>
                  <a:pt x="422503" y="433070"/>
                </a:lnTo>
                <a:lnTo>
                  <a:pt x="415620" y="440690"/>
                </a:lnTo>
                <a:lnTo>
                  <a:pt x="415620" y="488950"/>
                </a:lnTo>
                <a:lnTo>
                  <a:pt x="422503" y="495300"/>
                </a:lnTo>
                <a:lnTo>
                  <a:pt x="521068" y="495300"/>
                </a:lnTo>
                <a:lnTo>
                  <a:pt x="528015" y="488950"/>
                </a:lnTo>
                <a:lnTo>
                  <a:pt x="528015" y="440690"/>
                </a:lnTo>
                <a:lnTo>
                  <a:pt x="521068" y="433070"/>
                </a:lnTo>
                <a:close/>
              </a:path>
              <a:path w="953769" h="789940">
                <a:moveTo>
                  <a:pt x="696861" y="433070"/>
                </a:moveTo>
                <a:lnTo>
                  <a:pt x="598360" y="433070"/>
                </a:lnTo>
                <a:lnTo>
                  <a:pt x="591400" y="440690"/>
                </a:lnTo>
                <a:lnTo>
                  <a:pt x="591400" y="488950"/>
                </a:lnTo>
                <a:lnTo>
                  <a:pt x="598360" y="495300"/>
                </a:lnTo>
                <a:lnTo>
                  <a:pt x="696861" y="495300"/>
                </a:lnTo>
                <a:lnTo>
                  <a:pt x="703821" y="488950"/>
                </a:lnTo>
                <a:lnTo>
                  <a:pt x="703821" y="440690"/>
                </a:lnTo>
                <a:lnTo>
                  <a:pt x="696861" y="433070"/>
                </a:lnTo>
                <a:close/>
              </a:path>
              <a:path w="953769" h="789940">
                <a:moveTo>
                  <a:pt x="862507" y="433070"/>
                </a:moveTo>
                <a:lnTo>
                  <a:pt x="764006" y="433070"/>
                </a:lnTo>
                <a:lnTo>
                  <a:pt x="757047" y="440690"/>
                </a:lnTo>
                <a:lnTo>
                  <a:pt x="757047" y="488950"/>
                </a:lnTo>
                <a:lnTo>
                  <a:pt x="764006" y="495300"/>
                </a:lnTo>
                <a:lnTo>
                  <a:pt x="862507" y="495300"/>
                </a:lnTo>
                <a:lnTo>
                  <a:pt x="869442" y="488950"/>
                </a:lnTo>
                <a:lnTo>
                  <a:pt x="869442" y="440690"/>
                </a:lnTo>
                <a:lnTo>
                  <a:pt x="862507" y="433070"/>
                </a:lnTo>
                <a:close/>
              </a:path>
              <a:path w="953769" h="789940">
                <a:moveTo>
                  <a:pt x="189712" y="322580"/>
                </a:moveTo>
                <a:lnTo>
                  <a:pt x="91211" y="322580"/>
                </a:lnTo>
                <a:lnTo>
                  <a:pt x="84251" y="330200"/>
                </a:lnTo>
                <a:lnTo>
                  <a:pt x="84251" y="378460"/>
                </a:lnTo>
                <a:lnTo>
                  <a:pt x="91211" y="384810"/>
                </a:lnTo>
                <a:lnTo>
                  <a:pt x="189712" y="384810"/>
                </a:lnTo>
                <a:lnTo>
                  <a:pt x="196646" y="378460"/>
                </a:lnTo>
                <a:lnTo>
                  <a:pt x="196646" y="330200"/>
                </a:lnTo>
                <a:lnTo>
                  <a:pt x="189712" y="322580"/>
                </a:lnTo>
                <a:close/>
              </a:path>
              <a:path w="953769" h="789940">
                <a:moveTo>
                  <a:pt x="355422" y="322580"/>
                </a:moveTo>
                <a:lnTo>
                  <a:pt x="256857" y="322580"/>
                </a:lnTo>
                <a:lnTo>
                  <a:pt x="249897" y="330200"/>
                </a:lnTo>
                <a:lnTo>
                  <a:pt x="249897" y="378460"/>
                </a:lnTo>
                <a:lnTo>
                  <a:pt x="256857" y="384810"/>
                </a:lnTo>
                <a:lnTo>
                  <a:pt x="355422" y="384810"/>
                </a:lnTo>
                <a:lnTo>
                  <a:pt x="362292" y="378460"/>
                </a:lnTo>
                <a:lnTo>
                  <a:pt x="362292" y="330200"/>
                </a:lnTo>
                <a:lnTo>
                  <a:pt x="355422" y="322580"/>
                </a:lnTo>
                <a:close/>
              </a:path>
              <a:path w="953769" h="789940">
                <a:moveTo>
                  <a:pt x="521068" y="322580"/>
                </a:moveTo>
                <a:lnTo>
                  <a:pt x="422503" y="322580"/>
                </a:lnTo>
                <a:lnTo>
                  <a:pt x="415620" y="330200"/>
                </a:lnTo>
                <a:lnTo>
                  <a:pt x="415620" y="378460"/>
                </a:lnTo>
                <a:lnTo>
                  <a:pt x="422503" y="384810"/>
                </a:lnTo>
                <a:lnTo>
                  <a:pt x="521068" y="384810"/>
                </a:lnTo>
                <a:lnTo>
                  <a:pt x="528015" y="378460"/>
                </a:lnTo>
                <a:lnTo>
                  <a:pt x="528015" y="330200"/>
                </a:lnTo>
                <a:lnTo>
                  <a:pt x="521068" y="322580"/>
                </a:lnTo>
                <a:close/>
              </a:path>
              <a:path w="953769" h="789940">
                <a:moveTo>
                  <a:pt x="696861" y="322580"/>
                </a:moveTo>
                <a:lnTo>
                  <a:pt x="598360" y="322580"/>
                </a:lnTo>
                <a:lnTo>
                  <a:pt x="591400" y="330200"/>
                </a:lnTo>
                <a:lnTo>
                  <a:pt x="591400" y="378460"/>
                </a:lnTo>
                <a:lnTo>
                  <a:pt x="598360" y="384810"/>
                </a:lnTo>
                <a:lnTo>
                  <a:pt x="696861" y="384810"/>
                </a:lnTo>
                <a:lnTo>
                  <a:pt x="703821" y="378460"/>
                </a:lnTo>
                <a:lnTo>
                  <a:pt x="703821" y="330200"/>
                </a:lnTo>
                <a:lnTo>
                  <a:pt x="696861" y="322580"/>
                </a:lnTo>
                <a:close/>
              </a:path>
              <a:path w="953769" h="789940">
                <a:moveTo>
                  <a:pt x="862507" y="322580"/>
                </a:moveTo>
                <a:lnTo>
                  <a:pt x="764006" y="322580"/>
                </a:lnTo>
                <a:lnTo>
                  <a:pt x="757047" y="330200"/>
                </a:lnTo>
                <a:lnTo>
                  <a:pt x="757047" y="378460"/>
                </a:lnTo>
                <a:lnTo>
                  <a:pt x="764006" y="384810"/>
                </a:lnTo>
                <a:lnTo>
                  <a:pt x="862507" y="384810"/>
                </a:lnTo>
                <a:lnTo>
                  <a:pt x="869442" y="378460"/>
                </a:lnTo>
                <a:lnTo>
                  <a:pt x="869442" y="330200"/>
                </a:lnTo>
                <a:lnTo>
                  <a:pt x="862507" y="322580"/>
                </a:lnTo>
                <a:close/>
              </a:path>
              <a:path w="953769" h="789940">
                <a:moveTo>
                  <a:pt x="812533" y="170180"/>
                </a:moveTo>
                <a:lnTo>
                  <a:pt x="141160" y="170180"/>
                </a:lnTo>
                <a:lnTo>
                  <a:pt x="131593" y="171450"/>
                </a:lnTo>
                <a:lnTo>
                  <a:pt x="123796" y="177800"/>
                </a:lnTo>
                <a:lnTo>
                  <a:pt x="118546" y="185420"/>
                </a:lnTo>
                <a:lnTo>
                  <a:pt x="116624" y="194310"/>
                </a:lnTo>
                <a:lnTo>
                  <a:pt x="116624" y="248920"/>
                </a:lnTo>
                <a:lnTo>
                  <a:pt x="837069" y="248920"/>
                </a:lnTo>
                <a:lnTo>
                  <a:pt x="837069" y="194310"/>
                </a:lnTo>
                <a:lnTo>
                  <a:pt x="835146" y="185420"/>
                </a:lnTo>
                <a:lnTo>
                  <a:pt x="829897" y="177800"/>
                </a:lnTo>
                <a:lnTo>
                  <a:pt x="822099" y="171450"/>
                </a:lnTo>
                <a:lnTo>
                  <a:pt x="812533" y="170180"/>
                </a:lnTo>
                <a:close/>
              </a:path>
              <a:path w="953769" h="789940">
                <a:moveTo>
                  <a:pt x="476859" y="0"/>
                </a:moveTo>
                <a:lnTo>
                  <a:pt x="467292" y="1270"/>
                </a:lnTo>
                <a:lnTo>
                  <a:pt x="459495" y="7620"/>
                </a:lnTo>
                <a:lnTo>
                  <a:pt x="454246" y="15240"/>
                </a:lnTo>
                <a:lnTo>
                  <a:pt x="452323" y="24130"/>
                </a:lnTo>
                <a:lnTo>
                  <a:pt x="452323" y="170180"/>
                </a:lnTo>
                <a:lnTo>
                  <a:pt x="501396" y="170180"/>
                </a:lnTo>
                <a:lnTo>
                  <a:pt x="501396" y="133350"/>
                </a:lnTo>
                <a:lnTo>
                  <a:pt x="596595" y="133350"/>
                </a:lnTo>
                <a:lnTo>
                  <a:pt x="604936" y="130810"/>
                </a:lnTo>
                <a:lnTo>
                  <a:pt x="611746" y="127000"/>
                </a:lnTo>
                <a:lnTo>
                  <a:pt x="616336" y="119380"/>
                </a:lnTo>
                <a:lnTo>
                  <a:pt x="618020" y="111760"/>
                </a:lnTo>
                <a:lnTo>
                  <a:pt x="618020" y="45720"/>
                </a:lnTo>
                <a:lnTo>
                  <a:pt x="616336" y="38100"/>
                </a:lnTo>
                <a:lnTo>
                  <a:pt x="611746" y="30480"/>
                </a:lnTo>
                <a:lnTo>
                  <a:pt x="604936" y="26670"/>
                </a:lnTo>
                <a:lnTo>
                  <a:pt x="596595" y="24130"/>
                </a:lnTo>
                <a:lnTo>
                  <a:pt x="501396" y="24130"/>
                </a:lnTo>
                <a:lnTo>
                  <a:pt x="499473" y="15240"/>
                </a:lnTo>
                <a:lnTo>
                  <a:pt x="494223" y="7620"/>
                </a:lnTo>
                <a:lnTo>
                  <a:pt x="486426" y="1270"/>
                </a:lnTo>
                <a:lnTo>
                  <a:pt x="476859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33658" y="2437345"/>
            <a:ext cx="793462" cy="78729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24278" y="4217809"/>
            <a:ext cx="372745" cy="699770"/>
          </a:xfrm>
          <a:custGeom>
            <a:avLst/>
            <a:gdLst/>
            <a:ahLst/>
            <a:cxnLst/>
            <a:rect l="l" t="t" r="r" b="b"/>
            <a:pathLst>
              <a:path w="372744" h="699770">
                <a:moveTo>
                  <a:pt x="51460" y="0"/>
                </a:moveTo>
                <a:lnTo>
                  <a:pt x="29316" y="7260"/>
                </a:lnTo>
                <a:lnTo>
                  <a:pt x="12247" y="21956"/>
                </a:lnTo>
                <a:lnTo>
                  <a:pt x="1920" y="41974"/>
                </a:lnTo>
                <a:lnTo>
                  <a:pt x="0" y="65201"/>
                </a:lnTo>
                <a:lnTo>
                  <a:pt x="22644" y="240893"/>
                </a:lnTo>
                <a:lnTo>
                  <a:pt x="37642" y="305523"/>
                </a:lnTo>
                <a:lnTo>
                  <a:pt x="65328" y="365810"/>
                </a:lnTo>
                <a:lnTo>
                  <a:pt x="177812" y="557606"/>
                </a:lnTo>
                <a:lnTo>
                  <a:pt x="182326" y="565221"/>
                </a:lnTo>
                <a:lnTo>
                  <a:pt x="186105" y="572944"/>
                </a:lnTo>
                <a:lnTo>
                  <a:pt x="189266" y="580938"/>
                </a:lnTo>
                <a:lnTo>
                  <a:pt x="191795" y="589178"/>
                </a:lnTo>
                <a:lnTo>
                  <a:pt x="209575" y="656678"/>
                </a:lnTo>
                <a:lnTo>
                  <a:pt x="218180" y="674702"/>
                </a:lnTo>
                <a:lnTo>
                  <a:pt x="232889" y="688178"/>
                </a:lnTo>
                <a:lnTo>
                  <a:pt x="252927" y="696619"/>
                </a:lnTo>
                <a:lnTo>
                  <a:pt x="277520" y="699541"/>
                </a:lnTo>
                <a:lnTo>
                  <a:pt x="314871" y="699541"/>
                </a:lnTo>
                <a:lnTo>
                  <a:pt x="357289" y="681164"/>
                </a:lnTo>
                <a:lnTo>
                  <a:pt x="366740" y="667004"/>
                </a:lnTo>
                <a:lnTo>
                  <a:pt x="277520" y="667004"/>
                </a:lnTo>
                <a:lnTo>
                  <a:pt x="267439" y="666373"/>
                </a:lnTo>
                <a:lnTo>
                  <a:pt x="256446" y="663773"/>
                </a:lnTo>
                <a:lnTo>
                  <a:pt x="246864" y="658136"/>
                </a:lnTo>
                <a:lnTo>
                  <a:pt x="241020" y="648398"/>
                </a:lnTo>
                <a:lnTo>
                  <a:pt x="223253" y="580898"/>
                </a:lnTo>
                <a:lnTo>
                  <a:pt x="220005" y="570273"/>
                </a:lnTo>
                <a:lnTo>
                  <a:pt x="215947" y="559968"/>
                </a:lnTo>
                <a:lnTo>
                  <a:pt x="211094" y="550015"/>
                </a:lnTo>
                <a:lnTo>
                  <a:pt x="182392" y="501116"/>
                </a:lnTo>
                <a:lnTo>
                  <a:pt x="93383" y="349351"/>
                </a:lnTo>
                <a:lnTo>
                  <a:pt x="68438" y="295003"/>
                </a:lnTo>
                <a:lnTo>
                  <a:pt x="54914" y="236740"/>
                </a:lnTo>
                <a:lnTo>
                  <a:pt x="32308" y="61315"/>
                </a:lnTo>
                <a:lnTo>
                  <a:pt x="33185" y="50982"/>
                </a:lnTo>
                <a:lnTo>
                  <a:pt x="37796" y="42078"/>
                </a:lnTo>
                <a:lnTo>
                  <a:pt x="45401" y="35540"/>
                </a:lnTo>
                <a:lnTo>
                  <a:pt x="55257" y="32308"/>
                </a:lnTo>
                <a:lnTo>
                  <a:pt x="110364" y="32308"/>
                </a:lnTo>
                <a:lnTo>
                  <a:pt x="109381" y="29314"/>
                </a:lnTo>
                <a:lnTo>
                  <a:pt x="94684" y="12242"/>
                </a:lnTo>
                <a:lnTo>
                  <a:pt x="74672" y="1914"/>
                </a:lnTo>
                <a:lnTo>
                  <a:pt x="51460" y="0"/>
                </a:lnTo>
                <a:close/>
              </a:path>
              <a:path w="372744" h="699770">
                <a:moveTo>
                  <a:pt x="206841" y="265972"/>
                </a:moveTo>
                <a:lnTo>
                  <a:pt x="152317" y="265972"/>
                </a:lnTo>
                <a:lnTo>
                  <a:pt x="162282" y="267219"/>
                </a:lnTo>
                <a:lnTo>
                  <a:pt x="171058" y="272102"/>
                </a:lnTo>
                <a:lnTo>
                  <a:pt x="177507" y="280250"/>
                </a:lnTo>
                <a:lnTo>
                  <a:pt x="177673" y="280593"/>
                </a:lnTo>
                <a:lnTo>
                  <a:pt x="178079" y="281292"/>
                </a:lnTo>
                <a:lnTo>
                  <a:pt x="293712" y="472859"/>
                </a:lnTo>
                <a:lnTo>
                  <a:pt x="311111" y="510844"/>
                </a:lnTo>
                <a:lnTo>
                  <a:pt x="339547" y="636041"/>
                </a:lnTo>
                <a:lnTo>
                  <a:pt x="340499" y="647598"/>
                </a:lnTo>
                <a:lnTo>
                  <a:pt x="338188" y="653961"/>
                </a:lnTo>
                <a:lnTo>
                  <a:pt x="328726" y="664057"/>
                </a:lnTo>
                <a:lnTo>
                  <a:pt x="321919" y="667004"/>
                </a:lnTo>
                <a:lnTo>
                  <a:pt x="366740" y="667004"/>
                </a:lnTo>
                <a:lnTo>
                  <a:pt x="369363" y="661563"/>
                </a:lnTo>
                <a:lnTo>
                  <a:pt x="372112" y="650480"/>
                </a:lnTo>
                <a:lnTo>
                  <a:pt x="372541" y="638886"/>
                </a:lnTo>
                <a:lnTo>
                  <a:pt x="372275" y="634771"/>
                </a:lnTo>
                <a:lnTo>
                  <a:pt x="342430" y="501827"/>
                </a:lnTo>
                <a:lnTo>
                  <a:pt x="321754" y="456361"/>
                </a:lnTo>
                <a:lnTo>
                  <a:pt x="206841" y="265972"/>
                </a:lnTo>
                <a:close/>
              </a:path>
              <a:path w="372744" h="699770">
                <a:moveTo>
                  <a:pt x="110364" y="32308"/>
                </a:moveTo>
                <a:lnTo>
                  <a:pt x="55257" y="32308"/>
                </a:lnTo>
                <a:lnTo>
                  <a:pt x="65613" y="33171"/>
                </a:lnTo>
                <a:lnTo>
                  <a:pt x="74542" y="37777"/>
                </a:lnTo>
                <a:lnTo>
                  <a:pt x="81100" y="45387"/>
                </a:lnTo>
                <a:lnTo>
                  <a:pt x="84340" y="55257"/>
                </a:lnTo>
                <a:lnTo>
                  <a:pt x="108026" y="256298"/>
                </a:lnTo>
                <a:lnTo>
                  <a:pt x="100459" y="269659"/>
                </a:lnTo>
                <a:lnTo>
                  <a:pt x="96600" y="284486"/>
                </a:lnTo>
                <a:lnTo>
                  <a:pt x="152565" y="401320"/>
                </a:lnTo>
                <a:lnTo>
                  <a:pt x="157949" y="404126"/>
                </a:lnTo>
                <a:lnTo>
                  <a:pt x="166319" y="404126"/>
                </a:lnTo>
                <a:lnTo>
                  <a:pt x="179553" y="385536"/>
                </a:lnTo>
                <a:lnTo>
                  <a:pt x="177380" y="379450"/>
                </a:lnTo>
                <a:lnTo>
                  <a:pt x="131305" y="303060"/>
                </a:lnTo>
                <a:lnTo>
                  <a:pt x="130924" y="302234"/>
                </a:lnTo>
                <a:lnTo>
                  <a:pt x="128712" y="292659"/>
                </a:lnTo>
                <a:lnTo>
                  <a:pt x="130098" y="283254"/>
                </a:lnTo>
                <a:lnTo>
                  <a:pt x="134742" y="274963"/>
                </a:lnTo>
                <a:lnTo>
                  <a:pt x="142303" y="268732"/>
                </a:lnTo>
                <a:lnTo>
                  <a:pt x="152317" y="265972"/>
                </a:lnTo>
                <a:lnTo>
                  <a:pt x="206841" y="265972"/>
                </a:lnTo>
                <a:lnTo>
                  <a:pt x="206222" y="264947"/>
                </a:lnTo>
                <a:lnTo>
                  <a:pt x="193810" y="248787"/>
                </a:lnTo>
                <a:lnTo>
                  <a:pt x="177230" y="238129"/>
                </a:lnTo>
                <a:lnTo>
                  <a:pt x="166484" y="235534"/>
                </a:lnTo>
                <a:lnTo>
                  <a:pt x="138341" y="235534"/>
                </a:lnTo>
                <a:lnTo>
                  <a:pt x="116649" y="51460"/>
                </a:lnTo>
                <a:lnTo>
                  <a:pt x="110364" y="32308"/>
                </a:lnTo>
                <a:close/>
              </a:path>
              <a:path w="372744" h="699770">
                <a:moveTo>
                  <a:pt x="158175" y="233527"/>
                </a:moveTo>
                <a:lnTo>
                  <a:pt x="138341" y="235534"/>
                </a:lnTo>
                <a:lnTo>
                  <a:pt x="166484" y="235534"/>
                </a:lnTo>
                <a:lnTo>
                  <a:pt x="158175" y="233527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367829" y="4217809"/>
            <a:ext cx="372745" cy="699770"/>
          </a:xfrm>
          <a:custGeom>
            <a:avLst/>
            <a:gdLst/>
            <a:ahLst/>
            <a:cxnLst/>
            <a:rect l="l" t="t" r="r" b="b"/>
            <a:pathLst>
              <a:path w="372744" h="699770">
                <a:moveTo>
                  <a:pt x="214090" y="233527"/>
                </a:moveTo>
                <a:lnTo>
                  <a:pt x="178455" y="248787"/>
                </a:lnTo>
                <a:lnTo>
                  <a:pt x="50250" y="456806"/>
                </a:lnTo>
                <a:lnTo>
                  <a:pt x="30311" y="500418"/>
                </a:lnTo>
                <a:lnTo>
                  <a:pt x="1559" y="626325"/>
                </a:lnTo>
                <a:lnTo>
                  <a:pt x="0" y="635609"/>
                </a:lnTo>
                <a:lnTo>
                  <a:pt x="19" y="646760"/>
                </a:lnTo>
                <a:lnTo>
                  <a:pt x="23647" y="688661"/>
                </a:lnTo>
                <a:lnTo>
                  <a:pt x="57426" y="699554"/>
                </a:lnTo>
                <a:lnTo>
                  <a:pt x="94738" y="699554"/>
                </a:lnTo>
                <a:lnTo>
                  <a:pt x="139371" y="688186"/>
                </a:lnTo>
                <a:lnTo>
                  <a:pt x="50200" y="667016"/>
                </a:lnTo>
                <a:lnTo>
                  <a:pt x="43545" y="664070"/>
                </a:lnTo>
                <a:lnTo>
                  <a:pt x="33905" y="653491"/>
                </a:lnTo>
                <a:lnTo>
                  <a:pt x="31632" y="646760"/>
                </a:lnTo>
                <a:lnTo>
                  <a:pt x="32483" y="637717"/>
                </a:lnTo>
                <a:lnTo>
                  <a:pt x="61147" y="510857"/>
                </a:lnTo>
                <a:lnTo>
                  <a:pt x="78559" y="472871"/>
                </a:lnTo>
                <a:lnTo>
                  <a:pt x="194179" y="281292"/>
                </a:lnTo>
                <a:lnTo>
                  <a:pt x="194395" y="280962"/>
                </a:lnTo>
                <a:lnTo>
                  <a:pt x="194764" y="280250"/>
                </a:lnTo>
                <a:lnTo>
                  <a:pt x="201205" y="272102"/>
                </a:lnTo>
                <a:lnTo>
                  <a:pt x="209978" y="267220"/>
                </a:lnTo>
                <a:lnTo>
                  <a:pt x="219942" y="265977"/>
                </a:lnTo>
                <a:lnTo>
                  <a:pt x="269723" y="265977"/>
                </a:lnTo>
                <a:lnTo>
                  <a:pt x="264245" y="256298"/>
                </a:lnTo>
                <a:lnTo>
                  <a:pt x="266692" y="235534"/>
                </a:lnTo>
                <a:lnTo>
                  <a:pt x="233918" y="235534"/>
                </a:lnTo>
                <a:lnTo>
                  <a:pt x="214090" y="233527"/>
                </a:lnTo>
                <a:close/>
              </a:path>
              <a:path w="372744" h="699770">
                <a:moveTo>
                  <a:pt x="365358" y="32321"/>
                </a:moveTo>
                <a:lnTo>
                  <a:pt x="317001" y="32321"/>
                </a:lnTo>
                <a:lnTo>
                  <a:pt x="326863" y="35551"/>
                </a:lnTo>
                <a:lnTo>
                  <a:pt x="334468" y="42084"/>
                </a:lnTo>
                <a:lnTo>
                  <a:pt x="339081" y="50984"/>
                </a:lnTo>
                <a:lnTo>
                  <a:pt x="339963" y="61315"/>
                </a:lnTo>
                <a:lnTo>
                  <a:pt x="317357" y="236740"/>
                </a:lnTo>
                <a:lnTo>
                  <a:pt x="303831" y="295008"/>
                </a:lnTo>
                <a:lnTo>
                  <a:pt x="278876" y="349351"/>
                </a:lnTo>
                <a:lnTo>
                  <a:pt x="161170" y="550017"/>
                </a:lnTo>
                <a:lnTo>
                  <a:pt x="156316" y="559973"/>
                </a:lnTo>
                <a:lnTo>
                  <a:pt x="152255" y="570279"/>
                </a:lnTo>
                <a:lnTo>
                  <a:pt x="148993" y="580944"/>
                </a:lnTo>
                <a:lnTo>
                  <a:pt x="131238" y="648398"/>
                </a:lnTo>
                <a:lnTo>
                  <a:pt x="125394" y="658138"/>
                </a:lnTo>
                <a:lnTo>
                  <a:pt x="115813" y="663779"/>
                </a:lnTo>
                <a:lnTo>
                  <a:pt x="104819" y="666384"/>
                </a:lnTo>
                <a:lnTo>
                  <a:pt x="94738" y="667016"/>
                </a:lnTo>
                <a:lnTo>
                  <a:pt x="157761" y="667016"/>
                </a:lnTo>
                <a:lnTo>
                  <a:pt x="162696" y="656691"/>
                </a:lnTo>
                <a:lnTo>
                  <a:pt x="180476" y="589191"/>
                </a:lnTo>
                <a:lnTo>
                  <a:pt x="183017" y="580897"/>
                </a:lnTo>
                <a:lnTo>
                  <a:pt x="186156" y="572947"/>
                </a:lnTo>
                <a:lnTo>
                  <a:pt x="189938" y="565227"/>
                </a:lnTo>
                <a:lnTo>
                  <a:pt x="194700" y="557212"/>
                </a:lnTo>
                <a:lnTo>
                  <a:pt x="306943" y="365810"/>
                </a:lnTo>
                <a:lnTo>
                  <a:pt x="334619" y="305530"/>
                </a:lnTo>
                <a:lnTo>
                  <a:pt x="349627" y="240906"/>
                </a:lnTo>
                <a:lnTo>
                  <a:pt x="372259" y="65201"/>
                </a:lnTo>
                <a:lnTo>
                  <a:pt x="370339" y="41976"/>
                </a:lnTo>
                <a:lnTo>
                  <a:pt x="365358" y="32321"/>
                </a:lnTo>
                <a:close/>
              </a:path>
              <a:path w="372744" h="699770">
                <a:moveTo>
                  <a:pt x="269723" y="265977"/>
                </a:moveTo>
                <a:lnTo>
                  <a:pt x="219942" y="265977"/>
                </a:lnTo>
                <a:lnTo>
                  <a:pt x="229955" y="268744"/>
                </a:lnTo>
                <a:lnTo>
                  <a:pt x="237518" y="274975"/>
                </a:lnTo>
                <a:lnTo>
                  <a:pt x="242166" y="283265"/>
                </a:lnTo>
                <a:lnTo>
                  <a:pt x="243557" y="292667"/>
                </a:lnTo>
                <a:lnTo>
                  <a:pt x="241347" y="302234"/>
                </a:lnTo>
                <a:lnTo>
                  <a:pt x="240954" y="303060"/>
                </a:lnTo>
                <a:lnTo>
                  <a:pt x="194878" y="379463"/>
                </a:lnTo>
                <a:lnTo>
                  <a:pt x="192705" y="385546"/>
                </a:lnTo>
                <a:lnTo>
                  <a:pt x="205940" y="404139"/>
                </a:lnTo>
                <a:lnTo>
                  <a:pt x="214309" y="404139"/>
                </a:lnTo>
                <a:lnTo>
                  <a:pt x="269554" y="318630"/>
                </a:lnTo>
                <a:lnTo>
                  <a:pt x="275664" y="284497"/>
                </a:lnTo>
                <a:lnTo>
                  <a:pt x="271810" y="269666"/>
                </a:lnTo>
                <a:lnTo>
                  <a:pt x="269723" y="265977"/>
                </a:lnTo>
                <a:close/>
              </a:path>
              <a:path w="372744" h="699770">
                <a:moveTo>
                  <a:pt x="320811" y="0"/>
                </a:moveTo>
                <a:lnTo>
                  <a:pt x="277585" y="12252"/>
                </a:lnTo>
                <a:lnTo>
                  <a:pt x="255609" y="51460"/>
                </a:lnTo>
                <a:lnTo>
                  <a:pt x="233918" y="235534"/>
                </a:lnTo>
                <a:lnTo>
                  <a:pt x="266692" y="235534"/>
                </a:lnTo>
                <a:lnTo>
                  <a:pt x="287931" y="55270"/>
                </a:lnTo>
                <a:lnTo>
                  <a:pt x="291162" y="45398"/>
                </a:lnTo>
                <a:lnTo>
                  <a:pt x="297713" y="37785"/>
                </a:lnTo>
                <a:lnTo>
                  <a:pt x="306640" y="33178"/>
                </a:lnTo>
                <a:lnTo>
                  <a:pt x="317001" y="32321"/>
                </a:lnTo>
                <a:lnTo>
                  <a:pt x="365358" y="32321"/>
                </a:lnTo>
                <a:lnTo>
                  <a:pt x="360013" y="21961"/>
                </a:lnTo>
                <a:lnTo>
                  <a:pt x="342948" y="7265"/>
                </a:lnTo>
                <a:lnTo>
                  <a:pt x="320811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107806" y="4192701"/>
            <a:ext cx="448945" cy="388620"/>
          </a:xfrm>
          <a:custGeom>
            <a:avLst/>
            <a:gdLst/>
            <a:ahLst/>
            <a:cxnLst/>
            <a:rect l="l" t="t" r="r" b="b"/>
            <a:pathLst>
              <a:path w="448944" h="388620">
                <a:moveTo>
                  <a:pt x="122072" y="0"/>
                </a:moveTo>
                <a:lnTo>
                  <a:pt x="74602" y="9608"/>
                </a:lnTo>
                <a:lnTo>
                  <a:pt x="35794" y="35796"/>
                </a:lnTo>
                <a:lnTo>
                  <a:pt x="9608" y="74607"/>
                </a:lnTo>
                <a:lnTo>
                  <a:pt x="0" y="122085"/>
                </a:lnTo>
                <a:lnTo>
                  <a:pt x="8613" y="163345"/>
                </a:lnTo>
                <a:lnTo>
                  <a:pt x="30638" y="201452"/>
                </a:lnTo>
                <a:lnTo>
                  <a:pt x="60350" y="236251"/>
                </a:lnTo>
                <a:lnTo>
                  <a:pt x="92024" y="267589"/>
                </a:lnTo>
                <a:lnTo>
                  <a:pt x="101600" y="276826"/>
                </a:lnTo>
                <a:lnTo>
                  <a:pt x="148139" y="322555"/>
                </a:lnTo>
                <a:lnTo>
                  <a:pt x="180962" y="353937"/>
                </a:lnTo>
                <a:lnTo>
                  <a:pt x="213372" y="384225"/>
                </a:lnTo>
                <a:lnTo>
                  <a:pt x="220433" y="388505"/>
                </a:lnTo>
                <a:lnTo>
                  <a:pt x="228320" y="388505"/>
                </a:lnTo>
                <a:lnTo>
                  <a:pt x="268849" y="352872"/>
                </a:lnTo>
                <a:lnTo>
                  <a:pt x="271814" y="350037"/>
                </a:lnTo>
                <a:lnTo>
                  <a:pt x="224358" y="350037"/>
                </a:lnTo>
                <a:lnTo>
                  <a:pt x="207843" y="334564"/>
                </a:lnTo>
                <a:lnTo>
                  <a:pt x="186031" y="313856"/>
                </a:lnTo>
                <a:lnTo>
                  <a:pt x="160687" y="289388"/>
                </a:lnTo>
                <a:lnTo>
                  <a:pt x="129018" y="258119"/>
                </a:lnTo>
                <a:lnTo>
                  <a:pt x="124329" y="253545"/>
                </a:lnTo>
                <a:lnTo>
                  <a:pt x="86327" y="216316"/>
                </a:lnTo>
                <a:lnTo>
                  <a:pt x="59839" y="186132"/>
                </a:lnTo>
                <a:lnTo>
                  <a:pt x="32524" y="122085"/>
                </a:lnTo>
                <a:lnTo>
                  <a:pt x="39572" y="87262"/>
                </a:lnTo>
                <a:lnTo>
                  <a:pt x="58781" y="58794"/>
                </a:lnTo>
                <a:lnTo>
                  <a:pt x="87249" y="39585"/>
                </a:lnTo>
                <a:lnTo>
                  <a:pt x="122072" y="32537"/>
                </a:lnTo>
                <a:lnTo>
                  <a:pt x="205034" y="32537"/>
                </a:lnTo>
                <a:lnTo>
                  <a:pt x="180728" y="15025"/>
                </a:lnTo>
                <a:lnTo>
                  <a:pt x="152708" y="3902"/>
                </a:lnTo>
                <a:lnTo>
                  <a:pt x="122072" y="0"/>
                </a:lnTo>
                <a:close/>
              </a:path>
              <a:path w="448944" h="388620">
                <a:moveTo>
                  <a:pt x="408129" y="32537"/>
                </a:moveTo>
                <a:lnTo>
                  <a:pt x="326682" y="32537"/>
                </a:lnTo>
                <a:lnTo>
                  <a:pt x="361497" y="39585"/>
                </a:lnTo>
                <a:lnTo>
                  <a:pt x="389961" y="58794"/>
                </a:lnTo>
                <a:lnTo>
                  <a:pt x="409169" y="87262"/>
                </a:lnTo>
                <a:lnTo>
                  <a:pt x="416217" y="122085"/>
                </a:lnTo>
                <a:lnTo>
                  <a:pt x="408538" y="154436"/>
                </a:lnTo>
                <a:lnTo>
                  <a:pt x="388904" y="186132"/>
                </a:lnTo>
                <a:lnTo>
                  <a:pt x="362419" y="216316"/>
                </a:lnTo>
                <a:lnTo>
                  <a:pt x="334187" y="244132"/>
                </a:lnTo>
                <a:lnTo>
                  <a:pt x="324410" y="253550"/>
                </a:lnTo>
                <a:lnTo>
                  <a:pt x="319730" y="258121"/>
                </a:lnTo>
                <a:lnTo>
                  <a:pt x="288835" y="288608"/>
                </a:lnTo>
                <a:lnTo>
                  <a:pt x="263513" y="313042"/>
                </a:lnTo>
                <a:lnTo>
                  <a:pt x="241318" y="334123"/>
                </a:lnTo>
                <a:lnTo>
                  <a:pt x="224358" y="350037"/>
                </a:lnTo>
                <a:lnTo>
                  <a:pt x="271814" y="350037"/>
                </a:lnTo>
                <a:lnTo>
                  <a:pt x="301784" y="321374"/>
                </a:lnTo>
                <a:lnTo>
                  <a:pt x="347148" y="276826"/>
                </a:lnTo>
                <a:lnTo>
                  <a:pt x="356730" y="267589"/>
                </a:lnTo>
                <a:lnTo>
                  <a:pt x="388404" y="236251"/>
                </a:lnTo>
                <a:lnTo>
                  <a:pt x="418115" y="201452"/>
                </a:lnTo>
                <a:lnTo>
                  <a:pt x="440140" y="163345"/>
                </a:lnTo>
                <a:lnTo>
                  <a:pt x="448754" y="122085"/>
                </a:lnTo>
                <a:lnTo>
                  <a:pt x="439146" y="74607"/>
                </a:lnTo>
                <a:lnTo>
                  <a:pt x="412959" y="35796"/>
                </a:lnTo>
                <a:lnTo>
                  <a:pt x="408129" y="32537"/>
                </a:lnTo>
                <a:close/>
              </a:path>
              <a:path w="448944" h="388620">
                <a:moveTo>
                  <a:pt x="205034" y="32537"/>
                </a:moveTo>
                <a:lnTo>
                  <a:pt x="122072" y="32537"/>
                </a:lnTo>
                <a:lnTo>
                  <a:pt x="151283" y="37432"/>
                </a:lnTo>
                <a:lnTo>
                  <a:pt x="176714" y="51146"/>
                </a:lnTo>
                <a:lnTo>
                  <a:pt x="196467" y="72217"/>
                </a:lnTo>
                <a:lnTo>
                  <a:pt x="208648" y="99187"/>
                </a:lnTo>
                <a:lnTo>
                  <a:pt x="210527" y="106324"/>
                </a:lnTo>
                <a:lnTo>
                  <a:pt x="216992" y="111302"/>
                </a:lnTo>
                <a:lnTo>
                  <a:pt x="231762" y="111302"/>
                </a:lnTo>
                <a:lnTo>
                  <a:pt x="238226" y="106324"/>
                </a:lnTo>
                <a:lnTo>
                  <a:pt x="240106" y="99187"/>
                </a:lnTo>
                <a:lnTo>
                  <a:pt x="252287" y="72217"/>
                </a:lnTo>
                <a:lnTo>
                  <a:pt x="268019" y="55435"/>
                </a:lnTo>
                <a:lnTo>
                  <a:pt x="224383" y="55435"/>
                </a:lnTo>
                <a:lnTo>
                  <a:pt x="205034" y="32537"/>
                </a:lnTo>
                <a:close/>
              </a:path>
              <a:path w="448944" h="388620">
                <a:moveTo>
                  <a:pt x="326682" y="0"/>
                </a:moveTo>
                <a:lnTo>
                  <a:pt x="296040" y="3902"/>
                </a:lnTo>
                <a:lnTo>
                  <a:pt x="268022" y="15025"/>
                </a:lnTo>
                <a:lnTo>
                  <a:pt x="243759" y="32495"/>
                </a:lnTo>
                <a:lnTo>
                  <a:pt x="224383" y="55435"/>
                </a:lnTo>
                <a:lnTo>
                  <a:pt x="268019" y="55435"/>
                </a:lnTo>
                <a:lnTo>
                  <a:pt x="272040" y="51146"/>
                </a:lnTo>
                <a:lnTo>
                  <a:pt x="297470" y="37432"/>
                </a:lnTo>
                <a:lnTo>
                  <a:pt x="326682" y="32537"/>
                </a:lnTo>
                <a:lnTo>
                  <a:pt x="408129" y="32537"/>
                </a:lnTo>
                <a:lnTo>
                  <a:pt x="374152" y="9608"/>
                </a:lnTo>
                <a:lnTo>
                  <a:pt x="326682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31434" y="4348119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60" h="47625">
                <a:moveTo>
                  <a:pt x="31510" y="0"/>
                </a:moveTo>
                <a:lnTo>
                  <a:pt x="1236" y="24946"/>
                </a:lnTo>
                <a:lnTo>
                  <a:pt x="0" y="31061"/>
                </a:lnTo>
                <a:lnTo>
                  <a:pt x="1144" y="37192"/>
                </a:lnTo>
                <a:lnTo>
                  <a:pt x="4679" y="42600"/>
                </a:lnTo>
                <a:lnTo>
                  <a:pt x="7867" y="45826"/>
                </a:lnTo>
                <a:lnTo>
                  <a:pt x="12071" y="47439"/>
                </a:lnTo>
                <a:lnTo>
                  <a:pt x="20389" y="47439"/>
                </a:lnTo>
                <a:lnTo>
                  <a:pt x="24517" y="45889"/>
                </a:lnTo>
                <a:lnTo>
                  <a:pt x="42818" y="27855"/>
                </a:lnTo>
                <a:lnTo>
                  <a:pt x="46426" y="22497"/>
                </a:lnTo>
                <a:lnTo>
                  <a:pt x="47663" y="16382"/>
                </a:lnTo>
                <a:lnTo>
                  <a:pt x="46518" y="10251"/>
                </a:lnTo>
                <a:lnTo>
                  <a:pt x="42983" y="4843"/>
                </a:lnTo>
                <a:lnTo>
                  <a:pt x="37624" y="1231"/>
                </a:lnTo>
                <a:lnTo>
                  <a:pt x="31510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328926" y="4415435"/>
            <a:ext cx="81915" cy="81280"/>
          </a:xfrm>
          <a:custGeom>
            <a:avLst/>
            <a:gdLst/>
            <a:ahLst/>
            <a:cxnLst/>
            <a:rect l="l" t="t" r="r" b="b"/>
            <a:pathLst>
              <a:path w="81914" h="81279">
                <a:moveTo>
                  <a:pt x="65741" y="0"/>
                </a:moveTo>
                <a:lnTo>
                  <a:pt x="4851" y="53325"/>
                </a:lnTo>
                <a:lnTo>
                  <a:pt x="0" y="64798"/>
                </a:lnTo>
                <a:lnTo>
                  <a:pt x="1143" y="70929"/>
                </a:lnTo>
                <a:lnTo>
                  <a:pt x="4673" y="76338"/>
                </a:lnTo>
                <a:lnTo>
                  <a:pt x="7861" y="79563"/>
                </a:lnTo>
                <a:lnTo>
                  <a:pt x="12065" y="81189"/>
                </a:lnTo>
                <a:lnTo>
                  <a:pt x="20396" y="81189"/>
                </a:lnTo>
                <a:lnTo>
                  <a:pt x="24523" y="79614"/>
                </a:lnTo>
                <a:lnTo>
                  <a:pt x="77038" y="27849"/>
                </a:lnTo>
                <a:lnTo>
                  <a:pt x="80651" y="22498"/>
                </a:lnTo>
                <a:lnTo>
                  <a:pt x="81888" y="16387"/>
                </a:lnTo>
                <a:lnTo>
                  <a:pt x="80740" y="10258"/>
                </a:lnTo>
                <a:lnTo>
                  <a:pt x="77203" y="4849"/>
                </a:lnTo>
                <a:lnTo>
                  <a:pt x="71852" y="1236"/>
                </a:lnTo>
                <a:lnTo>
                  <a:pt x="65741" y="0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60476"/>
            <a:ext cx="10683875" cy="16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226986"/>
            <a:ext cx="10683875" cy="166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93495"/>
            <a:ext cx="10683875" cy="1665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137" y="1584464"/>
            <a:ext cx="75565" cy="106680"/>
          </a:xfrm>
          <a:custGeom>
            <a:avLst/>
            <a:gdLst/>
            <a:ahLst/>
            <a:cxnLst/>
            <a:rect l="l" t="t" r="r" b="b"/>
            <a:pathLst>
              <a:path w="75565" h="106680">
                <a:moveTo>
                  <a:pt x="31241" y="0"/>
                </a:moveTo>
                <a:lnTo>
                  <a:pt x="0" y="0"/>
                </a:lnTo>
                <a:lnTo>
                  <a:pt x="0" y="1523"/>
                </a:lnTo>
                <a:lnTo>
                  <a:pt x="9143" y="3809"/>
                </a:lnTo>
                <a:lnTo>
                  <a:pt x="9143" y="102882"/>
                </a:lnTo>
                <a:lnTo>
                  <a:pt x="0" y="105155"/>
                </a:lnTo>
                <a:lnTo>
                  <a:pt x="0" y="106692"/>
                </a:lnTo>
                <a:lnTo>
                  <a:pt x="31241" y="106692"/>
                </a:lnTo>
                <a:lnTo>
                  <a:pt x="31241" y="105155"/>
                </a:lnTo>
                <a:lnTo>
                  <a:pt x="22097" y="102882"/>
                </a:lnTo>
                <a:lnTo>
                  <a:pt x="22097" y="86867"/>
                </a:lnTo>
                <a:lnTo>
                  <a:pt x="25139" y="80784"/>
                </a:lnTo>
                <a:lnTo>
                  <a:pt x="22097" y="80784"/>
                </a:lnTo>
                <a:lnTo>
                  <a:pt x="22097" y="3809"/>
                </a:lnTo>
                <a:lnTo>
                  <a:pt x="31241" y="1523"/>
                </a:lnTo>
                <a:lnTo>
                  <a:pt x="31241" y="0"/>
                </a:lnTo>
                <a:close/>
              </a:path>
              <a:path w="75565" h="106680">
                <a:moveTo>
                  <a:pt x="66293" y="24383"/>
                </a:moveTo>
                <a:lnTo>
                  <a:pt x="53339" y="24383"/>
                </a:lnTo>
                <a:lnTo>
                  <a:pt x="53339" y="102882"/>
                </a:lnTo>
                <a:lnTo>
                  <a:pt x="44195" y="105155"/>
                </a:lnTo>
                <a:lnTo>
                  <a:pt x="44195" y="106692"/>
                </a:lnTo>
                <a:lnTo>
                  <a:pt x="75437" y="106692"/>
                </a:lnTo>
                <a:lnTo>
                  <a:pt x="75437" y="105155"/>
                </a:lnTo>
                <a:lnTo>
                  <a:pt x="66293" y="102882"/>
                </a:lnTo>
                <a:lnTo>
                  <a:pt x="66293" y="24383"/>
                </a:lnTo>
                <a:close/>
              </a:path>
              <a:path w="75565" h="106680">
                <a:moveTo>
                  <a:pt x="75437" y="0"/>
                </a:moveTo>
                <a:lnTo>
                  <a:pt x="44195" y="0"/>
                </a:lnTo>
                <a:lnTo>
                  <a:pt x="44195" y="1523"/>
                </a:lnTo>
                <a:lnTo>
                  <a:pt x="53339" y="3809"/>
                </a:lnTo>
                <a:lnTo>
                  <a:pt x="53339" y="18300"/>
                </a:lnTo>
                <a:lnTo>
                  <a:pt x="22097" y="80784"/>
                </a:lnTo>
                <a:lnTo>
                  <a:pt x="25139" y="80784"/>
                </a:lnTo>
                <a:lnTo>
                  <a:pt x="53339" y="24383"/>
                </a:lnTo>
                <a:lnTo>
                  <a:pt x="66293" y="24383"/>
                </a:lnTo>
                <a:lnTo>
                  <a:pt x="66293" y="3809"/>
                </a:lnTo>
                <a:lnTo>
                  <a:pt x="75437" y="1523"/>
                </a:lnTo>
                <a:lnTo>
                  <a:pt x="754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292" y="1584477"/>
            <a:ext cx="75565" cy="106680"/>
          </a:xfrm>
          <a:custGeom>
            <a:avLst/>
            <a:gdLst/>
            <a:ahLst/>
            <a:cxnLst/>
            <a:rect l="l" t="t" r="r" b="b"/>
            <a:pathLst>
              <a:path w="75565" h="106680">
                <a:moveTo>
                  <a:pt x="31242" y="0"/>
                </a:moveTo>
                <a:lnTo>
                  <a:pt x="0" y="0"/>
                </a:lnTo>
                <a:lnTo>
                  <a:pt x="0" y="1523"/>
                </a:lnTo>
                <a:lnTo>
                  <a:pt x="9144" y="3809"/>
                </a:lnTo>
                <a:lnTo>
                  <a:pt x="9144" y="102882"/>
                </a:lnTo>
                <a:lnTo>
                  <a:pt x="0" y="105155"/>
                </a:lnTo>
                <a:lnTo>
                  <a:pt x="0" y="106679"/>
                </a:lnTo>
                <a:lnTo>
                  <a:pt x="31242" y="106679"/>
                </a:lnTo>
                <a:lnTo>
                  <a:pt x="31242" y="105155"/>
                </a:lnTo>
                <a:lnTo>
                  <a:pt x="22098" y="102882"/>
                </a:lnTo>
                <a:lnTo>
                  <a:pt x="22098" y="51815"/>
                </a:lnTo>
                <a:lnTo>
                  <a:pt x="66294" y="51815"/>
                </a:lnTo>
                <a:lnTo>
                  <a:pt x="66294" y="48767"/>
                </a:lnTo>
                <a:lnTo>
                  <a:pt x="22098" y="48767"/>
                </a:lnTo>
                <a:lnTo>
                  <a:pt x="22098" y="3809"/>
                </a:lnTo>
                <a:lnTo>
                  <a:pt x="31242" y="1523"/>
                </a:lnTo>
                <a:lnTo>
                  <a:pt x="31242" y="0"/>
                </a:lnTo>
                <a:close/>
              </a:path>
              <a:path w="75565" h="106680">
                <a:moveTo>
                  <a:pt x="66294" y="51815"/>
                </a:moveTo>
                <a:lnTo>
                  <a:pt x="53340" y="51815"/>
                </a:lnTo>
                <a:lnTo>
                  <a:pt x="53340" y="102882"/>
                </a:lnTo>
                <a:lnTo>
                  <a:pt x="44196" y="105155"/>
                </a:lnTo>
                <a:lnTo>
                  <a:pt x="44196" y="106679"/>
                </a:lnTo>
                <a:lnTo>
                  <a:pt x="75438" y="106679"/>
                </a:lnTo>
                <a:lnTo>
                  <a:pt x="75438" y="105155"/>
                </a:lnTo>
                <a:lnTo>
                  <a:pt x="66294" y="102882"/>
                </a:lnTo>
                <a:lnTo>
                  <a:pt x="66294" y="51815"/>
                </a:lnTo>
                <a:close/>
              </a:path>
              <a:path w="75565" h="106680">
                <a:moveTo>
                  <a:pt x="75438" y="0"/>
                </a:moveTo>
                <a:lnTo>
                  <a:pt x="44196" y="0"/>
                </a:lnTo>
                <a:lnTo>
                  <a:pt x="44196" y="1523"/>
                </a:lnTo>
                <a:lnTo>
                  <a:pt x="53340" y="3809"/>
                </a:lnTo>
                <a:lnTo>
                  <a:pt x="53340" y="48767"/>
                </a:lnTo>
                <a:lnTo>
                  <a:pt x="66294" y="48767"/>
                </a:lnTo>
                <a:lnTo>
                  <a:pt x="66294" y="3809"/>
                </a:lnTo>
                <a:lnTo>
                  <a:pt x="75438" y="1523"/>
                </a:lnTo>
                <a:lnTo>
                  <a:pt x="75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685" y="1582191"/>
            <a:ext cx="66040" cy="111760"/>
          </a:xfrm>
          <a:custGeom>
            <a:avLst/>
            <a:gdLst/>
            <a:ahLst/>
            <a:cxnLst/>
            <a:rect l="l" t="t" r="r" b="b"/>
            <a:pathLst>
              <a:path w="66040" h="111760">
                <a:moveTo>
                  <a:pt x="38252" y="0"/>
                </a:moveTo>
                <a:lnTo>
                  <a:pt x="31445" y="0"/>
                </a:lnTo>
                <a:lnTo>
                  <a:pt x="27079" y="1168"/>
                </a:lnTo>
                <a:lnTo>
                  <a:pt x="1041" y="38125"/>
                </a:lnTo>
                <a:lnTo>
                  <a:pt x="0" y="46266"/>
                </a:lnTo>
                <a:lnTo>
                  <a:pt x="0" y="64973"/>
                </a:lnTo>
                <a:lnTo>
                  <a:pt x="15011" y="102082"/>
                </a:lnTo>
                <a:lnTo>
                  <a:pt x="32562" y="111252"/>
                </a:lnTo>
                <a:lnTo>
                  <a:pt x="40995" y="111252"/>
                </a:lnTo>
                <a:lnTo>
                  <a:pt x="44449" y="110490"/>
                </a:lnTo>
                <a:lnTo>
                  <a:pt x="49353" y="108191"/>
                </a:lnTo>
                <a:lnTo>
                  <a:pt x="35610" y="108191"/>
                </a:lnTo>
                <a:lnTo>
                  <a:pt x="32511" y="107391"/>
                </a:lnTo>
                <a:lnTo>
                  <a:pt x="14973" y="69692"/>
                </a:lnTo>
                <a:lnTo>
                  <a:pt x="14711" y="64973"/>
                </a:lnTo>
                <a:lnTo>
                  <a:pt x="14712" y="46266"/>
                </a:lnTo>
                <a:lnTo>
                  <a:pt x="26212" y="7099"/>
                </a:lnTo>
                <a:lnTo>
                  <a:pt x="34493" y="3048"/>
                </a:lnTo>
                <a:lnTo>
                  <a:pt x="46271" y="3048"/>
                </a:lnTo>
                <a:lnTo>
                  <a:pt x="46126" y="2946"/>
                </a:lnTo>
                <a:lnTo>
                  <a:pt x="44424" y="2032"/>
                </a:lnTo>
                <a:lnTo>
                  <a:pt x="40462" y="406"/>
                </a:lnTo>
                <a:lnTo>
                  <a:pt x="38252" y="0"/>
                </a:lnTo>
                <a:close/>
              </a:path>
              <a:path w="66040" h="111760">
                <a:moveTo>
                  <a:pt x="65531" y="80010"/>
                </a:moveTo>
                <a:lnTo>
                  <a:pt x="63245" y="80010"/>
                </a:lnTo>
                <a:lnTo>
                  <a:pt x="62839" y="83972"/>
                </a:lnTo>
                <a:lnTo>
                  <a:pt x="61848" y="87680"/>
                </a:lnTo>
                <a:lnTo>
                  <a:pt x="41503" y="108191"/>
                </a:lnTo>
                <a:lnTo>
                  <a:pt x="49353" y="108191"/>
                </a:lnTo>
                <a:lnTo>
                  <a:pt x="65125" y="84582"/>
                </a:lnTo>
                <a:lnTo>
                  <a:pt x="65531" y="80010"/>
                </a:lnTo>
                <a:close/>
              </a:path>
              <a:path w="66040" h="111760">
                <a:moveTo>
                  <a:pt x="46271" y="3048"/>
                </a:moveTo>
                <a:lnTo>
                  <a:pt x="41909" y="3048"/>
                </a:lnTo>
                <a:lnTo>
                  <a:pt x="46151" y="5257"/>
                </a:lnTo>
                <a:lnTo>
                  <a:pt x="53974" y="14084"/>
                </a:lnTo>
                <a:lnTo>
                  <a:pt x="57099" y="20523"/>
                </a:lnTo>
                <a:lnTo>
                  <a:pt x="59435" y="28956"/>
                </a:lnTo>
                <a:lnTo>
                  <a:pt x="61721" y="28956"/>
                </a:lnTo>
                <a:lnTo>
                  <a:pt x="61518" y="27432"/>
                </a:lnTo>
                <a:lnTo>
                  <a:pt x="61366" y="25857"/>
                </a:lnTo>
                <a:lnTo>
                  <a:pt x="61163" y="22809"/>
                </a:lnTo>
                <a:lnTo>
                  <a:pt x="61087" y="17957"/>
                </a:lnTo>
                <a:lnTo>
                  <a:pt x="61124" y="7772"/>
                </a:lnTo>
                <a:lnTo>
                  <a:pt x="51815" y="7772"/>
                </a:lnTo>
                <a:lnTo>
                  <a:pt x="50596" y="6350"/>
                </a:lnTo>
                <a:lnTo>
                  <a:pt x="49174" y="5080"/>
                </a:lnTo>
                <a:lnTo>
                  <a:pt x="46271" y="3048"/>
                </a:lnTo>
                <a:close/>
              </a:path>
              <a:path w="66040" h="111760">
                <a:moveTo>
                  <a:pt x="61721" y="749"/>
                </a:moveTo>
                <a:lnTo>
                  <a:pt x="59435" y="749"/>
                </a:lnTo>
                <a:lnTo>
                  <a:pt x="57911" y="1168"/>
                </a:lnTo>
                <a:lnTo>
                  <a:pt x="56464" y="2057"/>
                </a:lnTo>
                <a:lnTo>
                  <a:pt x="53720" y="4800"/>
                </a:lnTo>
                <a:lnTo>
                  <a:pt x="52628" y="6248"/>
                </a:lnTo>
                <a:lnTo>
                  <a:pt x="51815" y="7772"/>
                </a:lnTo>
                <a:lnTo>
                  <a:pt x="61124" y="7772"/>
                </a:lnTo>
                <a:lnTo>
                  <a:pt x="61366" y="3810"/>
                </a:lnTo>
                <a:lnTo>
                  <a:pt x="61550" y="2032"/>
                </a:lnTo>
                <a:lnTo>
                  <a:pt x="61721" y="7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836" y="1584464"/>
            <a:ext cx="66675" cy="107314"/>
          </a:xfrm>
          <a:custGeom>
            <a:avLst/>
            <a:gdLst/>
            <a:ahLst/>
            <a:cxnLst/>
            <a:rect l="l" t="t" r="r" b="b"/>
            <a:pathLst>
              <a:path w="66675" h="107314">
                <a:moveTo>
                  <a:pt x="39623" y="3060"/>
                </a:moveTo>
                <a:lnTo>
                  <a:pt x="26669" y="3060"/>
                </a:lnTo>
                <a:lnTo>
                  <a:pt x="26669" y="102882"/>
                </a:lnTo>
                <a:lnTo>
                  <a:pt x="17525" y="105168"/>
                </a:lnTo>
                <a:lnTo>
                  <a:pt x="17525" y="106692"/>
                </a:lnTo>
                <a:lnTo>
                  <a:pt x="48767" y="106692"/>
                </a:lnTo>
                <a:lnTo>
                  <a:pt x="48767" y="105168"/>
                </a:lnTo>
                <a:lnTo>
                  <a:pt x="39623" y="102882"/>
                </a:lnTo>
                <a:lnTo>
                  <a:pt x="39623" y="3060"/>
                </a:lnTo>
                <a:close/>
              </a:path>
              <a:path w="66675" h="107314">
                <a:moveTo>
                  <a:pt x="66293" y="0"/>
                </a:moveTo>
                <a:lnTo>
                  <a:pt x="0" y="0"/>
                </a:lnTo>
                <a:lnTo>
                  <a:pt x="406" y="4317"/>
                </a:lnTo>
                <a:lnTo>
                  <a:pt x="609" y="7099"/>
                </a:lnTo>
                <a:lnTo>
                  <a:pt x="761" y="13627"/>
                </a:lnTo>
                <a:lnTo>
                  <a:pt x="609" y="16382"/>
                </a:lnTo>
                <a:lnTo>
                  <a:pt x="0" y="24383"/>
                </a:lnTo>
                <a:lnTo>
                  <a:pt x="1523" y="24383"/>
                </a:lnTo>
                <a:lnTo>
                  <a:pt x="4200" y="21691"/>
                </a:lnTo>
                <a:lnTo>
                  <a:pt x="6349" y="18592"/>
                </a:lnTo>
                <a:lnTo>
                  <a:pt x="9804" y="11277"/>
                </a:lnTo>
                <a:lnTo>
                  <a:pt x="10667" y="7327"/>
                </a:lnTo>
                <a:lnTo>
                  <a:pt x="10667" y="3060"/>
                </a:lnTo>
                <a:lnTo>
                  <a:pt x="65845" y="3060"/>
                </a:lnTo>
                <a:lnTo>
                  <a:pt x="65938" y="1993"/>
                </a:lnTo>
                <a:lnTo>
                  <a:pt x="66090" y="927"/>
                </a:lnTo>
                <a:lnTo>
                  <a:pt x="66293" y="0"/>
                </a:lnTo>
                <a:close/>
              </a:path>
              <a:path w="66675" h="107314">
                <a:moveTo>
                  <a:pt x="65845" y="3060"/>
                </a:moveTo>
                <a:lnTo>
                  <a:pt x="55625" y="3060"/>
                </a:lnTo>
                <a:lnTo>
                  <a:pt x="55625" y="7327"/>
                </a:lnTo>
                <a:lnTo>
                  <a:pt x="56489" y="11277"/>
                </a:lnTo>
                <a:lnTo>
                  <a:pt x="59943" y="18592"/>
                </a:lnTo>
                <a:lnTo>
                  <a:pt x="62128" y="21742"/>
                </a:lnTo>
                <a:lnTo>
                  <a:pt x="64769" y="24383"/>
                </a:lnTo>
                <a:lnTo>
                  <a:pt x="66293" y="24383"/>
                </a:lnTo>
                <a:lnTo>
                  <a:pt x="66090" y="23075"/>
                </a:lnTo>
                <a:lnTo>
                  <a:pt x="65938" y="21691"/>
                </a:lnTo>
                <a:lnTo>
                  <a:pt x="65735" y="19049"/>
                </a:lnTo>
                <a:lnTo>
                  <a:pt x="65608" y="7099"/>
                </a:lnTo>
                <a:lnTo>
                  <a:pt x="65735" y="4317"/>
                </a:lnTo>
                <a:lnTo>
                  <a:pt x="65845" y="30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557" y="1584477"/>
            <a:ext cx="67310" cy="106680"/>
          </a:xfrm>
          <a:custGeom>
            <a:avLst/>
            <a:gdLst/>
            <a:ahLst/>
            <a:cxnLst/>
            <a:rect l="l" t="t" r="r" b="b"/>
            <a:pathLst>
              <a:path w="67309" h="106680">
                <a:moveTo>
                  <a:pt x="33731" y="0"/>
                </a:moveTo>
                <a:lnTo>
                  <a:pt x="0" y="0"/>
                </a:lnTo>
                <a:lnTo>
                  <a:pt x="0" y="1524"/>
                </a:lnTo>
                <a:lnTo>
                  <a:pt x="9144" y="3810"/>
                </a:lnTo>
                <a:lnTo>
                  <a:pt x="9144" y="102870"/>
                </a:lnTo>
                <a:lnTo>
                  <a:pt x="0" y="105156"/>
                </a:lnTo>
                <a:lnTo>
                  <a:pt x="0" y="106680"/>
                </a:lnTo>
                <a:lnTo>
                  <a:pt x="31242" y="106680"/>
                </a:lnTo>
                <a:lnTo>
                  <a:pt x="31242" y="105156"/>
                </a:lnTo>
                <a:lnTo>
                  <a:pt x="22098" y="102870"/>
                </a:lnTo>
                <a:lnTo>
                  <a:pt x="22098" y="68580"/>
                </a:lnTo>
                <a:lnTo>
                  <a:pt x="33731" y="68580"/>
                </a:lnTo>
                <a:lnTo>
                  <a:pt x="39344" y="67716"/>
                </a:lnTo>
                <a:lnTo>
                  <a:pt x="45576" y="65532"/>
                </a:lnTo>
                <a:lnTo>
                  <a:pt x="22098" y="65532"/>
                </a:lnTo>
                <a:lnTo>
                  <a:pt x="22098" y="3048"/>
                </a:lnTo>
                <a:lnTo>
                  <a:pt x="45576" y="3048"/>
                </a:lnTo>
                <a:lnTo>
                  <a:pt x="39344" y="863"/>
                </a:lnTo>
                <a:lnTo>
                  <a:pt x="33731" y="0"/>
                </a:lnTo>
                <a:close/>
              </a:path>
              <a:path w="67309" h="106680">
                <a:moveTo>
                  <a:pt x="45576" y="3048"/>
                </a:moveTo>
                <a:lnTo>
                  <a:pt x="35458" y="3048"/>
                </a:lnTo>
                <a:lnTo>
                  <a:pt x="41656" y="5486"/>
                </a:lnTo>
                <a:lnTo>
                  <a:pt x="50393" y="15240"/>
                </a:lnTo>
                <a:lnTo>
                  <a:pt x="52578" y="23215"/>
                </a:lnTo>
                <a:lnTo>
                  <a:pt x="52578" y="45364"/>
                </a:lnTo>
                <a:lnTo>
                  <a:pt x="50393" y="53340"/>
                </a:lnTo>
                <a:lnTo>
                  <a:pt x="41656" y="63093"/>
                </a:lnTo>
                <a:lnTo>
                  <a:pt x="35458" y="65532"/>
                </a:lnTo>
                <a:lnTo>
                  <a:pt x="45576" y="65532"/>
                </a:lnTo>
                <a:lnTo>
                  <a:pt x="67056" y="39268"/>
                </a:lnTo>
                <a:lnTo>
                  <a:pt x="67056" y="29311"/>
                </a:lnTo>
                <a:lnTo>
                  <a:pt x="49199" y="4318"/>
                </a:lnTo>
                <a:lnTo>
                  <a:pt x="45576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095" y="1584477"/>
            <a:ext cx="79375" cy="113030"/>
          </a:xfrm>
          <a:custGeom>
            <a:avLst/>
            <a:gdLst/>
            <a:ahLst/>
            <a:cxnLst/>
            <a:rect l="l" t="t" r="r" b="b"/>
            <a:pathLst>
              <a:path w="79375" h="113030">
                <a:moveTo>
                  <a:pt x="15239" y="101345"/>
                </a:moveTo>
                <a:lnTo>
                  <a:pt x="24536" y="112775"/>
                </a:lnTo>
                <a:lnTo>
                  <a:pt x="26796" y="112369"/>
                </a:lnTo>
                <a:lnTo>
                  <a:pt x="38384" y="102107"/>
                </a:lnTo>
                <a:lnTo>
                  <a:pt x="26314" y="102107"/>
                </a:lnTo>
                <a:lnTo>
                  <a:pt x="18643" y="102082"/>
                </a:lnTo>
                <a:lnTo>
                  <a:pt x="17119" y="101904"/>
                </a:lnTo>
                <a:lnTo>
                  <a:pt x="16103" y="101701"/>
                </a:lnTo>
                <a:lnTo>
                  <a:pt x="15646" y="101549"/>
                </a:lnTo>
                <a:lnTo>
                  <a:pt x="15239" y="101345"/>
                </a:lnTo>
                <a:close/>
              </a:path>
              <a:path w="79375" h="113030">
                <a:moveTo>
                  <a:pt x="32003" y="0"/>
                </a:moveTo>
                <a:lnTo>
                  <a:pt x="0" y="0"/>
                </a:lnTo>
                <a:lnTo>
                  <a:pt x="0" y="1523"/>
                </a:lnTo>
                <a:lnTo>
                  <a:pt x="9143" y="3809"/>
                </a:lnTo>
                <a:lnTo>
                  <a:pt x="40843" y="88391"/>
                </a:lnTo>
                <a:lnTo>
                  <a:pt x="39420" y="92659"/>
                </a:lnTo>
                <a:lnTo>
                  <a:pt x="37185" y="96024"/>
                </a:lnTo>
                <a:lnTo>
                  <a:pt x="31089" y="100888"/>
                </a:lnTo>
                <a:lnTo>
                  <a:pt x="26314" y="102107"/>
                </a:lnTo>
                <a:lnTo>
                  <a:pt x="38384" y="102107"/>
                </a:lnTo>
                <a:lnTo>
                  <a:pt x="40995" y="96799"/>
                </a:lnTo>
                <a:lnTo>
                  <a:pt x="42468" y="92963"/>
                </a:lnTo>
                <a:lnTo>
                  <a:pt x="43891" y="88391"/>
                </a:lnTo>
                <a:lnTo>
                  <a:pt x="50055" y="68275"/>
                </a:lnTo>
                <a:lnTo>
                  <a:pt x="47091" y="68275"/>
                </a:lnTo>
                <a:lnTo>
                  <a:pt x="22859" y="3809"/>
                </a:lnTo>
                <a:lnTo>
                  <a:pt x="32003" y="1523"/>
                </a:lnTo>
                <a:lnTo>
                  <a:pt x="32003" y="0"/>
                </a:lnTo>
                <a:close/>
              </a:path>
              <a:path w="79375" h="113030">
                <a:moveTo>
                  <a:pt x="79247" y="0"/>
                </a:moveTo>
                <a:lnTo>
                  <a:pt x="56387" y="0"/>
                </a:lnTo>
                <a:lnTo>
                  <a:pt x="56387" y="1523"/>
                </a:lnTo>
                <a:lnTo>
                  <a:pt x="66293" y="5333"/>
                </a:lnTo>
                <a:lnTo>
                  <a:pt x="47091" y="68275"/>
                </a:lnTo>
                <a:lnTo>
                  <a:pt x="50055" y="68275"/>
                </a:lnTo>
                <a:lnTo>
                  <a:pt x="69341" y="5333"/>
                </a:lnTo>
                <a:lnTo>
                  <a:pt x="79247" y="1523"/>
                </a:lnTo>
                <a:lnTo>
                  <a:pt x="792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393" y="1584477"/>
            <a:ext cx="106680" cy="109220"/>
          </a:xfrm>
          <a:custGeom>
            <a:avLst/>
            <a:gdLst/>
            <a:ahLst/>
            <a:cxnLst/>
            <a:rect l="l" t="t" r="r" b="b"/>
            <a:pathLst>
              <a:path w="106680" h="109219">
                <a:moveTo>
                  <a:pt x="27036" y="12966"/>
                </a:moveTo>
                <a:lnTo>
                  <a:pt x="12953" y="12966"/>
                </a:lnTo>
                <a:lnTo>
                  <a:pt x="49529" y="108966"/>
                </a:lnTo>
                <a:lnTo>
                  <a:pt x="51815" y="108966"/>
                </a:lnTo>
                <a:lnTo>
                  <a:pt x="59098" y="87630"/>
                </a:lnTo>
                <a:lnTo>
                  <a:pt x="55473" y="87630"/>
                </a:lnTo>
                <a:lnTo>
                  <a:pt x="27036" y="12966"/>
                </a:lnTo>
                <a:close/>
              </a:path>
              <a:path w="106680" h="109219">
                <a:moveTo>
                  <a:pt x="22097" y="0"/>
                </a:moveTo>
                <a:lnTo>
                  <a:pt x="0" y="0"/>
                </a:lnTo>
                <a:lnTo>
                  <a:pt x="0" y="1524"/>
                </a:lnTo>
                <a:lnTo>
                  <a:pt x="9905" y="4572"/>
                </a:lnTo>
                <a:lnTo>
                  <a:pt x="9905" y="101346"/>
                </a:lnTo>
                <a:lnTo>
                  <a:pt x="0" y="105155"/>
                </a:lnTo>
                <a:lnTo>
                  <a:pt x="0" y="106680"/>
                </a:lnTo>
                <a:lnTo>
                  <a:pt x="22859" y="106680"/>
                </a:lnTo>
                <a:lnTo>
                  <a:pt x="22859" y="105155"/>
                </a:lnTo>
                <a:lnTo>
                  <a:pt x="12953" y="101346"/>
                </a:lnTo>
                <a:lnTo>
                  <a:pt x="12953" y="12966"/>
                </a:lnTo>
                <a:lnTo>
                  <a:pt x="27036" y="12966"/>
                </a:lnTo>
                <a:lnTo>
                  <a:pt x="22097" y="0"/>
                </a:lnTo>
                <a:close/>
              </a:path>
              <a:path w="106680" h="109219">
                <a:moveTo>
                  <a:pt x="97535" y="12966"/>
                </a:moveTo>
                <a:lnTo>
                  <a:pt x="84581" y="12966"/>
                </a:lnTo>
                <a:lnTo>
                  <a:pt x="84581" y="102882"/>
                </a:lnTo>
                <a:lnTo>
                  <a:pt x="75437" y="105155"/>
                </a:lnTo>
                <a:lnTo>
                  <a:pt x="75437" y="106680"/>
                </a:lnTo>
                <a:lnTo>
                  <a:pt x="106679" y="106680"/>
                </a:lnTo>
                <a:lnTo>
                  <a:pt x="106679" y="105155"/>
                </a:lnTo>
                <a:lnTo>
                  <a:pt x="97535" y="102882"/>
                </a:lnTo>
                <a:lnTo>
                  <a:pt x="97535" y="12966"/>
                </a:lnTo>
                <a:close/>
              </a:path>
              <a:path w="106680" h="109219">
                <a:moveTo>
                  <a:pt x="106679" y="0"/>
                </a:moveTo>
                <a:lnTo>
                  <a:pt x="85343" y="0"/>
                </a:lnTo>
                <a:lnTo>
                  <a:pt x="55473" y="87630"/>
                </a:lnTo>
                <a:lnTo>
                  <a:pt x="59098" y="87630"/>
                </a:lnTo>
                <a:lnTo>
                  <a:pt x="84581" y="12966"/>
                </a:lnTo>
                <a:lnTo>
                  <a:pt x="97535" y="12966"/>
                </a:lnTo>
                <a:lnTo>
                  <a:pt x="97535" y="3810"/>
                </a:lnTo>
                <a:lnTo>
                  <a:pt x="106679" y="1524"/>
                </a:lnTo>
                <a:lnTo>
                  <a:pt x="1066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2788" y="1584477"/>
            <a:ext cx="63500" cy="106680"/>
          </a:xfrm>
          <a:custGeom>
            <a:avLst/>
            <a:gdLst/>
            <a:ahLst/>
            <a:cxnLst/>
            <a:rect l="l" t="t" r="r" b="b"/>
            <a:pathLst>
              <a:path w="63500" h="106680">
                <a:moveTo>
                  <a:pt x="61722" y="0"/>
                </a:moveTo>
                <a:lnTo>
                  <a:pt x="0" y="0"/>
                </a:lnTo>
                <a:lnTo>
                  <a:pt x="0" y="1524"/>
                </a:lnTo>
                <a:lnTo>
                  <a:pt x="9144" y="3810"/>
                </a:lnTo>
                <a:lnTo>
                  <a:pt x="9144" y="102870"/>
                </a:lnTo>
                <a:lnTo>
                  <a:pt x="0" y="105156"/>
                </a:lnTo>
                <a:lnTo>
                  <a:pt x="0" y="106680"/>
                </a:lnTo>
                <a:lnTo>
                  <a:pt x="63246" y="106680"/>
                </a:lnTo>
                <a:lnTo>
                  <a:pt x="63042" y="105765"/>
                </a:lnTo>
                <a:lnTo>
                  <a:pt x="62890" y="104698"/>
                </a:lnTo>
                <a:lnTo>
                  <a:pt x="62797" y="103632"/>
                </a:lnTo>
                <a:lnTo>
                  <a:pt x="22098" y="103632"/>
                </a:lnTo>
                <a:lnTo>
                  <a:pt x="22098" y="51816"/>
                </a:lnTo>
                <a:lnTo>
                  <a:pt x="44958" y="51816"/>
                </a:lnTo>
                <a:lnTo>
                  <a:pt x="44958" y="48768"/>
                </a:lnTo>
                <a:lnTo>
                  <a:pt x="22098" y="48768"/>
                </a:lnTo>
                <a:lnTo>
                  <a:pt x="22098" y="3048"/>
                </a:lnTo>
                <a:lnTo>
                  <a:pt x="61273" y="3048"/>
                </a:lnTo>
                <a:lnTo>
                  <a:pt x="61366" y="1981"/>
                </a:lnTo>
                <a:lnTo>
                  <a:pt x="61518" y="914"/>
                </a:lnTo>
                <a:lnTo>
                  <a:pt x="61722" y="0"/>
                </a:lnTo>
                <a:close/>
              </a:path>
              <a:path w="63500" h="106680">
                <a:moveTo>
                  <a:pt x="63246" y="82296"/>
                </a:moveTo>
                <a:lnTo>
                  <a:pt x="61722" y="82296"/>
                </a:lnTo>
                <a:lnTo>
                  <a:pt x="59045" y="84988"/>
                </a:lnTo>
                <a:lnTo>
                  <a:pt x="56896" y="88087"/>
                </a:lnTo>
                <a:lnTo>
                  <a:pt x="53441" y="95402"/>
                </a:lnTo>
                <a:lnTo>
                  <a:pt x="52578" y="99364"/>
                </a:lnTo>
                <a:lnTo>
                  <a:pt x="52578" y="103632"/>
                </a:lnTo>
                <a:lnTo>
                  <a:pt x="62797" y="103632"/>
                </a:lnTo>
                <a:lnTo>
                  <a:pt x="62687" y="102362"/>
                </a:lnTo>
                <a:lnTo>
                  <a:pt x="62613" y="95402"/>
                </a:lnTo>
                <a:lnTo>
                  <a:pt x="62687" y="87630"/>
                </a:lnTo>
                <a:lnTo>
                  <a:pt x="62896" y="84937"/>
                </a:lnTo>
                <a:lnTo>
                  <a:pt x="63042" y="83616"/>
                </a:lnTo>
                <a:lnTo>
                  <a:pt x="63246" y="82296"/>
                </a:lnTo>
                <a:close/>
              </a:path>
              <a:path w="63500" h="106680">
                <a:moveTo>
                  <a:pt x="44958" y="51816"/>
                </a:moveTo>
                <a:lnTo>
                  <a:pt x="36576" y="51816"/>
                </a:lnTo>
                <a:lnTo>
                  <a:pt x="43434" y="65532"/>
                </a:lnTo>
                <a:lnTo>
                  <a:pt x="44958" y="65532"/>
                </a:lnTo>
                <a:lnTo>
                  <a:pt x="44958" y="51816"/>
                </a:lnTo>
                <a:close/>
              </a:path>
              <a:path w="63500" h="106680">
                <a:moveTo>
                  <a:pt x="44958" y="35052"/>
                </a:moveTo>
                <a:lnTo>
                  <a:pt x="43434" y="35052"/>
                </a:lnTo>
                <a:lnTo>
                  <a:pt x="36576" y="48768"/>
                </a:lnTo>
                <a:lnTo>
                  <a:pt x="44958" y="48768"/>
                </a:lnTo>
                <a:lnTo>
                  <a:pt x="44958" y="35052"/>
                </a:lnTo>
                <a:close/>
              </a:path>
              <a:path w="63500" h="106680">
                <a:moveTo>
                  <a:pt x="61273" y="3048"/>
                </a:moveTo>
                <a:lnTo>
                  <a:pt x="51054" y="3048"/>
                </a:lnTo>
                <a:lnTo>
                  <a:pt x="51054" y="7315"/>
                </a:lnTo>
                <a:lnTo>
                  <a:pt x="51917" y="11277"/>
                </a:lnTo>
                <a:lnTo>
                  <a:pt x="55372" y="18592"/>
                </a:lnTo>
                <a:lnTo>
                  <a:pt x="57556" y="21742"/>
                </a:lnTo>
                <a:lnTo>
                  <a:pt x="60198" y="24384"/>
                </a:lnTo>
                <a:lnTo>
                  <a:pt x="61722" y="24384"/>
                </a:lnTo>
                <a:lnTo>
                  <a:pt x="61518" y="23063"/>
                </a:lnTo>
                <a:lnTo>
                  <a:pt x="61366" y="21691"/>
                </a:lnTo>
                <a:lnTo>
                  <a:pt x="61163" y="19050"/>
                </a:lnTo>
                <a:lnTo>
                  <a:pt x="61036" y="7086"/>
                </a:lnTo>
                <a:lnTo>
                  <a:pt x="61163" y="4318"/>
                </a:lnTo>
                <a:lnTo>
                  <a:pt x="61273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9746" y="1584477"/>
            <a:ext cx="75565" cy="106680"/>
          </a:xfrm>
          <a:custGeom>
            <a:avLst/>
            <a:gdLst/>
            <a:ahLst/>
            <a:cxnLst/>
            <a:rect l="l" t="t" r="r" b="b"/>
            <a:pathLst>
              <a:path w="75565" h="106680">
                <a:moveTo>
                  <a:pt x="31241" y="0"/>
                </a:moveTo>
                <a:lnTo>
                  <a:pt x="0" y="0"/>
                </a:lnTo>
                <a:lnTo>
                  <a:pt x="0" y="1523"/>
                </a:lnTo>
                <a:lnTo>
                  <a:pt x="9143" y="3809"/>
                </a:lnTo>
                <a:lnTo>
                  <a:pt x="9143" y="102882"/>
                </a:lnTo>
                <a:lnTo>
                  <a:pt x="0" y="105155"/>
                </a:lnTo>
                <a:lnTo>
                  <a:pt x="0" y="106679"/>
                </a:lnTo>
                <a:lnTo>
                  <a:pt x="31241" y="106679"/>
                </a:lnTo>
                <a:lnTo>
                  <a:pt x="31241" y="105155"/>
                </a:lnTo>
                <a:lnTo>
                  <a:pt x="22097" y="102882"/>
                </a:lnTo>
                <a:lnTo>
                  <a:pt x="22097" y="51815"/>
                </a:lnTo>
                <a:lnTo>
                  <a:pt x="66293" y="51815"/>
                </a:lnTo>
                <a:lnTo>
                  <a:pt x="66293" y="48767"/>
                </a:lnTo>
                <a:lnTo>
                  <a:pt x="22097" y="48767"/>
                </a:lnTo>
                <a:lnTo>
                  <a:pt x="22097" y="3809"/>
                </a:lnTo>
                <a:lnTo>
                  <a:pt x="31241" y="1523"/>
                </a:lnTo>
                <a:lnTo>
                  <a:pt x="31241" y="0"/>
                </a:lnTo>
                <a:close/>
              </a:path>
              <a:path w="75565" h="106680">
                <a:moveTo>
                  <a:pt x="66293" y="51815"/>
                </a:moveTo>
                <a:lnTo>
                  <a:pt x="53339" y="51815"/>
                </a:lnTo>
                <a:lnTo>
                  <a:pt x="53339" y="102882"/>
                </a:lnTo>
                <a:lnTo>
                  <a:pt x="44195" y="105155"/>
                </a:lnTo>
                <a:lnTo>
                  <a:pt x="44195" y="106679"/>
                </a:lnTo>
                <a:lnTo>
                  <a:pt x="75437" y="106679"/>
                </a:lnTo>
                <a:lnTo>
                  <a:pt x="75437" y="105155"/>
                </a:lnTo>
                <a:lnTo>
                  <a:pt x="66293" y="102882"/>
                </a:lnTo>
                <a:lnTo>
                  <a:pt x="66293" y="51815"/>
                </a:lnTo>
                <a:close/>
              </a:path>
              <a:path w="75565" h="106680">
                <a:moveTo>
                  <a:pt x="75437" y="0"/>
                </a:moveTo>
                <a:lnTo>
                  <a:pt x="44195" y="0"/>
                </a:lnTo>
                <a:lnTo>
                  <a:pt x="44195" y="1523"/>
                </a:lnTo>
                <a:lnTo>
                  <a:pt x="53339" y="3809"/>
                </a:lnTo>
                <a:lnTo>
                  <a:pt x="53339" y="48767"/>
                </a:lnTo>
                <a:lnTo>
                  <a:pt x="66293" y="48767"/>
                </a:lnTo>
                <a:lnTo>
                  <a:pt x="66293" y="3809"/>
                </a:lnTo>
                <a:lnTo>
                  <a:pt x="75437" y="1523"/>
                </a:lnTo>
                <a:lnTo>
                  <a:pt x="754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6616" y="1584464"/>
            <a:ext cx="66675" cy="107314"/>
          </a:xfrm>
          <a:custGeom>
            <a:avLst/>
            <a:gdLst/>
            <a:ahLst/>
            <a:cxnLst/>
            <a:rect l="l" t="t" r="r" b="b"/>
            <a:pathLst>
              <a:path w="66675" h="107314">
                <a:moveTo>
                  <a:pt x="39624" y="3060"/>
                </a:moveTo>
                <a:lnTo>
                  <a:pt x="26670" y="3060"/>
                </a:lnTo>
                <a:lnTo>
                  <a:pt x="26670" y="102882"/>
                </a:lnTo>
                <a:lnTo>
                  <a:pt x="17526" y="105168"/>
                </a:lnTo>
                <a:lnTo>
                  <a:pt x="17526" y="106692"/>
                </a:lnTo>
                <a:lnTo>
                  <a:pt x="48768" y="106692"/>
                </a:lnTo>
                <a:lnTo>
                  <a:pt x="48768" y="105168"/>
                </a:lnTo>
                <a:lnTo>
                  <a:pt x="39624" y="102882"/>
                </a:lnTo>
                <a:lnTo>
                  <a:pt x="39624" y="3060"/>
                </a:lnTo>
                <a:close/>
              </a:path>
              <a:path w="66675" h="107314">
                <a:moveTo>
                  <a:pt x="66294" y="0"/>
                </a:moveTo>
                <a:lnTo>
                  <a:pt x="0" y="0"/>
                </a:lnTo>
                <a:lnTo>
                  <a:pt x="406" y="4317"/>
                </a:lnTo>
                <a:lnTo>
                  <a:pt x="609" y="7099"/>
                </a:lnTo>
                <a:lnTo>
                  <a:pt x="762" y="13627"/>
                </a:lnTo>
                <a:lnTo>
                  <a:pt x="609" y="16382"/>
                </a:lnTo>
                <a:lnTo>
                  <a:pt x="0" y="24383"/>
                </a:lnTo>
                <a:lnTo>
                  <a:pt x="1524" y="24383"/>
                </a:lnTo>
                <a:lnTo>
                  <a:pt x="4200" y="21691"/>
                </a:lnTo>
                <a:lnTo>
                  <a:pt x="6350" y="18592"/>
                </a:lnTo>
                <a:lnTo>
                  <a:pt x="9804" y="11277"/>
                </a:lnTo>
                <a:lnTo>
                  <a:pt x="10668" y="7327"/>
                </a:lnTo>
                <a:lnTo>
                  <a:pt x="10668" y="3060"/>
                </a:lnTo>
                <a:lnTo>
                  <a:pt x="65845" y="3060"/>
                </a:lnTo>
                <a:lnTo>
                  <a:pt x="65938" y="1993"/>
                </a:lnTo>
                <a:lnTo>
                  <a:pt x="66090" y="927"/>
                </a:lnTo>
                <a:lnTo>
                  <a:pt x="66294" y="0"/>
                </a:lnTo>
                <a:close/>
              </a:path>
              <a:path w="66675" h="107314">
                <a:moveTo>
                  <a:pt x="65845" y="3060"/>
                </a:moveTo>
                <a:lnTo>
                  <a:pt x="55626" y="3060"/>
                </a:lnTo>
                <a:lnTo>
                  <a:pt x="55626" y="7327"/>
                </a:lnTo>
                <a:lnTo>
                  <a:pt x="56489" y="11277"/>
                </a:lnTo>
                <a:lnTo>
                  <a:pt x="59944" y="18592"/>
                </a:lnTo>
                <a:lnTo>
                  <a:pt x="62128" y="21742"/>
                </a:lnTo>
                <a:lnTo>
                  <a:pt x="64770" y="24383"/>
                </a:lnTo>
                <a:lnTo>
                  <a:pt x="66294" y="24383"/>
                </a:lnTo>
                <a:lnTo>
                  <a:pt x="66090" y="23075"/>
                </a:lnTo>
                <a:lnTo>
                  <a:pt x="65938" y="21691"/>
                </a:lnTo>
                <a:lnTo>
                  <a:pt x="65735" y="19049"/>
                </a:lnTo>
                <a:lnTo>
                  <a:pt x="65608" y="7099"/>
                </a:lnTo>
                <a:lnTo>
                  <a:pt x="65735" y="4317"/>
                </a:lnTo>
                <a:lnTo>
                  <a:pt x="65845" y="30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2769" y="1582191"/>
            <a:ext cx="71755" cy="111760"/>
          </a:xfrm>
          <a:custGeom>
            <a:avLst/>
            <a:gdLst/>
            <a:ahLst/>
            <a:cxnLst/>
            <a:rect l="l" t="t" r="r" b="b"/>
            <a:pathLst>
              <a:path w="71755" h="111760">
                <a:moveTo>
                  <a:pt x="40182" y="0"/>
                </a:moveTo>
                <a:lnTo>
                  <a:pt x="31445" y="0"/>
                </a:lnTo>
                <a:lnTo>
                  <a:pt x="27127" y="1142"/>
                </a:lnTo>
                <a:lnTo>
                  <a:pt x="1041" y="38125"/>
                </a:lnTo>
                <a:lnTo>
                  <a:pt x="0" y="46278"/>
                </a:lnTo>
                <a:lnTo>
                  <a:pt x="0" y="64973"/>
                </a:lnTo>
                <a:lnTo>
                  <a:pt x="14757" y="102082"/>
                </a:lnTo>
                <a:lnTo>
                  <a:pt x="31445" y="111251"/>
                </a:lnTo>
                <a:lnTo>
                  <a:pt x="40182" y="111251"/>
                </a:lnTo>
                <a:lnTo>
                  <a:pt x="44500" y="110108"/>
                </a:lnTo>
                <a:lnTo>
                  <a:pt x="46634" y="108965"/>
                </a:lnTo>
                <a:lnTo>
                  <a:pt x="33375" y="108965"/>
                </a:lnTo>
                <a:lnTo>
                  <a:pt x="30886" y="108153"/>
                </a:lnTo>
                <a:lnTo>
                  <a:pt x="14954" y="69970"/>
                </a:lnTo>
                <a:lnTo>
                  <a:pt x="14693" y="64973"/>
                </a:lnTo>
                <a:lnTo>
                  <a:pt x="14693" y="46278"/>
                </a:lnTo>
                <a:lnTo>
                  <a:pt x="23515" y="9169"/>
                </a:lnTo>
                <a:lnTo>
                  <a:pt x="33375" y="2285"/>
                </a:lnTo>
                <a:lnTo>
                  <a:pt x="46634" y="2285"/>
                </a:lnTo>
                <a:lnTo>
                  <a:pt x="44500" y="1142"/>
                </a:lnTo>
                <a:lnTo>
                  <a:pt x="40182" y="0"/>
                </a:lnTo>
                <a:close/>
              </a:path>
              <a:path w="71755" h="111760">
                <a:moveTo>
                  <a:pt x="46634" y="2285"/>
                </a:moveTo>
                <a:lnTo>
                  <a:pt x="38252" y="2285"/>
                </a:lnTo>
                <a:lnTo>
                  <a:pt x="40741" y="3098"/>
                </a:lnTo>
                <a:lnTo>
                  <a:pt x="45821" y="6349"/>
                </a:lnTo>
                <a:lnTo>
                  <a:pt x="56934" y="46278"/>
                </a:lnTo>
                <a:lnTo>
                  <a:pt x="57030" y="63136"/>
                </a:lnTo>
                <a:lnTo>
                  <a:pt x="56673" y="69970"/>
                </a:lnTo>
                <a:lnTo>
                  <a:pt x="40741" y="108153"/>
                </a:lnTo>
                <a:lnTo>
                  <a:pt x="38252" y="108965"/>
                </a:lnTo>
                <a:lnTo>
                  <a:pt x="46634" y="108965"/>
                </a:lnTo>
                <a:lnTo>
                  <a:pt x="70586" y="73126"/>
                </a:lnTo>
                <a:lnTo>
                  <a:pt x="71628" y="64973"/>
                </a:lnTo>
                <a:lnTo>
                  <a:pt x="71628" y="46278"/>
                </a:lnTo>
                <a:lnTo>
                  <a:pt x="56870" y="9169"/>
                </a:lnTo>
                <a:lnTo>
                  <a:pt x="53035" y="5714"/>
                </a:lnTo>
                <a:lnTo>
                  <a:pt x="46634" y="22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77338" y="1584477"/>
            <a:ext cx="75565" cy="106680"/>
          </a:xfrm>
          <a:custGeom>
            <a:avLst/>
            <a:gdLst/>
            <a:ahLst/>
            <a:cxnLst/>
            <a:rect l="l" t="t" r="r" b="b"/>
            <a:pathLst>
              <a:path w="75564" h="106680">
                <a:moveTo>
                  <a:pt x="75438" y="0"/>
                </a:moveTo>
                <a:lnTo>
                  <a:pt x="0" y="0"/>
                </a:lnTo>
                <a:lnTo>
                  <a:pt x="0" y="1523"/>
                </a:lnTo>
                <a:lnTo>
                  <a:pt x="9144" y="3809"/>
                </a:lnTo>
                <a:lnTo>
                  <a:pt x="9144" y="102869"/>
                </a:lnTo>
                <a:lnTo>
                  <a:pt x="0" y="105155"/>
                </a:lnTo>
                <a:lnTo>
                  <a:pt x="0" y="106679"/>
                </a:lnTo>
                <a:lnTo>
                  <a:pt x="31242" y="106679"/>
                </a:lnTo>
                <a:lnTo>
                  <a:pt x="31242" y="105155"/>
                </a:lnTo>
                <a:lnTo>
                  <a:pt x="22098" y="102869"/>
                </a:lnTo>
                <a:lnTo>
                  <a:pt x="22098" y="3047"/>
                </a:lnTo>
                <a:lnTo>
                  <a:pt x="69342" y="3047"/>
                </a:lnTo>
                <a:lnTo>
                  <a:pt x="75438" y="1523"/>
                </a:lnTo>
                <a:lnTo>
                  <a:pt x="75438" y="0"/>
                </a:lnTo>
                <a:close/>
              </a:path>
              <a:path w="75564" h="106680">
                <a:moveTo>
                  <a:pt x="69342" y="3047"/>
                </a:moveTo>
                <a:lnTo>
                  <a:pt x="53340" y="3047"/>
                </a:lnTo>
                <a:lnTo>
                  <a:pt x="53340" y="102869"/>
                </a:lnTo>
                <a:lnTo>
                  <a:pt x="44196" y="105155"/>
                </a:lnTo>
                <a:lnTo>
                  <a:pt x="44196" y="106679"/>
                </a:lnTo>
                <a:lnTo>
                  <a:pt x="75438" y="106679"/>
                </a:lnTo>
                <a:lnTo>
                  <a:pt x="75438" y="105155"/>
                </a:lnTo>
                <a:lnTo>
                  <a:pt x="66294" y="102869"/>
                </a:lnTo>
                <a:lnTo>
                  <a:pt x="66294" y="3809"/>
                </a:lnTo>
                <a:lnTo>
                  <a:pt x="69342" y="30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66492" y="1584464"/>
            <a:ext cx="75565" cy="106680"/>
          </a:xfrm>
          <a:custGeom>
            <a:avLst/>
            <a:gdLst/>
            <a:ahLst/>
            <a:cxnLst/>
            <a:rect l="l" t="t" r="r" b="b"/>
            <a:pathLst>
              <a:path w="75564" h="106680">
                <a:moveTo>
                  <a:pt x="31242" y="0"/>
                </a:moveTo>
                <a:lnTo>
                  <a:pt x="0" y="0"/>
                </a:lnTo>
                <a:lnTo>
                  <a:pt x="0" y="1523"/>
                </a:lnTo>
                <a:lnTo>
                  <a:pt x="9144" y="3809"/>
                </a:lnTo>
                <a:lnTo>
                  <a:pt x="9144" y="102882"/>
                </a:lnTo>
                <a:lnTo>
                  <a:pt x="0" y="105155"/>
                </a:lnTo>
                <a:lnTo>
                  <a:pt x="0" y="106692"/>
                </a:lnTo>
                <a:lnTo>
                  <a:pt x="31242" y="106692"/>
                </a:lnTo>
                <a:lnTo>
                  <a:pt x="31242" y="105155"/>
                </a:lnTo>
                <a:lnTo>
                  <a:pt x="22098" y="102882"/>
                </a:lnTo>
                <a:lnTo>
                  <a:pt x="22098" y="86867"/>
                </a:lnTo>
                <a:lnTo>
                  <a:pt x="25139" y="80784"/>
                </a:lnTo>
                <a:lnTo>
                  <a:pt x="22098" y="80784"/>
                </a:lnTo>
                <a:lnTo>
                  <a:pt x="22098" y="3809"/>
                </a:lnTo>
                <a:lnTo>
                  <a:pt x="31242" y="1523"/>
                </a:lnTo>
                <a:lnTo>
                  <a:pt x="31242" y="0"/>
                </a:lnTo>
                <a:close/>
              </a:path>
              <a:path w="75564" h="106680">
                <a:moveTo>
                  <a:pt x="66294" y="24383"/>
                </a:moveTo>
                <a:lnTo>
                  <a:pt x="53340" y="24383"/>
                </a:lnTo>
                <a:lnTo>
                  <a:pt x="53340" y="102882"/>
                </a:lnTo>
                <a:lnTo>
                  <a:pt x="44196" y="105155"/>
                </a:lnTo>
                <a:lnTo>
                  <a:pt x="44196" y="106692"/>
                </a:lnTo>
                <a:lnTo>
                  <a:pt x="75438" y="106692"/>
                </a:lnTo>
                <a:lnTo>
                  <a:pt x="75438" y="105155"/>
                </a:lnTo>
                <a:lnTo>
                  <a:pt x="66294" y="102882"/>
                </a:lnTo>
                <a:lnTo>
                  <a:pt x="66294" y="24383"/>
                </a:lnTo>
                <a:close/>
              </a:path>
              <a:path w="75564" h="106680">
                <a:moveTo>
                  <a:pt x="75438" y="0"/>
                </a:moveTo>
                <a:lnTo>
                  <a:pt x="44196" y="0"/>
                </a:lnTo>
                <a:lnTo>
                  <a:pt x="44196" y="1523"/>
                </a:lnTo>
                <a:lnTo>
                  <a:pt x="53340" y="3809"/>
                </a:lnTo>
                <a:lnTo>
                  <a:pt x="53340" y="18300"/>
                </a:lnTo>
                <a:lnTo>
                  <a:pt x="22098" y="80784"/>
                </a:lnTo>
                <a:lnTo>
                  <a:pt x="25139" y="80784"/>
                </a:lnTo>
                <a:lnTo>
                  <a:pt x="53340" y="24383"/>
                </a:lnTo>
                <a:lnTo>
                  <a:pt x="66294" y="24383"/>
                </a:lnTo>
                <a:lnTo>
                  <a:pt x="66294" y="3809"/>
                </a:lnTo>
                <a:lnTo>
                  <a:pt x="75438" y="1523"/>
                </a:lnTo>
                <a:lnTo>
                  <a:pt x="75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54897" y="1582191"/>
            <a:ext cx="66040" cy="111760"/>
          </a:xfrm>
          <a:custGeom>
            <a:avLst/>
            <a:gdLst/>
            <a:ahLst/>
            <a:cxnLst/>
            <a:rect l="l" t="t" r="r" b="b"/>
            <a:pathLst>
              <a:path w="66039" h="111760">
                <a:moveTo>
                  <a:pt x="38252" y="0"/>
                </a:moveTo>
                <a:lnTo>
                  <a:pt x="31445" y="0"/>
                </a:lnTo>
                <a:lnTo>
                  <a:pt x="27079" y="1168"/>
                </a:lnTo>
                <a:lnTo>
                  <a:pt x="1041" y="38125"/>
                </a:lnTo>
                <a:lnTo>
                  <a:pt x="0" y="46266"/>
                </a:lnTo>
                <a:lnTo>
                  <a:pt x="0" y="64973"/>
                </a:lnTo>
                <a:lnTo>
                  <a:pt x="15011" y="102082"/>
                </a:lnTo>
                <a:lnTo>
                  <a:pt x="32562" y="111252"/>
                </a:lnTo>
                <a:lnTo>
                  <a:pt x="40995" y="111252"/>
                </a:lnTo>
                <a:lnTo>
                  <a:pt x="44449" y="110490"/>
                </a:lnTo>
                <a:lnTo>
                  <a:pt x="49353" y="108191"/>
                </a:lnTo>
                <a:lnTo>
                  <a:pt x="35610" y="108191"/>
                </a:lnTo>
                <a:lnTo>
                  <a:pt x="32511" y="107391"/>
                </a:lnTo>
                <a:lnTo>
                  <a:pt x="14973" y="69692"/>
                </a:lnTo>
                <a:lnTo>
                  <a:pt x="14711" y="64973"/>
                </a:lnTo>
                <a:lnTo>
                  <a:pt x="14712" y="46266"/>
                </a:lnTo>
                <a:lnTo>
                  <a:pt x="26212" y="7099"/>
                </a:lnTo>
                <a:lnTo>
                  <a:pt x="34493" y="3048"/>
                </a:lnTo>
                <a:lnTo>
                  <a:pt x="46271" y="3048"/>
                </a:lnTo>
                <a:lnTo>
                  <a:pt x="46126" y="2946"/>
                </a:lnTo>
                <a:lnTo>
                  <a:pt x="44424" y="2032"/>
                </a:lnTo>
                <a:lnTo>
                  <a:pt x="40462" y="406"/>
                </a:lnTo>
                <a:lnTo>
                  <a:pt x="38252" y="0"/>
                </a:lnTo>
                <a:close/>
              </a:path>
              <a:path w="66039" h="111760">
                <a:moveTo>
                  <a:pt x="65531" y="80010"/>
                </a:moveTo>
                <a:lnTo>
                  <a:pt x="63245" y="80010"/>
                </a:lnTo>
                <a:lnTo>
                  <a:pt x="62839" y="83972"/>
                </a:lnTo>
                <a:lnTo>
                  <a:pt x="61848" y="87680"/>
                </a:lnTo>
                <a:lnTo>
                  <a:pt x="41503" y="108191"/>
                </a:lnTo>
                <a:lnTo>
                  <a:pt x="49353" y="108191"/>
                </a:lnTo>
                <a:lnTo>
                  <a:pt x="65125" y="84582"/>
                </a:lnTo>
                <a:lnTo>
                  <a:pt x="65531" y="80010"/>
                </a:lnTo>
                <a:close/>
              </a:path>
              <a:path w="66039" h="111760">
                <a:moveTo>
                  <a:pt x="46271" y="3048"/>
                </a:moveTo>
                <a:lnTo>
                  <a:pt x="41909" y="3048"/>
                </a:lnTo>
                <a:lnTo>
                  <a:pt x="46151" y="5257"/>
                </a:lnTo>
                <a:lnTo>
                  <a:pt x="53974" y="14084"/>
                </a:lnTo>
                <a:lnTo>
                  <a:pt x="57099" y="20523"/>
                </a:lnTo>
                <a:lnTo>
                  <a:pt x="59435" y="28956"/>
                </a:lnTo>
                <a:lnTo>
                  <a:pt x="61721" y="28956"/>
                </a:lnTo>
                <a:lnTo>
                  <a:pt x="61518" y="27432"/>
                </a:lnTo>
                <a:lnTo>
                  <a:pt x="61366" y="25857"/>
                </a:lnTo>
                <a:lnTo>
                  <a:pt x="61163" y="22809"/>
                </a:lnTo>
                <a:lnTo>
                  <a:pt x="61087" y="17957"/>
                </a:lnTo>
                <a:lnTo>
                  <a:pt x="61124" y="7772"/>
                </a:lnTo>
                <a:lnTo>
                  <a:pt x="51815" y="7772"/>
                </a:lnTo>
                <a:lnTo>
                  <a:pt x="50596" y="6350"/>
                </a:lnTo>
                <a:lnTo>
                  <a:pt x="49174" y="5080"/>
                </a:lnTo>
                <a:lnTo>
                  <a:pt x="46271" y="3048"/>
                </a:lnTo>
                <a:close/>
              </a:path>
              <a:path w="66039" h="111760">
                <a:moveTo>
                  <a:pt x="61721" y="749"/>
                </a:moveTo>
                <a:lnTo>
                  <a:pt x="59435" y="749"/>
                </a:lnTo>
                <a:lnTo>
                  <a:pt x="57911" y="1168"/>
                </a:lnTo>
                <a:lnTo>
                  <a:pt x="56464" y="2057"/>
                </a:lnTo>
                <a:lnTo>
                  <a:pt x="53720" y="4800"/>
                </a:lnTo>
                <a:lnTo>
                  <a:pt x="52628" y="6248"/>
                </a:lnTo>
                <a:lnTo>
                  <a:pt x="51815" y="7772"/>
                </a:lnTo>
                <a:lnTo>
                  <a:pt x="61124" y="7772"/>
                </a:lnTo>
                <a:lnTo>
                  <a:pt x="61366" y="3810"/>
                </a:lnTo>
                <a:lnTo>
                  <a:pt x="61550" y="2032"/>
                </a:lnTo>
                <a:lnTo>
                  <a:pt x="61721" y="7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9667" y="1582178"/>
            <a:ext cx="83185" cy="109220"/>
          </a:xfrm>
          <a:custGeom>
            <a:avLst/>
            <a:gdLst/>
            <a:ahLst/>
            <a:cxnLst/>
            <a:rect l="l" t="t" r="r" b="b"/>
            <a:pathLst>
              <a:path w="83185" h="109219">
                <a:moveTo>
                  <a:pt x="41910" y="0"/>
                </a:moveTo>
                <a:lnTo>
                  <a:pt x="39624" y="0"/>
                </a:lnTo>
                <a:lnTo>
                  <a:pt x="9906" y="103644"/>
                </a:lnTo>
                <a:lnTo>
                  <a:pt x="0" y="107441"/>
                </a:lnTo>
                <a:lnTo>
                  <a:pt x="0" y="108965"/>
                </a:lnTo>
                <a:lnTo>
                  <a:pt x="22860" y="108965"/>
                </a:lnTo>
                <a:lnTo>
                  <a:pt x="22860" y="107441"/>
                </a:lnTo>
                <a:lnTo>
                  <a:pt x="12954" y="103644"/>
                </a:lnTo>
                <a:lnTo>
                  <a:pt x="20574" y="77736"/>
                </a:lnTo>
                <a:lnTo>
                  <a:pt x="65566" y="77736"/>
                </a:lnTo>
                <a:lnTo>
                  <a:pt x="64681" y="74828"/>
                </a:lnTo>
                <a:lnTo>
                  <a:pt x="21336" y="74828"/>
                </a:lnTo>
                <a:lnTo>
                  <a:pt x="35661" y="24383"/>
                </a:lnTo>
                <a:lnTo>
                  <a:pt x="49330" y="24383"/>
                </a:lnTo>
                <a:lnTo>
                  <a:pt x="41910" y="0"/>
                </a:lnTo>
                <a:close/>
              </a:path>
              <a:path w="83185" h="109219">
                <a:moveTo>
                  <a:pt x="65566" y="77736"/>
                </a:moveTo>
                <a:lnTo>
                  <a:pt x="51816" y="77736"/>
                </a:lnTo>
                <a:lnTo>
                  <a:pt x="60198" y="105168"/>
                </a:lnTo>
                <a:lnTo>
                  <a:pt x="51054" y="107441"/>
                </a:lnTo>
                <a:lnTo>
                  <a:pt x="51054" y="108965"/>
                </a:lnTo>
                <a:lnTo>
                  <a:pt x="83058" y="108965"/>
                </a:lnTo>
                <a:lnTo>
                  <a:pt x="83058" y="107441"/>
                </a:lnTo>
                <a:lnTo>
                  <a:pt x="73914" y="105168"/>
                </a:lnTo>
                <a:lnTo>
                  <a:pt x="65566" y="77736"/>
                </a:lnTo>
                <a:close/>
              </a:path>
              <a:path w="83185" h="109219">
                <a:moveTo>
                  <a:pt x="49330" y="24383"/>
                </a:moveTo>
                <a:lnTo>
                  <a:pt x="35661" y="24383"/>
                </a:lnTo>
                <a:lnTo>
                  <a:pt x="50901" y="74828"/>
                </a:lnTo>
                <a:lnTo>
                  <a:pt x="64681" y="74828"/>
                </a:lnTo>
                <a:lnTo>
                  <a:pt x="49330" y="243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06522" y="1584477"/>
            <a:ext cx="75565" cy="106680"/>
          </a:xfrm>
          <a:custGeom>
            <a:avLst/>
            <a:gdLst/>
            <a:ahLst/>
            <a:cxnLst/>
            <a:rect l="l" t="t" r="r" b="b"/>
            <a:pathLst>
              <a:path w="75564" h="106680">
                <a:moveTo>
                  <a:pt x="31242" y="0"/>
                </a:moveTo>
                <a:lnTo>
                  <a:pt x="0" y="0"/>
                </a:lnTo>
                <a:lnTo>
                  <a:pt x="0" y="1523"/>
                </a:lnTo>
                <a:lnTo>
                  <a:pt x="9144" y="3809"/>
                </a:lnTo>
                <a:lnTo>
                  <a:pt x="9144" y="102882"/>
                </a:lnTo>
                <a:lnTo>
                  <a:pt x="0" y="105155"/>
                </a:lnTo>
                <a:lnTo>
                  <a:pt x="0" y="106679"/>
                </a:lnTo>
                <a:lnTo>
                  <a:pt x="31242" y="106679"/>
                </a:lnTo>
                <a:lnTo>
                  <a:pt x="31242" y="105155"/>
                </a:lnTo>
                <a:lnTo>
                  <a:pt x="22098" y="102882"/>
                </a:lnTo>
                <a:lnTo>
                  <a:pt x="22098" y="51815"/>
                </a:lnTo>
                <a:lnTo>
                  <a:pt x="66294" y="51815"/>
                </a:lnTo>
                <a:lnTo>
                  <a:pt x="66294" y="48767"/>
                </a:lnTo>
                <a:lnTo>
                  <a:pt x="22098" y="48767"/>
                </a:lnTo>
                <a:lnTo>
                  <a:pt x="22098" y="3809"/>
                </a:lnTo>
                <a:lnTo>
                  <a:pt x="31242" y="1523"/>
                </a:lnTo>
                <a:lnTo>
                  <a:pt x="31242" y="0"/>
                </a:lnTo>
                <a:close/>
              </a:path>
              <a:path w="75564" h="106680">
                <a:moveTo>
                  <a:pt x="66294" y="51815"/>
                </a:moveTo>
                <a:lnTo>
                  <a:pt x="53340" y="51815"/>
                </a:lnTo>
                <a:lnTo>
                  <a:pt x="53340" y="102882"/>
                </a:lnTo>
                <a:lnTo>
                  <a:pt x="44196" y="105155"/>
                </a:lnTo>
                <a:lnTo>
                  <a:pt x="44196" y="106679"/>
                </a:lnTo>
                <a:lnTo>
                  <a:pt x="75438" y="106679"/>
                </a:lnTo>
                <a:lnTo>
                  <a:pt x="75438" y="105155"/>
                </a:lnTo>
                <a:lnTo>
                  <a:pt x="66294" y="102882"/>
                </a:lnTo>
                <a:lnTo>
                  <a:pt x="66294" y="51815"/>
                </a:lnTo>
                <a:close/>
              </a:path>
              <a:path w="75564" h="106680">
                <a:moveTo>
                  <a:pt x="75438" y="0"/>
                </a:moveTo>
                <a:lnTo>
                  <a:pt x="44196" y="0"/>
                </a:lnTo>
                <a:lnTo>
                  <a:pt x="44196" y="1523"/>
                </a:lnTo>
                <a:lnTo>
                  <a:pt x="53340" y="3809"/>
                </a:lnTo>
                <a:lnTo>
                  <a:pt x="53340" y="48767"/>
                </a:lnTo>
                <a:lnTo>
                  <a:pt x="66294" y="48767"/>
                </a:lnTo>
                <a:lnTo>
                  <a:pt x="66294" y="3809"/>
                </a:lnTo>
                <a:lnTo>
                  <a:pt x="75438" y="1523"/>
                </a:lnTo>
                <a:lnTo>
                  <a:pt x="75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95676" y="1584464"/>
            <a:ext cx="75565" cy="106680"/>
          </a:xfrm>
          <a:custGeom>
            <a:avLst/>
            <a:gdLst/>
            <a:ahLst/>
            <a:cxnLst/>
            <a:rect l="l" t="t" r="r" b="b"/>
            <a:pathLst>
              <a:path w="75564" h="106680">
                <a:moveTo>
                  <a:pt x="31242" y="0"/>
                </a:moveTo>
                <a:lnTo>
                  <a:pt x="0" y="0"/>
                </a:lnTo>
                <a:lnTo>
                  <a:pt x="0" y="1523"/>
                </a:lnTo>
                <a:lnTo>
                  <a:pt x="9144" y="3809"/>
                </a:lnTo>
                <a:lnTo>
                  <a:pt x="9144" y="102882"/>
                </a:lnTo>
                <a:lnTo>
                  <a:pt x="0" y="105155"/>
                </a:lnTo>
                <a:lnTo>
                  <a:pt x="0" y="106692"/>
                </a:lnTo>
                <a:lnTo>
                  <a:pt x="31242" y="106692"/>
                </a:lnTo>
                <a:lnTo>
                  <a:pt x="31242" y="105155"/>
                </a:lnTo>
                <a:lnTo>
                  <a:pt x="22098" y="102882"/>
                </a:lnTo>
                <a:lnTo>
                  <a:pt x="22098" y="86867"/>
                </a:lnTo>
                <a:lnTo>
                  <a:pt x="25139" y="80784"/>
                </a:lnTo>
                <a:lnTo>
                  <a:pt x="22098" y="80784"/>
                </a:lnTo>
                <a:lnTo>
                  <a:pt x="22098" y="3809"/>
                </a:lnTo>
                <a:lnTo>
                  <a:pt x="31242" y="1523"/>
                </a:lnTo>
                <a:lnTo>
                  <a:pt x="31242" y="0"/>
                </a:lnTo>
                <a:close/>
              </a:path>
              <a:path w="75564" h="106680">
                <a:moveTo>
                  <a:pt x="66294" y="24383"/>
                </a:moveTo>
                <a:lnTo>
                  <a:pt x="53340" y="24383"/>
                </a:lnTo>
                <a:lnTo>
                  <a:pt x="53340" y="102882"/>
                </a:lnTo>
                <a:lnTo>
                  <a:pt x="44196" y="105155"/>
                </a:lnTo>
                <a:lnTo>
                  <a:pt x="44196" y="106692"/>
                </a:lnTo>
                <a:lnTo>
                  <a:pt x="75438" y="106692"/>
                </a:lnTo>
                <a:lnTo>
                  <a:pt x="75438" y="105155"/>
                </a:lnTo>
                <a:lnTo>
                  <a:pt x="66294" y="102882"/>
                </a:lnTo>
                <a:lnTo>
                  <a:pt x="66294" y="24383"/>
                </a:lnTo>
                <a:close/>
              </a:path>
              <a:path w="75564" h="106680">
                <a:moveTo>
                  <a:pt x="75438" y="0"/>
                </a:moveTo>
                <a:lnTo>
                  <a:pt x="44196" y="0"/>
                </a:lnTo>
                <a:lnTo>
                  <a:pt x="44196" y="1523"/>
                </a:lnTo>
                <a:lnTo>
                  <a:pt x="53340" y="3809"/>
                </a:lnTo>
                <a:lnTo>
                  <a:pt x="53340" y="18300"/>
                </a:lnTo>
                <a:lnTo>
                  <a:pt x="22098" y="80784"/>
                </a:lnTo>
                <a:lnTo>
                  <a:pt x="25139" y="80784"/>
                </a:lnTo>
                <a:lnTo>
                  <a:pt x="53340" y="24383"/>
                </a:lnTo>
                <a:lnTo>
                  <a:pt x="66294" y="24383"/>
                </a:lnTo>
                <a:lnTo>
                  <a:pt x="66294" y="3809"/>
                </a:lnTo>
                <a:lnTo>
                  <a:pt x="75438" y="1523"/>
                </a:lnTo>
                <a:lnTo>
                  <a:pt x="75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84843" y="1584477"/>
            <a:ext cx="63500" cy="106680"/>
          </a:xfrm>
          <a:custGeom>
            <a:avLst/>
            <a:gdLst/>
            <a:ahLst/>
            <a:cxnLst/>
            <a:rect l="l" t="t" r="r" b="b"/>
            <a:pathLst>
              <a:path w="63500" h="106680">
                <a:moveTo>
                  <a:pt x="61721" y="0"/>
                </a:moveTo>
                <a:lnTo>
                  <a:pt x="0" y="0"/>
                </a:lnTo>
                <a:lnTo>
                  <a:pt x="0" y="1524"/>
                </a:lnTo>
                <a:lnTo>
                  <a:pt x="9143" y="3810"/>
                </a:lnTo>
                <a:lnTo>
                  <a:pt x="9143" y="102870"/>
                </a:lnTo>
                <a:lnTo>
                  <a:pt x="0" y="105156"/>
                </a:lnTo>
                <a:lnTo>
                  <a:pt x="0" y="106680"/>
                </a:lnTo>
                <a:lnTo>
                  <a:pt x="63245" y="106680"/>
                </a:lnTo>
                <a:lnTo>
                  <a:pt x="63042" y="105765"/>
                </a:lnTo>
                <a:lnTo>
                  <a:pt x="62890" y="104698"/>
                </a:lnTo>
                <a:lnTo>
                  <a:pt x="62797" y="103632"/>
                </a:lnTo>
                <a:lnTo>
                  <a:pt x="22097" y="103632"/>
                </a:lnTo>
                <a:lnTo>
                  <a:pt x="22097" y="51816"/>
                </a:lnTo>
                <a:lnTo>
                  <a:pt x="44957" y="51816"/>
                </a:lnTo>
                <a:lnTo>
                  <a:pt x="44957" y="48768"/>
                </a:lnTo>
                <a:lnTo>
                  <a:pt x="22097" y="48768"/>
                </a:lnTo>
                <a:lnTo>
                  <a:pt x="22097" y="3048"/>
                </a:lnTo>
                <a:lnTo>
                  <a:pt x="61273" y="3048"/>
                </a:lnTo>
                <a:lnTo>
                  <a:pt x="61366" y="1981"/>
                </a:lnTo>
                <a:lnTo>
                  <a:pt x="61518" y="914"/>
                </a:lnTo>
                <a:lnTo>
                  <a:pt x="61721" y="0"/>
                </a:lnTo>
                <a:close/>
              </a:path>
              <a:path w="63500" h="106680">
                <a:moveTo>
                  <a:pt x="63245" y="82296"/>
                </a:moveTo>
                <a:lnTo>
                  <a:pt x="61721" y="82296"/>
                </a:lnTo>
                <a:lnTo>
                  <a:pt x="59045" y="84988"/>
                </a:lnTo>
                <a:lnTo>
                  <a:pt x="56895" y="88087"/>
                </a:lnTo>
                <a:lnTo>
                  <a:pt x="53441" y="95402"/>
                </a:lnTo>
                <a:lnTo>
                  <a:pt x="52577" y="99364"/>
                </a:lnTo>
                <a:lnTo>
                  <a:pt x="52577" y="103632"/>
                </a:lnTo>
                <a:lnTo>
                  <a:pt x="62797" y="103632"/>
                </a:lnTo>
                <a:lnTo>
                  <a:pt x="62687" y="102362"/>
                </a:lnTo>
                <a:lnTo>
                  <a:pt x="62613" y="95402"/>
                </a:lnTo>
                <a:lnTo>
                  <a:pt x="62687" y="87630"/>
                </a:lnTo>
                <a:lnTo>
                  <a:pt x="62896" y="84937"/>
                </a:lnTo>
                <a:lnTo>
                  <a:pt x="63042" y="83616"/>
                </a:lnTo>
                <a:lnTo>
                  <a:pt x="63245" y="82296"/>
                </a:lnTo>
                <a:close/>
              </a:path>
              <a:path w="63500" h="106680">
                <a:moveTo>
                  <a:pt x="44957" y="51816"/>
                </a:moveTo>
                <a:lnTo>
                  <a:pt x="36575" y="51816"/>
                </a:lnTo>
                <a:lnTo>
                  <a:pt x="43433" y="65532"/>
                </a:lnTo>
                <a:lnTo>
                  <a:pt x="44957" y="65532"/>
                </a:lnTo>
                <a:lnTo>
                  <a:pt x="44957" y="51816"/>
                </a:lnTo>
                <a:close/>
              </a:path>
              <a:path w="63500" h="106680">
                <a:moveTo>
                  <a:pt x="44957" y="35052"/>
                </a:moveTo>
                <a:lnTo>
                  <a:pt x="43433" y="35052"/>
                </a:lnTo>
                <a:lnTo>
                  <a:pt x="36575" y="48768"/>
                </a:lnTo>
                <a:lnTo>
                  <a:pt x="44957" y="48768"/>
                </a:lnTo>
                <a:lnTo>
                  <a:pt x="44957" y="35052"/>
                </a:lnTo>
                <a:close/>
              </a:path>
              <a:path w="63500" h="106680">
                <a:moveTo>
                  <a:pt x="61273" y="3048"/>
                </a:moveTo>
                <a:lnTo>
                  <a:pt x="51053" y="3048"/>
                </a:lnTo>
                <a:lnTo>
                  <a:pt x="51053" y="7315"/>
                </a:lnTo>
                <a:lnTo>
                  <a:pt x="51917" y="11277"/>
                </a:lnTo>
                <a:lnTo>
                  <a:pt x="55371" y="18592"/>
                </a:lnTo>
                <a:lnTo>
                  <a:pt x="57556" y="21742"/>
                </a:lnTo>
                <a:lnTo>
                  <a:pt x="60197" y="24384"/>
                </a:lnTo>
                <a:lnTo>
                  <a:pt x="61721" y="24384"/>
                </a:lnTo>
                <a:lnTo>
                  <a:pt x="61518" y="23063"/>
                </a:lnTo>
                <a:lnTo>
                  <a:pt x="61366" y="21691"/>
                </a:lnTo>
                <a:lnTo>
                  <a:pt x="61163" y="19050"/>
                </a:lnTo>
                <a:lnTo>
                  <a:pt x="61036" y="7086"/>
                </a:lnTo>
                <a:lnTo>
                  <a:pt x="61163" y="4318"/>
                </a:lnTo>
                <a:lnTo>
                  <a:pt x="61273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67" y="1099070"/>
            <a:ext cx="10688535" cy="36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59473" y="1545094"/>
          <a:ext cx="9988015" cy="5470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367"/>
                <a:gridCol w="2342946"/>
                <a:gridCol w="2370658"/>
                <a:gridCol w="2283714"/>
                <a:gridCol w="1882330"/>
              </a:tblGrid>
              <a:tr h="25567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0769">
                      <a:solidFill>
                        <a:srgbClr val="0A683E"/>
                      </a:solidFill>
                      <a:prstDash val="solid"/>
                    </a:lnR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</a:tr>
              <a:tr h="8760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</a:tr>
              <a:tr h="818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</a:tr>
              <a:tr h="832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</a:tr>
              <a:tr h="832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T w="10756">
                      <a:solidFill>
                        <a:srgbClr val="0A683E"/>
                      </a:solidFill>
                      <a:prstDash val="solid"/>
                    </a:lnT>
                    <a:lnB w="10756">
                      <a:solidFill>
                        <a:srgbClr val="0A683E"/>
                      </a:solidFill>
                      <a:prstDash val="solid"/>
                    </a:lnB>
                  </a:tcPr>
                </a:tc>
              </a:tr>
              <a:tr h="899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R w="10769">
                      <a:solidFill>
                        <a:srgbClr val="0A683E"/>
                      </a:solidFill>
                      <a:prstDash val="solid"/>
                    </a:lnR>
                    <a:lnT w="10756">
                      <a:solidFill>
                        <a:srgbClr val="0A68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69">
                      <a:solidFill>
                        <a:srgbClr val="0A683E"/>
                      </a:solidFill>
                      <a:prstDash val="solid"/>
                    </a:lnL>
                    <a:lnT w="10756">
                      <a:solidFill>
                        <a:srgbClr val="0A683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434496" y="310476"/>
            <a:ext cx="1153054" cy="4680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4578" y="473252"/>
            <a:ext cx="939977" cy="177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33390" y="528231"/>
            <a:ext cx="110489" cy="120650"/>
          </a:xfrm>
          <a:custGeom>
            <a:avLst/>
            <a:gdLst/>
            <a:ahLst/>
            <a:cxnLst/>
            <a:rect l="l" t="t" r="r" b="b"/>
            <a:pathLst>
              <a:path w="110489" h="120650">
                <a:moveTo>
                  <a:pt x="21084" y="0"/>
                </a:moveTo>
                <a:lnTo>
                  <a:pt x="0" y="116776"/>
                </a:lnTo>
                <a:lnTo>
                  <a:pt x="192" y="117386"/>
                </a:lnTo>
                <a:lnTo>
                  <a:pt x="19229" y="120484"/>
                </a:lnTo>
                <a:lnTo>
                  <a:pt x="22379" y="120243"/>
                </a:lnTo>
                <a:lnTo>
                  <a:pt x="59390" y="75031"/>
                </a:lnTo>
                <a:lnTo>
                  <a:pt x="29859" y="75031"/>
                </a:lnTo>
                <a:lnTo>
                  <a:pt x="30266" y="71640"/>
                </a:lnTo>
                <a:lnTo>
                  <a:pt x="30596" y="68135"/>
                </a:lnTo>
                <a:lnTo>
                  <a:pt x="31019" y="61912"/>
                </a:lnTo>
                <a:lnTo>
                  <a:pt x="31126" y="44894"/>
                </a:lnTo>
                <a:lnTo>
                  <a:pt x="31105" y="3162"/>
                </a:lnTo>
                <a:lnTo>
                  <a:pt x="30012" y="2057"/>
                </a:lnTo>
                <a:lnTo>
                  <a:pt x="25224" y="419"/>
                </a:lnTo>
                <a:lnTo>
                  <a:pt x="21084" y="0"/>
                </a:lnTo>
                <a:close/>
              </a:path>
              <a:path w="110489" h="120650">
                <a:moveTo>
                  <a:pt x="110098" y="44894"/>
                </a:moveTo>
                <a:lnTo>
                  <a:pt x="80202" y="44894"/>
                </a:lnTo>
                <a:lnTo>
                  <a:pt x="79796" y="48450"/>
                </a:lnTo>
                <a:lnTo>
                  <a:pt x="79491" y="52095"/>
                </a:lnTo>
                <a:lnTo>
                  <a:pt x="79072" y="59537"/>
                </a:lnTo>
                <a:lnTo>
                  <a:pt x="78970" y="116776"/>
                </a:lnTo>
                <a:lnTo>
                  <a:pt x="79249" y="117513"/>
                </a:lnTo>
                <a:lnTo>
                  <a:pt x="89486" y="120472"/>
                </a:lnTo>
                <a:lnTo>
                  <a:pt x="100395" y="120472"/>
                </a:lnTo>
                <a:lnTo>
                  <a:pt x="110098" y="116776"/>
                </a:lnTo>
                <a:lnTo>
                  <a:pt x="110098" y="44894"/>
                </a:lnTo>
                <a:close/>
              </a:path>
              <a:path w="110489" h="120650">
                <a:moveTo>
                  <a:pt x="100763" y="76"/>
                </a:moveTo>
                <a:lnTo>
                  <a:pt x="90807" y="76"/>
                </a:lnTo>
                <a:lnTo>
                  <a:pt x="87593" y="419"/>
                </a:lnTo>
                <a:lnTo>
                  <a:pt x="80202" y="4838"/>
                </a:lnTo>
                <a:lnTo>
                  <a:pt x="42508" y="55689"/>
                </a:lnTo>
                <a:lnTo>
                  <a:pt x="29859" y="75031"/>
                </a:lnTo>
                <a:lnTo>
                  <a:pt x="59390" y="75031"/>
                </a:lnTo>
                <a:lnTo>
                  <a:pt x="80202" y="44894"/>
                </a:lnTo>
                <a:lnTo>
                  <a:pt x="110098" y="44894"/>
                </a:lnTo>
                <a:lnTo>
                  <a:pt x="110035" y="3924"/>
                </a:lnTo>
                <a:lnTo>
                  <a:pt x="104548" y="419"/>
                </a:lnTo>
                <a:lnTo>
                  <a:pt x="100763" y="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26092" y="526135"/>
            <a:ext cx="1274213" cy="124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81661" y="480987"/>
            <a:ext cx="1869414" cy="2119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33242" y="526122"/>
            <a:ext cx="1334646" cy="1625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44927" y="526122"/>
            <a:ext cx="997153" cy="1668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1051" y="1584464"/>
            <a:ext cx="75565" cy="106680"/>
          </a:xfrm>
          <a:custGeom>
            <a:avLst/>
            <a:gdLst/>
            <a:ahLst/>
            <a:cxnLst/>
            <a:rect l="l" t="t" r="r" b="b"/>
            <a:pathLst>
              <a:path w="75564" h="106680">
                <a:moveTo>
                  <a:pt x="75437" y="0"/>
                </a:moveTo>
                <a:lnTo>
                  <a:pt x="0" y="0"/>
                </a:lnTo>
                <a:lnTo>
                  <a:pt x="0" y="1523"/>
                </a:lnTo>
                <a:lnTo>
                  <a:pt x="9143" y="3822"/>
                </a:lnTo>
                <a:lnTo>
                  <a:pt x="9143" y="102869"/>
                </a:lnTo>
                <a:lnTo>
                  <a:pt x="0" y="105155"/>
                </a:lnTo>
                <a:lnTo>
                  <a:pt x="0" y="106679"/>
                </a:lnTo>
                <a:lnTo>
                  <a:pt x="31241" y="106679"/>
                </a:lnTo>
                <a:lnTo>
                  <a:pt x="31241" y="105155"/>
                </a:lnTo>
                <a:lnTo>
                  <a:pt x="22097" y="102869"/>
                </a:lnTo>
                <a:lnTo>
                  <a:pt x="22097" y="3047"/>
                </a:lnTo>
                <a:lnTo>
                  <a:pt x="69375" y="3047"/>
                </a:lnTo>
                <a:lnTo>
                  <a:pt x="75437" y="1523"/>
                </a:lnTo>
                <a:lnTo>
                  <a:pt x="75437" y="0"/>
                </a:lnTo>
                <a:close/>
              </a:path>
              <a:path w="75564" h="106680">
                <a:moveTo>
                  <a:pt x="69375" y="3047"/>
                </a:moveTo>
                <a:lnTo>
                  <a:pt x="53339" y="3047"/>
                </a:lnTo>
                <a:lnTo>
                  <a:pt x="53339" y="102869"/>
                </a:lnTo>
                <a:lnTo>
                  <a:pt x="44195" y="105155"/>
                </a:lnTo>
                <a:lnTo>
                  <a:pt x="44195" y="106679"/>
                </a:lnTo>
                <a:lnTo>
                  <a:pt x="75437" y="106679"/>
                </a:lnTo>
                <a:lnTo>
                  <a:pt x="75437" y="105155"/>
                </a:lnTo>
                <a:lnTo>
                  <a:pt x="66293" y="102869"/>
                </a:lnTo>
                <a:lnTo>
                  <a:pt x="66293" y="3822"/>
                </a:lnTo>
                <a:lnTo>
                  <a:pt x="69375" y="30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30192" y="1584464"/>
            <a:ext cx="67310" cy="106680"/>
          </a:xfrm>
          <a:custGeom>
            <a:avLst/>
            <a:gdLst/>
            <a:ahLst/>
            <a:cxnLst/>
            <a:rect l="l" t="t" r="r" b="b"/>
            <a:pathLst>
              <a:path w="67310" h="106680">
                <a:moveTo>
                  <a:pt x="33731" y="0"/>
                </a:moveTo>
                <a:lnTo>
                  <a:pt x="0" y="0"/>
                </a:lnTo>
                <a:lnTo>
                  <a:pt x="0" y="1524"/>
                </a:lnTo>
                <a:lnTo>
                  <a:pt x="9144" y="3822"/>
                </a:lnTo>
                <a:lnTo>
                  <a:pt x="9144" y="102870"/>
                </a:lnTo>
                <a:lnTo>
                  <a:pt x="0" y="105156"/>
                </a:lnTo>
                <a:lnTo>
                  <a:pt x="0" y="106680"/>
                </a:lnTo>
                <a:lnTo>
                  <a:pt x="31242" y="106680"/>
                </a:lnTo>
                <a:lnTo>
                  <a:pt x="31242" y="105156"/>
                </a:lnTo>
                <a:lnTo>
                  <a:pt x="22098" y="102870"/>
                </a:lnTo>
                <a:lnTo>
                  <a:pt x="22098" y="68580"/>
                </a:lnTo>
                <a:lnTo>
                  <a:pt x="33731" y="68580"/>
                </a:lnTo>
                <a:lnTo>
                  <a:pt x="39344" y="67716"/>
                </a:lnTo>
                <a:lnTo>
                  <a:pt x="45576" y="65532"/>
                </a:lnTo>
                <a:lnTo>
                  <a:pt x="22098" y="65532"/>
                </a:lnTo>
                <a:lnTo>
                  <a:pt x="22098" y="3048"/>
                </a:lnTo>
                <a:lnTo>
                  <a:pt x="45553" y="3048"/>
                </a:lnTo>
                <a:lnTo>
                  <a:pt x="39344" y="863"/>
                </a:lnTo>
                <a:lnTo>
                  <a:pt x="33731" y="0"/>
                </a:lnTo>
                <a:close/>
              </a:path>
              <a:path w="67310" h="106680">
                <a:moveTo>
                  <a:pt x="45553" y="3048"/>
                </a:moveTo>
                <a:lnTo>
                  <a:pt x="35458" y="3048"/>
                </a:lnTo>
                <a:lnTo>
                  <a:pt x="41656" y="5486"/>
                </a:lnTo>
                <a:lnTo>
                  <a:pt x="50393" y="15240"/>
                </a:lnTo>
                <a:lnTo>
                  <a:pt x="52578" y="23215"/>
                </a:lnTo>
                <a:lnTo>
                  <a:pt x="52578" y="45364"/>
                </a:lnTo>
                <a:lnTo>
                  <a:pt x="50393" y="53340"/>
                </a:lnTo>
                <a:lnTo>
                  <a:pt x="41656" y="63106"/>
                </a:lnTo>
                <a:lnTo>
                  <a:pt x="35458" y="65532"/>
                </a:lnTo>
                <a:lnTo>
                  <a:pt x="45576" y="65532"/>
                </a:lnTo>
                <a:lnTo>
                  <a:pt x="67056" y="39281"/>
                </a:lnTo>
                <a:lnTo>
                  <a:pt x="67056" y="29311"/>
                </a:lnTo>
                <a:lnTo>
                  <a:pt x="49199" y="4330"/>
                </a:lnTo>
                <a:lnTo>
                  <a:pt x="45553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07154" y="1584452"/>
            <a:ext cx="75565" cy="107314"/>
          </a:xfrm>
          <a:custGeom>
            <a:avLst/>
            <a:gdLst/>
            <a:ahLst/>
            <a:cxnLst/>
            <a:rect l="l" t="t" r="r" b="b"/>
            <a:pathLst>
              <a:path w="75564" h="107314">
                <a:moveTo>
                  <a:pt x="31242" y="0"/>
                </a:moveTo>
                <a:lnTo>
                  <a:pt x="0" y="0"/>
                </a:lnTo>
                <a:lnTo>
                  <a:pt x="0" y="1524"/>
                </a:lnTo>
                <a:lnTo>
                  <a:pt x="9144" y="3822"/>
                </a:lnTo>
                <a:lnTo>
                  <a:pt x="9144" y="102882"/>
                </a:lnTo>
                <a:lnTo>
                  <a:pt x="0" y="105156"/>
                </a:lnTo>
                <a:lnTo>
                  <a:pt x="0" y="106692"/>
                </a:lnTo>
                <a:lnTo>
                  <a:pt x="31242" y="106692"/>
                </a:lnTo>
                <a:lnTo>
                  <a:pt x="31242" y="105156"/>
                </a:lnTo>
                <a:lnTo>
                  <a:pt x="22098" y="102882"/>
                </a:lnTo>
                <a:lnTo>
                  <a:pt x="22098" y="86880"/>
                </a:lnTo>
                <a:lnTo>
                  <a:pt x="25145" y="80784"/>
                </a:lnTo>
                <a:lnTo>
                  <a:pt x="22098" y="80784"/>
                </a:lnTo>
                <a:lnTo>
                  <a:pt x="22098" y="3822"/>
                </a:lnTo>
                <a:lnTo>
                  <a:pt x="31242" y="1524"/>
                </a:lnTo>
                <a:lnTo>
                  <a:pt x="31242" y="0"/>
                </a:lnTo>
                <a:close/>
              </a:path>
              <a:path w="75564" h="107314">
                <a:moveTo>
                  <a:pt x="66294" y="24384"/>
                </a:moveTo>
                <a:lnTo>
                  <a:pt x="53340" y="24384"/>
                </a:lnTo>
                <a:lnTo>
                  <a:pt x="53340" y="102882"/>
                </a:lnTo>
                <a:lnTo>
                  <a:pt x="44196" y="105156"/>
                </a:lnTo>
                <a:lnTo>
                  <a:pt x="44196" y="106692"/>
                </a:lnTo>
                <a:lnTo>
                  <a:pt x="75438" y="106692"/>
                </a:lnTo>
                <a:lnTo>
                  <a:pt x="75438" y="105156"/>
                </a:lnTo>
                <a:lnTo>
                  <a:pt x="66294" y="102882"/>
                </a:lnTo>
                <a:lnTo>
                  <a:pt x="66294" y="24384"/>
                </a:lnTo>
                <a:close/>
              </a:path>
              <a:path w="75564" h="107314">
                <a:moveTo>
                  <a:pt x="75438" y="0"/>
                </a:moveTo>
                <a:lnTo>
                  <a:pt x="44196" y="0"/>
                </a:lnTo>
                <a:lnTo>
                  <a:pt x="44196" y="1524"/>
                </a:lnTo>
                <a:lnTo>
                  <a:pt x="53340" y="3822"/>
                </a:lnTo>
                <a:lnTo>
                  <a:pt x="53340" y="18300"/>
                </a:lnTo>
                <a:lnTo>
                  <a:pt x="22098" y="80784"/>
                </a:lnTo>
                <a:lnTo>
                  <a:pt x="25145" y="80784"/>
                </a:lnTo>
                <a:lnTo>
                  <a:pt x="53340" y="24384"/>
                </a:lnTo>
                <a:lnTo>
                  <a:pt x="66294" y="24384"/>
                </a:lnTo>
                <a:lnTo>
                  <a:pt x="66294" y="3822"/>
                </a:lnTo>
                <a:lnTo>
                  <a:pt x="75438" y="1524"/>
                </a:lnTo>
                <a:lnTo>
                  <a:pt x="75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95559" y="1584464"/>
            <a:ext cx="106680" cy="109220"/>
          </a:xfrm>
          <a:custGeom>
            <a:avLst/>
            <a:gdLst/>
            <a:ahLst/>
            <a:cxnLst/>
            <a:rect l="l" t="t" r="r" b="b"/>
            <a:pathLst>
              <a:path w="106679" h="109219">
                <a:moveTo>
                  <a:pt x="27036" y="12966"/>
                </a:moveTo>
                <a:lnTo>
                  <a:pt x="12954" y="12966"/>
                </a:lnTo>
                <a:lnTo>
                  <a:pt x="49530" y="108966"/>
                </a:lnTo>
                <a:lnTo>
                  <a:pt x="51816" y="108966"/>
                </a:lnTo>
                <a:lnTo>
                  <a:pt x="59098" y="87630"/>
                </a:lnTo>
                <a:lnTo>
                  <a:pt x="55473" y="87630"/>
                </a:lnTo>
                <a:lnTo>
                  <a:pt x="27036" y="12966"/>
                </a:lnTo>
                <a:close/>
              </a:path>
              <a:path w="106679" h="109219">
                <a:moveTo>
                  <a:pt x="22098" y="0"/>
                </a:moveTo>
                <a:lnTo>
                  <a:pt x="0" y="0"/>
                </a:lnTo>
                <a:lnTo>
                  <a:pt x="0" y="1524"/>
                </a:lnTo>
                <a:lnTo>
                  <a:pt x="9906" y="4572"/>
                </a:lnTo>
                <a:lnTo>
                  <a:pt x="9906" y="101346"/>
                </a:lnTo>
                <a:lnTo>
                  <a:pt x="0" y="105155"/>
                </a:lnTo>
                <a:lnTo>
                  <a:pt x="0" y="106680"/>
                </a:lnTo>
                <a:lnTo>
                  <a:pt x="22860" y="106680"/>
                </a:lnTo>
                <a:lnTo>
                  <a:pt x="22860" y="105155"/>
                </a:lnTo>
                <a:lnTo>
                  <a:pt x="12954" y="101346"/>
                </a:lnTo>
                <a:lnTo>
                  <a:pt x="12954" y="12966"/>
                </a:lnTo>
                <a:lnTo>
                  <a:pt x="27036" y="12966"/>
                </a:lnTo>
                <a:lnTo>
                  <a:pt x="22098" y="0"/>
                </a:lnTo>
                <a:close/>
              </a:path>
              <a:path w="106679" h="109219">
                <a:moveTo>
                  <a:pt x="97536" y="12966"/>
                </a:moveTo>
                <a:lnTo>
                  <a:pt x="84582" y="12966"/>
                </a:lnTo>
                <a:lnTo>
                  <a:pt x="84582" y="102882"/>
                </a:lnTo>
                <a:lnTo>
                  <a:pt x="75438" y="105155"/>
                </a:lnTo>
                <a:lnTo>
                  <a:pt x="75438" y="106680"/>
                </a:lnTo>
                <a:lnTo>
                  <a:pt x="106680" y="106680"/>
                </a:lnTo>
                <a:lnTo>
                  <a:pt x="106680" y="105155"/>
                </a:lnTo>
                <a:lnTo>
                  <a:pt x="97536" y="102882"/>
                </a:lnTo>
                <a:lnTo>
                  <a:pt x="97536" y="12966"/>
                </a:lnTo>
                <a:close/>
              </a:path>
              <a:path w="106679" h="109219">
                <a:moveTo>
                  <a:pt x="106680" y="0"/>
                </a:moveTo>
                <a:lnTo>
                  <a:pt x="85344" y="0"/>
                </a:lnTo>
                <a:lnTo>
                  <a:pt x="55473" y="87630"/>
                </a:lnTo>
                <a:lnTo>
                  <a:pt x="59098" y="87630"/>
                </a:lnTo>
                <a:lnTo>
                  <a:pt x="84582" y="12966"/>
                </a:lnTo>
                <a:lnTo>
                  <a:pt x="97536" y="12966"/>
                </a:lnTo>
                <a:lnTo>
                  <a:pt x="97536" y="3822"/>
                </a:lnTo>
                <a:lnTo>
                  <a:pt x="106680" y="1524"/>
                </a:lnTo>
                <a:lnTo>
                  <a:pt x="1066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15955" y="1584464"/>
            <a:ext cx="63500" cy="106680"/>
          </a:xfrm>
          <a:custGeom>
            <a:avLst/>
            <a:gdLst/>
            <a:ahLst/>
            <a:cxnLst/>
            <a:rect l="l" t="t" r="r" b="b"/>
            <a:pathLst>
              <a:path w="63500" h="106680">
                <a:moveTo>
                  <a:pt x="61721" y="0"/>
                </a:moveTo>
                <a:lnTo>
                  <a:pt x="0" y="0"/>
                </a:lnTo>
                <a:lnTo>
                  <a:pt x="0" y="1524"/>
                </a:lnTo>
                <a:lnTo>
                  <a:pt x="9143" y="3822"/>
                </a:lnTo>
                <a:lnTo>
                  <a:pt x="9143" y="102870"/>
                </a:lnTo>
                <a:lnTo>
                  <a:pt x="0" y="105156"/>
                </a:lnTo>
                <a:lnTo>
                  <a:pt x="0" y="106680"/>
                </a:lnTo>
                <a:lnTo>
                  <a:pt x="63245" y="106680"/>
                </a:lnTo>
                <a:lnTo>
                  <a:pt x="63042" y="105765"/>
                </a:lnTo>
                <a:lnTo>
                  <a:pt x="62890" y="104698"/>
                </a:lnTo>
                <a:lnTo>
                  <a:pt x="62797" y="103632"/>
                </a:lnTo>
                <a:lnTo>
                  <a:pt x="22097" y="103632"/>
                </a:lnTo>
                <a:lnTo>
                  <a:pt x="22097" y="51816"/>
                </a:lnTo>
                <a:lnTo>
                  <a:pt x="44957" y="51816"/>
                </a:lnTo>
                <a:lnTo>
                  <a:pt x="44957" y="48780"/>
                </a:lnTo>
                <a:lnTo>
                  <a:pt x="22097" y="48780"/>
                </a:lnTo>
                <a:lnTo>
                  <a:pt x="22097" y="3048"/>
                </a:lnTo>
                <a:lnTo>
                  <a:pt x="61274" y="3048"/>
                </a:lnTo>
                <a:lnTo>
                  <a:pt x="61366" y="1981"/>
                </a:lnTo>
                <a:lnTo>
                  <a:pt x="61518" y="914"/>
                </a:lnTo>
                <a:lnTo>
                  <a:pt x="61721" y="0"/>
                </a:lnTo>
                <a:close/>
              </a:path>
              <a:path w="63500" h="106680">
                <a:moveTo>
                  <a:pt x="63245" y="82296"/>
                </a:moveTo>
                <a:lnTo>
                  <a:pt x="61721" y="82296"/>
                </a:lnTo>
                <a:lnTo>
                  <a:pt x="59045" y="84988"/>
                </a:lnTo>
                <a:lnTo>
                  <a:pt x="56895" y="88087"/>
                </a:lnTo>
                <a:lnTo>
                  <a:pt x="53441" y="95415"/>
                </a:lnTo>
                <a:lnTo>
                  <a:pt x="52577" y="99364"/>
                </a:lnTo>
                <a:lnTo>
                  <a:pt x="52577" y="103632"/>
                </a:lnTo>
                <a:lnTo>
                  <a:pt x="62797" y="103632"/>
                </a:lnTo>
                <a:lnTo>
                  <a:pt x="62687" y="102362"/>
                </a:lnTo>
                <a:lnTo>
                  <a:pt x="62613" y="95415"/>
                </a:lnTo>
                <a:lnTo>
                  <a:pt x="62687" y="87630"/>
                </a:lnTo>
                <a:lnTo>
                  <a:pt x="62896" y="84937"/>
                </a:lnTo>
                <a:lnTo>
                  <a:pt x="63042" y="83616"/>
                </a:lnTo>
                <a:lnTo>
                  <a:pt x="63245" y="82296"/>
                </a:lnTo>
                <a:close/>
              </a:path>
              <a:path w="63500" h="106680">
                <a:moveTo>
                  <a:pt x="44957" y="51816"/>
                </a:moveTo>
                <a:lnTo>
                  <a:pt x="36575" y="51816"/>
                </a:lnTo>
                <a:lnTo>
                  <a:pt x="43433" y="65532"/>
                </a:lnTo>
                <a:lnTo>
                  <a:pt x="44957" y="65532"/>
                </a:lnTo>
                <a:lnTo>
                  <a:pt x="44957" y="51816"/>
                </a:lnTo>
                <a:close/>
              </a:path>
              <a:path w="63500" h="106680">
                <a:moveTo>
                  <a:pt x="44957" y="35064"/>
                </a:moveTo>
                <a:lnTo>
                  <a:pt x="43433" y="35064"/>
                </a:lnTo>
                <a:lnTo>
                  <a:pt x="36575" y="48780"/>
                </a:lnTo>
                <a:lnTo>
                  <a:pt x="44957" y="48780"/>
                </a:lnTo>
                <a:lnTo>
                  <a:pt x="44957" y="35064"/>
                </a:lnTo>
                <a:close/>
              </a:path>
              <a:path w="63500" h="106680">
                <a:moveTo>
                  <a:pt x="61274" y="3048"/>
                </a:moveTo>
                <a:lnTo>
                  <a:pt x="51053" y="3048"/>
                </a:lnTo>
                <a:lnTo>
                  <a:pt x="51053" y="7315"/>
                </a:lnTo>
                <a:lnTo>
                  <a:pt x="51917" y="11290"/>
                </a:lnTo>
                <a:lnTo>
                  <a:pt x="55371" y="18605"/>
                </a:lnTo>
                <a:lnTo>
                  <a:pt x="57556" y="21755"/>
                </a:lnTo>
                <a:lnTo>
                  <a:pt x="60197" y="24384"/>
                </a:lnTo>
                <a:lnTo>
                  <a:pt x="61721" y="24384"/>
                </a:lnTo>
                <a:lnTo>
                  <a:pt x="61518" y="23063"/>
                </a:lnTo>
                <a:lnTo>
                  <a:pt x="61366" y="21704"/>
                </a:lnTo>
                <a:lnTo>
                  <a:pt x="61163" y="19050"/>
                </a:lnTo>
                <a:lnTo>
                  <a:pt x="61036" y="7086"/>
                </a:lnTo>
                <a:lnTo>
                  <a:pt x="61163" y="4330"/>
                </a:lnTo>
                <a:lnTo>
                  <a:pt x="61274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92904" y="1584464"/>
            <a:ext cx="75565" cy="106680"/>
          </a:xfrm>
          <a:custGeom>
            <a:avLst/>
            <a:gdLst/>
            <a:ahLst/>
            <a:cxnLst/>
            <a:rect l="l" t="t" r="r" b="b"/>
            <a:pathLst>
              <a:path w="75564" h="106680">
                <a:moveTo>
                  <a:pt x="31242" y="0"/>
                </a:moveTo>
                <a:lnTo>
                  <a:pt x="0" y="0"/>
                </a:lnTo>
                <a:lnTo>
                  <a:pt x="0" y="1523"/>
                </a:lnTo>
                <a:lnTo>
                  <a:pt x="9144" y="3822"/>
                </a:lnTo>
                <a:lnTo>
                  <a:pt x="9144" y="102882"/>
                </a:lnTo>
                <a:lnTo>
                  <a:pt x="0" y="105155"/>
                </a:lnTo>
                <a:lnTo>
                  <a:pt x="0" y="106679"/>
                </a:lnTo>
                <a:lnTo>
                  <a:pt x="31242" y="106679"/>
                </a:lnTo>
                <a:lnTo>
                  <a:pt x="31242" y="105155"/>
                </a:lnTo>
                <a:lnTo>
                  <a:pt x="22098" y="102882"/>
                </a:lnTo>
                <a:lnTo>
                  <a:pt x="22098" y="51815"/>
                </a:lnTo>
                <a:lnTo>
                  <a:pt x="66294" y="51815"/>
                </a:lnTo>
                <a:lnTo>
                  <a:pt x="66294" y="48780"/>
                </a:lnTo>
                <a:lnTo>
                  <a:pt x="22098" y="48780"/>
                </a:lnTo>
                <a:lnTo>
                  <a:pt x="22098" y="3822"/>
                </a:lnTo>
                <a:lnTo>
                  <a:pt x="31242" y="1523"/>
                </a:lnTo>
                <a:lnTo>
                  <a:pt x="31242" y="0"/>
                </a:lnTo>
                <a:close/>
              </a:path>
              <a:path w="75564" h="106680">
                <a:moveTo>
                  <a:pt x="66294" y="51815"/>
                </a:moveTo>
                <a:lnTo>
                  <a:pt x="53340" y="51815"/>
                </a:lnTo>
                <a:lnTo>
                  <a:pt x="53340" y="102882"/>
                </a:lnTo>
                <a:lnTo>
                  <a:pt x="44196" y="105155"/>
                </a:lnTo>
                <a:lnTo>
                  <a:pt x="44196" y="106679"/>
                </a:lnTo>
                <a:lnTo>
                  <a:pt x="75438" y="106679"/>
                </a:lnTo>
                <a:lnTo>
                  <a:pt x="75438" y="105155"/>
                </a:lnTo>
                <a:lnTo>
                  <a:pt x="66294" y="102882"/>
                </a:lnTo>
                <a:lnTo>
                  <a:pt x="66294" y="51815"/>
                </a:lnTo>
                <a:close/>
              </a:path>
              <a:path w="75564" h="106680">
                <a:moveTo>
                  <a:pt x="75438" y="0"/>
                </a:moveTo>
                <a:lnTo>
                  <a:pt x="44196" y="0"/>
                </a:lnTo>
                <a:lnTo>
                  <a:pt x="44196" y="1523"/>
                </a:lnTo>
                <a:lnTo>
                  <a:pt x="53340" y="3822"/>
                </a:lnTo>
                <a:lnTo>
                  <a:pt x="53340" y="48780"/>
                </a:lnTo>
                <a:lnTo>
                  <a:pt x="66294" y="48780"/>
                </a:lnTo>
                <a:lnTo>
                  <a:pt x="66294" y="3822"/>
                </a:lnTo>
                <a:lnTo>
                  <a:pt x="75438" y="1523"/>
                </a:lnTo>
                <a:lnTo>
                  <a:pt x="75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82071" y="1584464"/>
            <a:ext cx="63500" cy="106680"/>
          </a:xfrm>
          <a:custGeom>
            <a:avLst/>
            <a:gdLst/>
            <a:ahLst/>
            <a:cxnLst/>
            <a:rect l="l" t="t" r="r" b="b"/>
            <a:pathLst>
              <a:path w="63500" h="106680">
                <a:moveTo>
                  <a:pt x="61721" y="0"/>
                </a:moveTo>
                <a:lnTo>
                  <a:pt x="0" y="0"/>
                </a:lnTo>
                <a:lnTo>
                  <a:pt x="0" y="1524"/>
                </a:lnTo>
                <a:lnTo>
                  <a:pt x="9143" y="3822"/>
                </a:lnTo>
                <a:lnTo>
                  <a:pt x="9143" y="102870"/>
                </a:lnTo>
                <a:lnTo>
                  <a:pt x="0" y="105156"/>
                </a:lnTo>
                <a:lnTo>
                  <a:pt x="0" y="106680"/>
                </a:lnTo>
                <a:lnTo>
                  <a:pt x="63245" y="106680"/>
                </a:lnTo>
                <a:lnTo>
                  <a:pt x="63042" y="105765"/>
                </a:lnTo>
                <a:lnTo>
                  <a:pt x="62890" y="104698"/>
                </a:lnTo>
                <a:lnTo>
                  <a:pt x="62797" y="103632"/>
                </a:lnTo>
                <a:lnTo>
                  <a:pt x="22097" y="103632"/>
                </a:lnTo>
                <a:lnTo>
                  <a:pt x="22097" y="51816"/>
                </a:lnTo>
                <a:lnTo>
                  <a:pt x="44957" y="51816"/>
                </a:lnTo>
                <a:lnTo>
                  <a:pt x="44957" y="48780"/>
                </a:lnTo>
                <a:lnTo>
                  <a:pt x="22097" y="48780"/>
                </a:lnTo>
                <a:lnTo>
                  <a:pt x="22097" y="3048"/>
                </a:lnTo>
                <a:lnTo>
                  <a:pt x="61274" y="3048"/>
                </a:lnTo>
                <a:lnTo>
                  <a:pt x="61366" y="1981"/>
                </a:lnTo>
                <a:lnTo>
                  <a:pt x="61518" y="914"/>
                </a:lnTo>
                <a:lnTo>
                  <a:pt x="61721" y="0"/>
                </a:lnTo>
                <a:close/>
              </a:path>
              <a:path w="63500" h="106680">
                <a:moveTo>
                  <a:pt x="63245" y="82296"/>
                </a:moveTo>
                <a:lnTo>
                  <a:pt x="61721" y="82296"/>
                </a:lnTo>
                <a:lnTo>
                  <a:pt x="59045" y="84988"/>
                </a:lnTo>
                <a:lnTo>
                  <a:pt x="56895" y="88087"/>
                </a:lnTo>
                <a:lnTo>
                  <a:pt x="53441" y="95415"/>
                </a:lnTo>
                <a:lnTo>
                  <a:pt x="52577" y="99364"/>
                </a:lnTo>
                <a:lnTo>
                  <a:pt x="52577" y="103632"/>
                </a:lnTo>
                <a:lnTo>
                  <a:pt x="62797" y="103632"/>
                </a:lnTo>
                <a:lnTo>
                  <a:pt x="62687" y="102362"/>
                </a:lnTo>
                <a:lnTo>
                  <a:pt x="62613" y="95415"/>
                </a:lnTo>
                <a:lnTo>
                  <a:pt x="62687" y="87630"/>
                </a:lnTo>
                <a:lnTo>
                  <a:pt x="62896" y="84937"/>
                </a:lnTo>
                <a:lnTo>
                  <a:pt x="63042" y="83616"/>
                </a:lnTo>
                <a:lnTo>
                  <a:pt x="63245" y="82296"/>
                </a:lnTo>
                <a:close/>
              </a:path>
              <a:path w="63500" h="106680">
                <a:moveTo>
                  <a:pt x="44957" y="51816"/>
                </a:moveTo>
                <a:lnTo>
                  <a:pt x="36575" y="51816"/>
                </a:lnTo>
                <a:lnTo>
                  <a:pt x="43433" y="65532"/>
                </a:lnTo>
                <a:lnTo>
                  <a:pt x="44957" y="65532"/>
                </a:lnTo>
                <a:lnTo>
                  <a:pt x="44957" y="51816"/>
                </a:lnTo>
                <a:close/>
              </a:path>
              <a:path w="63500" h="106680">
                <a:moveTo>
                  <a:pt x="44957" y="35064"/>
                </a:moveTo>
                <a:lnTo>
                  <a:pt x="43433" y="35064"/>
                </a:lnTo>
                <a:lnTo>
                  <a:pt x="36575" y="48780"/>
                </a:lnTo>
                <a:lnTo>
                  <a:pt x="44957" y="48780"/>
                </a:lnTo>
                <a:lnTo>
                  <a:pt x="44957" y="35064"/>
                </a:lnTo>
                <a:close/>
              </a:path>
              <a:path w="63500" h="106680">
                <a:moveTo>
                  <a:pt x="61274" y="3048"/>
                </a:moveTo>
                <a:lnTo>
                  <a:pt x="51053" y="3048"/>
                </a:lnTo>
                <a:lnTo>
                  <a:pt x="51053" y="7315"/>
                </a:lnTo>
                <a:lnTo>
                  <a:pt x="51917" y="11290"/>
                </a:lnTo>
                <a:lnTo>
                  <a:pt x="55371" y="18605"/>
                </a:lnTo>
                <a:lnTo>
                  <a:pt x="57556" y="21755"/>
                </a:lnTo>
                <a:lnTo>
                  <a:pt x="60197" y="24384"/>
                </a:lnTo>
                <a:lnTo>
                  <a:pt x="61721" y="24384"/>
                </a:lnTo>
                <a:lnTo>
                  <a:pt x="61518" y="23063"/>
                </a:lnTo>
                <a:lnTo>
                  <a:pt x="61366" y="21704"/>
                </a:lnTo>
                <a:lnTo>
                  <a:pt x="61163" y="19050"/>
                </a:lnTo>
                <a:lnTo>
                  <a:pt x="61036" y="7086"/>
                </a:lnTo>
                <a:lnTo>
                  <a:pt x="61163" y="4330"/>
                </a:lnTo>
                <a:lnTo>
                  <a:pt x="61274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59020" y="1584464"/>
            <a:ext cx="75565" cy="106680"/>
          </a:xfrm>
          <a:custGeom>
            <a:avLst/>
            <a:gdLst/>
            <a:ahLst/>
            <a:cxnLst/>
            <a:rect l="l" t="t" r="r" b="b"/>
            <a:pathLst>
              <a:path w="75564" h="106680">
                <a:moveTo>
                  <a:pt x="31242" y="0"/>
                </a:moveTo>
                <a:lnTo>
                  <a:pt x="0" y="0"/>
                </a:lnTo>
                <a:lnTo>
                  <a:pt x="0" y="1523"/>
                </a:lnTo>
                <a:lnTo>
                  <a:pt x="9144" y="3822"/>
                </a:lnTo>
                <a:lnTo>
                  <a:pt x="9144" y="102882"/>
                </a:lnTo>
                <a:lnTo>
                  <a:pt x="0" y="105155"/>
                </a:lnTo>
                <a:lnTo>
                  <a:pt x="0" y="106679"/>
                </a:lnTo>
                <a:lnTo>
                  <a:pt x="31242" y="106679"/>
                </a:lnTo>
                <a:lnTo>
                  <a:pt x="31242" y="105155"/>
                </a:lnTo>
                <a:lnTo>
                  <a:pt x="22098" y="102882"/>
                </a:lnTo>
                <a:lnTo>
                  <a:pt x="22098" y="51815"/>
                </a:lnTo>
                <a:lnTo>
                  <a:pt x="66294" y="51815"/>
                </a:lnTo>
                <a:lnTo>
                  <a:pt x="66294" y="48780"/>
                </a:lnTo>
                <a:lnTo>
                  <a:pt x="22098" y="48780"/>
                </a:lnTo>
                <a:lnTo>
                  <a:pt x="22098" y="3822"/>
                </a:lnTo>
                <a:lnTo>
                  <a:pt x="31242" y="1523"/>
                </a:lnTo>
                <a:lnTo>
                  <a:pt x="31242" y="0"/>
                </a:lnTo>
                <a:close/>
              </a:path>
              <a:path w="75564" h="106680">
                <a:moveTo>
                  <a:pt x="66294" y="51815"/>
                </a:moveTo>
                <a:lnTo>
                  <a:pt x="53340" y="51815"/>
                </a:lnTo>
                <a:lnTo>
                  <a:pt x="53340" y="102882"/>
                </a:lnTo>
                <a:lnTo>
                  <a:pt x="44196" y="105155"/>
                </a:lnTo>
                <a:lnTo>
                  <a:pt x="44196" y="106679"/>
                </a:lnTo>
                <a:lnTo>
                  <a:pt x="75438" y="106679"/>
                </a:lnTo>
                <a:lnTo>
                  <a:pt x="75438" y="105155"/>
                </a:lnTo>
                <a:lnTo>
                  <a:pt x="66294" y="102882"/>
                </a:lnTo>
                <a:lnTo>
                  <a:pt x="66294" y="51815"/>
                </a:lnTo>
                <a:close/>
              </a:path>
              <a:path w="75564" h="106680">
                <a:moveTo>
                  <a:pt x="75438" y="0"/>
                </a:moveTo>
                <a:lnTo>
                  <a:pt x="44196" y="0"/>
                </a:lnTo>
                <a:lnTo>
                  <a:pt x="44196" y="1523"/>
                </a:lnTo>
                <a:lnTo>
                  <a:pt x="53340" y="3822"/>
                </a:lnTo>
                <a:lnTo>
                  <a:pt x="53340" y="48780"/>
                </a:lnTo>
                <a:lnTo>
                  <a:pt x="66294" y="48780"/>
                </a:lnTo>
                <a:lnTo>
                  <a:pt x="66294" y="3822"/>
                </a:lnTo>
                <a:lnTo>
                  <a:pt x="75438" y="1523"/>
                </a:lnTo>
                <a:lnTo>
                  <a:pt x="75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48174" y="1584452"/>
            <a:ext cx="75565" cy="107314"/>
          </a:xfrm>
          <a:custGeom>
            <a:avLst/>
            <a:gdLst/>
            <a:ahLst/>
            <a:cxnLst/>
            <a:rect l="l" t="t" r="r" b="b"/>
            <a:pathLst>
              <a:path w="75564" h="107314">
                <a:moveTo>
                  <a:pt x="31242" y="0"/>
                </a:moveTo>
                <a:lnTo>
                  <a:pt x="0" y="0"/>
                </a:lnTo>
                <a:lnTo>
                  <a:pt x="0" y="1524"/>
                </a:lnTo>
                <a:lnTo>
                  <a:pt x="9144" y="3822"/>
                </a:lnTo>
                <a:lnTo>
                  <a:pt x="9144" y="102882"/>
                </a:lnTo>
                <a:lnTo>
                  <a:pt x="0" y="105156"/>
                </a:lnTo>
                <a:lnTo>
                  <a:pt x="0" y="106692"/>
                </a:lnTo>
                <a:lnTo>
                  <a:pt x="31242" y="106692"/>
                </a:lnTo>
                <a:lnTo>
                  <a:pt x="31242" y="105156"/>
                </a:lnTo>
                <a:lnTo>
                  <a:pt x="22098" y="102882"/>
                </a:lnTo>
                <a:lnTo>
                  <a:pt x="22098" y="86880"/>
                </a:lnTo>
                <a:lnTo>
                  <a:pt x="25145" y="80784"/>
                </a:lnTo>
                <a:lnTo>
                  <a:pt x="22098" y="80784"/>
                </a:lnTo>
                <a:lnTo>
                  <a:pt x="22098" y="3822"/>
                </a:lnTo>
                <a:lnTo>
                  <a:pt x="31242" y="1524"/>
                </a:lnTo>
                <a:lnTo>
                  <a:pt x="31242" y="0"/>
                </a:lnTo>
                <a:close/>
              </a:path>
              <a:path w="75564" h="107314">
                <a:moveTo>
                  <a:pt x="66294" y="24384"/>
                </a:moveTo>
                <a:lnTo>
                  <a:pt x="53340" y="24384"/>
                </a:lnTo>
                <a:lnTo>
                  <a:pt x="53340" y="102882"/>
                </a:lnTo>
                <a:lnTo>
                  <a:pt x="44196" y="105156"/>
                </a:lnTo>
                <a:lnTo>
                  <a:pt x="44196" y="106692"/>
                </a:lnTo>
                <a:lnTo>
                  <a:pt x="75438" y="106692"/>
                </a:lnTo>
                <a:lnTo>
                  <a:pt x="75438" y="105156"/>
                </a:lnTo>
                <a:lnTo>
                  <a:pt x="66294" y="102882"/>
                </a:lnTo>
                <a:lnTo>
                  <a:pt x="66294" y="24384"/>
                </a:lnTo>
                <a:close/>
              </a:path>
              <a:path w="75564" h="107314">
                <a:moveTo>
                  <a:pt x="75438" y="0"/>
                </a:moveTo>
                <a:lnTo>
                  <a:pt x="44196" y="0"/>
                </a:lnTo>
                <a:lnTo>
                  <a:pt x="44196" y="1524"/>
                </a:lnTo>
                <a:lnTo>
                  <a:pt x="53340" y="3822"/>
                </a:lnTo>
                <a:lnTo>
                  <a:pt x="53340" y="18300"/>
                </a:lnTo>
                <a:lnTo>
                  <a:pt x="22098" y="80784"/>
                </a:lnTo>
                <a:lnTo>
                  <a:pt x="25145" y="80784"/>
                </a:lnTo>
                <a:lnTo>
                  <a:pt x="53340" y="24384"/>
                </a:lnTo>
                <a:lnTo>
                  <a:pt x="66294" y="24384"/>
                </a:lnTo>
                <a:lnTo>
                  <a:pt x="66294" y="3822"/>
                </a:lnTo>
                <a:lnTo>
                  <a:pt x="75438" y="1524"/>
                </a:lnTo>
                <a:lnTo>
                  <a:pt x="75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37341" y="1584464"/>
            <a:ext cx="63500" cy="106680"/>
          </a:xfrm>
          <a:custGeom>
            <a:avLst/>
            <a:gdLst/>
            <a:ahLst/>
            <a:cxnLst/>
            <a:rect l="l" t="t" r="r" b="b"/>
            <a:pathLst>
              <a:path w="63500" h="106680">
                <a:moveTo>
                  <a:pt x="61721" y="0"/>
                </a:moveTo>
                <a:lnTo>
                  <a:pt x="0" y="0"/>
                </a:lnTo>
                <a:lnTo>
                  <a:pt x="0" y="1524"/>
                </a:lnTo>
                <a:lnTo>
                  <a:pt x="9143" y="3822"/>
                </a:lnTo>
                <a:lnTo>
                  <a:pt x="9143" y="102870"/>
                </a:lnTo>
                <a:lnTo>
                  <a:pt x="0" y="105156"/>
                </a:lnTo>
                <a:lnTo>
                  <a:pt x="0" y="106680"/>
                </a:lnTo>
                <a:lnTo>
                  <a:pt x="63245" y="106680"/>
                </a:lnTo>
                <a:lnTo>
                  <a:pt x="63042" y="105765"/>
                </a:lnTo>
                <a:lnTo>
                  <a:pt x="62890" y="104698"/>
                </a:lnTo>
                <a:lnTo>
                  <a:pt x="62797" y="103632"/>
                </a:lnTo>
                <a:lnTo>
                  <a:pt x="22097" y="103632"/>
                </a:lnTo>
                <a:lnTo>
                  <a:pt x="22097" y="51816"/>
                </a:lnTo>
                <a:lnTo>
                  <a:pt x="44957" y="51816"/>
                </a:lnTo>
                <a:lnTo>
                  <a:pt x="44957" y="48780"/>
                </a:lnTo>
                <a:lnTo>
                  <a:pt x="22097" y="48780"/>
                </a:lnTo>
                <a:lnTo>
                  <a:pt x="22097" y="3048"/>
                </a:lnTo>
                <a:lnTo>
                  <a:pt x="61274" y="3048"/>
                </a:lnTo>
                <a:lnTo>
                  <a:pt x="61366" y="1981"/>
                </a:lnTo>
                <a:lnTo>
                  <a:pt x="61518" y="914"/>
                </a:lnTo>
                <a:lnTo>
                  <a:pt x="61721" y="0"/>
                </a:lnTo>
                <a:close/>
              </a:path>
              <a:path w="63500" h="106680">
                <a:moveTo>
                  <a:pt x="63245" y="82296"/>
                </a:moveTo>
                <a:lnTo>
                  <a:pt x="61721" y="82296"/>
                </a:lnTo>
                <a:lnTo>
                  <a:pt x="59045" y="84988"/>
                </a:lnTo>
                <a:lnTo>
                  <a:pt x="56895" y="88087"/>
                </a:lnTo>
                <a:lnTo>
                  <a:pt x="53441" y="95415"/>
                </a:lnTo>
                <a:lnTo>
                  <a:pt x="52577" y="99364"/>
                </a:lnTo>
                <a:lnTo>
                  <a:pt x="52577" y="103632"/>
                </a:lnTo>
                <a:lnTo>
                  <a:pt x="62797" y="103632"/>
                </a:lnTo>
                <a:lnTo>
                  <a:pt x="62687" y="102362"/>
                </a:lnTo>
                <a:lnTo>
                  <a:pt x="62613" y="95415"/>
                </a:lnTo>
                <a:lnTo>
                  <a:pt x="62687" y="87630"/>
                </a:lnTo>
                <a:lnTo>
                  <a:pt x="62896" y="84937"/>
                </a:lnTo>
                <a:lnTo>
                  <a:pt x="63042" y="83616"/>
                </a:lnTo>
                <a:lnTo>
                  <a:pt x="63245" y="82296"/>
                </a:lnTo>
                <a:close/>
              </a:path>
              <a:path w="63500" h="106680">
                <a:moveTo>
                  <a:pt x="44957" y="51816"/>
                </a:moveTo>
                <a:lnTo>
                  <a:pt x="36575" y="51816"/>
                </a:lnTo>
                <a:lnTo>
                  <a:pt x="43433" y="65532"/>
                </a:lnTo>
                <a:lnTo>
                  <a:pt x="44957" y="65532"/>
                </a:lnTo>
                <a:lnTo>
                  <a:pt x="44957" y="51816"/>
                </a:lnTo>
                <a:close/>
              </a:path>
              <a:path w="63500" h="106680">
                <a:moveTo>
                  <a:pt x="44957" y="35064"/>
                </a:moveTo>
                <a:lnTo>
                  <a:pt x="43433" y="35064"/>
                </a:lnTo>
                <a:lnTo>
                  <a:pt x="36575" y="48780"/>
                </a:lnTo>
                <a:lnTo>
                  <a:pt x="44957" y="48780"/>
                </a:lnTo>
                <a:lnTo>
                  <a:pt x="44957" y="35064"/>
                </a:lnTo>
                <a:close/>
              </a:path>
              <a:path w="63500" h="106680">
                <a:moveTo>
                  <a:pt x="61274" y="3048"/>
                </a:moveTo>
                <a:lnTo>
                  <a:pt x="51053" y="3048"/>
                </a:lnTo>
                <a:lnTo>
                  <a:pt x="51053" y="7315"/>
                </a:lnTo>
                <a:lnTo>
                  <a:pt x="51917" y="11290"/>
                </a:lnTo>
                <a:lnTo>
                  <a:pt x="55371" y="18605"/>
                </a:lnTo>
                <a:lnTo>
                  <a:pt x="57556" y="21755"/>
                </a:lnTo>
                <a:lnTo>
                  <a:pt x="60197" y="24384"/>
                </a:lnTo>
                <a:lnTo>
                  <a:pt x="61721" y="24384"/>
                </a:lnTo>
                <a:lnTo>
                  <a:pt x="61518" y="23063"/>
                </a:lnTo>
                <a:lnTo>
                  <a:pt x="61366" y="21704"/>
                </a:lnTo>
                <a:lnTo>
                  <a:pt x="61163" y="19050"/>
                </a:lnTo>
                <a:lnTo>
                  <a:pt x="61036" y="7086"/>
                </a:lnTo>
                <a:lnTo>
                  <a:pt x="61163" y="4330"/>
                </a:lnTo>
                <a:lnTo>
                  <a:pt x="61274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48399" y="1584464"/>
            <a:ext cx="75565" cy="106680"/>
          </a:xfrm>
          <a:custGeom>
            <a:avLst/>
            <a:gdLst/>
            <a:ahLst/>
            <a:cxnLst/>
            <a:rect l="l" t="t" r="r" b="b"/>
            <a:pathLst>
              <a:path w="75565" h="106680">
                <a:moveTo>
                  <a:pt x="75437" y="0"/>
                </a:moveTo>
                <a:lnTo>
                  <a:pt x="0" y="0"/>
                </a:lnTo>
                <a:lnTo>
                  <a:pt x="0" y="1523"/>
                </a:lnTo>
                <a:lnTo>
                  <a:pt x="9143" y="3822"/>
                </a:lnTo>
                <a:lnTo>
                  <a:pt x="9143" y="102869"/>
                </a:lnTo>
                <a:lnTo>
                  <a:pt x="0" y="105155"/>
                </a:lnTo>
                <a:lnTo>
                  <a:pt x="0" y="106679"/>
                </a:lnTo>
                <a:lnTo>
                  <a:pt x="31241" y="106679"/>
                </a:lnTo>
                <a:lnTo>
                  <a:pt x="31241" y="105155"/>
                </a:lnTo>
                <a:lnTo>
                  <a:pt x="22097" y="102869"/>
                </a:lnTo>
                <a:lnTo>
                  <a:pt x="22097" y="3047"/>
                </a:lnTo>
                <a:lnTo>
                  <a:pt x="69375" y="3047"/>
                </a:lnTo>
                <a:lnTo>
                  <a:pt x="75437" y="1523"/>
                </a:lnTo>
                <a:lnTo>
                  <a:pt x="75437" y="0"/>
                </a:lnTo>
                <a:close/>
              </a:path>
              <a:path w="75565" h="106680">
                <a:moveTo>
                  <a:pt x="69375" y="3047"/>
                </a:moveTo>
                <a:lnTo>
                  <a:pt x="53339" y="3047"/>
                </a:lnTo>
                <a:lnTo>
                  <a:pt x="53339" y="102869"/>
                </a:lnTo>
                <a:lnTo>
                  <a:pt x="44195" y="105155"/>
                </a:lnTo>
                <a:lnTo>
                  <a:pt x="44195" y="106679"/>
                </a:lnTo>
                <a:lnTo>
                  <a:pt x="75437" y="106679"/>
                </a:lnTo>
                <a:lnTo>
                  <a:pt x="75437" y="105155"/>
                </a:lnTo>
                <a:lnTo>
                  <a:pt x="66293" y="102869"/>
                </a:lnTo>
                <a:lnTo>
                  <a:pt x="66293" y="3822"/>
                </a:lnTo>
                <a:lnTo>
                  <a:pt x="69375" y="30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29171" y="1584464"/>
            <a:ext cx="76200" cy="109855"/>
          </a:xfrm>
          <a:custGeom>
            <a:avLst/>
            <a:gdLst/>
            <a:ahLst/>
            <a:cxnLst/>
            <a:rect l="l" t="t" r="r" b="b"/>
            <a:pathLst>
              <a:path w="76200" h="109855">
                <a:moveTo>
                  <a:pt x="0" y="97536"/>
                </a:moveTo>
                <a:lnTo>
                  <a:pt x="8483" y="109728"/>
                </a:lnTo>
                <a:lnTo>
                  <a:pt x="10083" y="109423"/>
                </a:lnTo>
                <a:lnTo>
                  <a:pt x="19913" y="98298"/>
                </a:lnTo>
                <a:lnTo>
                  <a:pt x="7213" y="98298"/>
                </a:lnTo>
                <a:lnTo>
                  <a:pt x="3403" y="98272"/>
                </a:lnTo>
                <a:lnTo>
                  <a:pt x="1879" y="98094"/>
                </a:lnTo>
                <a:lnTo>
                  <a:pt x="863" y="97904"/>
                </a:lnTo>
                <a:lnTo>
                  <a:pt x="406" y="97739"/>
                </a:lnTo>
                <a:lnTo>
                  <a:pt x="0" y="97536"/>
                </a:lnTo>
                <a:close/>
              </a:path>
              <a:path w="76200" h="109855">
                <a:moveTo>
                  <a:pt x="70137" y="3048"/>
                </a:moveTo>
                <a:lnTo>
                  <a:pt x="54101" y="3048"/>
                </a:lnTo>
                <a:lnTo>
                  <a:pt x="54101" y="102870"/>
                </a:lnTo>
                <a:lnTo>
                  <a:pt x="44957" y="105156"/>
                </a:lnTo>
                <a:lnTo>
                  <a:pt x="44957" y="106680"/>
                </a:lnTo>
                <a:lnTo>
                  <a:pt x="76199" y="106680"/>
                </a:lnTo>
                <a:lnTo>
                  <a:pt x="76199" y="105156"/>
                </a:lnTo>
                <a:lnTo>
                  <a:pt x="67055" y="102870"/>
                </a:lnTo>
                <a:lnTo>
                  <a:pt x="67055" y="3822"/>
                </a:lnTo>
                <a:lnTo>
                  <a:pt x="70137" y="3048"/>
                </a:lnTo>
                <a:close/>
              </a:path>
              <a:path w="76200" h="109855">
                <a:moveTo>
                  <a:pt x="76199" y="0"/>
                </a:moveTo>
                <a:lnTo>
                  <a:pt x="12953" y="0"/>
                </a:lnTo>
                <a:lnTo>
                  <a:pt x="12953" y="1524"/>
                </a:lnTo>
                <a:lnTo>
                  <a:pt x="22859" y="4572"/>
                </a:lnTo>
                <a:lnTo>
                  <a:pt x="22774" y="49992"/>
                </a:lnTo>
                <a:lnTo>
                  <a:pt x="17691" y="88315"/>
                </a:lnTo>
                <a:lnTo>
                  <a:pt x="7213" y="98298"/>
                </a:lnTo>
                <a:lnTo>
                  <a:pt x="19913" y="98298"/>
                </a:lnTo>
                <a:lnTo>
                  <a:pt x="25736" y="54959"/>
                </a:lnTo>
                <a:lnTo>
                  <a:pt x="25907" y="3048"/>
                </a:lnTo>
                <a:lnTo>
                  <a:pt x="70137" y="3048"/>
                </a:lnTo>
                <a:lnTo>
                  <a:pt x="76199" y="1524"/>
                </a:lnTo>
                <a:lnTo>
                  <a:pt x="761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19087" y="1582178"/>
            <a:ext cx="108585" cy="111760"/>
          </a:xfrm>
          <a:custGeom>
            <a:avLst/>
            <a:gdLst/>
            <a:ahLst/>
            <a:cxnLst/>
            <a:rect l="l" t="t" r="r" b="b"/>
            <a:pathLst>
              <a:path w="108584" h="111760">
                <a:moveTo>
                  <a:pt x="51173" y="57149"/>
                </a:moveTo>
                <a:lnTo>
                  <a:pt x="36575" y="57149"/>
                </a:lnTo>
                <a:lnTo>
                  <a:pt x="36575" y="66090"/>
                </a:lnTo>
                <a:lnTo>
                  <a:pt x="51333" y="102133"/>
                </a:lnTo>
                <a:lnTo>
                  <a:pt x="68021" y="111251"/>
                </a:lnTo>
                <a:lnTo>
                  <a:pt x="76758" y="111251"/>
                </a:lnTo>
                <a:lnTo>
                  <a:pt x="81076" y="110108"/>
                </a:lnTo>
                <a:lnTo>
                  <a:pt x="83216" y="108965"/>
                </a:lnTo>
                <a:lnTo>
                  <a:pt x="69951" y="108965"/>
                </a:lnTo>
                <a:lnTo>
                  <a:pt x="67462" y="108165"/>
                </a:lnTo>
                <a:lnTo>
                  <a:pt x="62382" y="104901"/>
                </a:lnTo>
                <a:lnTo>
                  <a:pt x="60070" y="102057"/>
                </a:lnTo>
                <a:lnTo>
                  <a:pt x="58000" y="97993"/>
                </a:lnTo>
                <a:lnTo>
                  <a:pt x="55905" y="93941"/>
                </a:lnTo>
                <a:lnTo>
                  <a:pt x="51269" y="64973"/>
                </a:lnTo>
                <a:lnTo>
                  <a:pt x="51173" y="57149"/>
                </a:lnTo>
                <a:close/>
              </a:path>
              <a:path w="108584" h="111760">
                <a:moveTo>
                  <a:pt x="31241" y="2285"/>
                </a:moveTo>
                <a:lnTo>
                  <a:pt x="0" y="2285"/>
                </a:lnTo>
                <a:lnTo>
                  <a:pt x="0" y="3809"/>
                </a:lnTo>
                <a:lnTo>
                  <a:pt x="9143" y="6108"/>
                </a:lnTo>
                <a:lnTo>
                  <a:pt x="9143" y="105155"/>
                </a:lnTo>
                <a:lnTo>
                  <a:pt x="0" y="107441"/>
                </a:lnTo>
                <a:lnTo>
                  <a:pt x="0" y="108965"/>
                </a:lnTo>
                <a:lnTo>
                  <a:pt x="31241" y="108965"/>
                </a:lnTo>
                <a:lnTo>
                  <a:pt x="31241" y="107441"/>
                </a:lnTo>
                <a:lnTo>
                  <a:pt x="22097" y="105155"/>
                </a:lnTo>
                <a:lnTo>
                  <a:pt x="22097" y="57149"/>
                </a:lnTo>
                <a:lnTo>
                  <a:pt x="51173" y="57149"/>
                </a:lnTo>
                <a:lnTo>
                  <a:pt x="51173" y="54101"/>
                </a:lnTo>
                <a:lnTo>
                  <a:pt x="22097" y="54101"/>
                </a:lnTo>
                <a:lnTo>
                  <a:pt x="22097" y="6108"/>
                </a:lnTo>
                <a:lnTo>
                  <a:pt x="31241" y="3809"/>
                </a:lnTo>
                <a:lnTo>
                  <a:pt x="31241" y="2285"/>
                </a:lnTo>
                <a:close/>
              </a:path>
              <a:path w="108584" h="111760">
                <a:moveTo>
                  <a:pt x="83210" y="2285"/>
                </a:moveTo>
                <a:lnTo>
                  <a:pt x="74828" y="2285"/>
                </a:lnTo>
                <a:lnTo>
                  <a:pt x="77317" y="3098"/>
                </a:lnTo>
                <a:lnTo>
                  <a:pt x="82397" y="6349"/>
                </a:lnTo>
                <a:lnTo>
                  <a:pt x="93511" y="46291"/>
                </a:lnTo>
                <a:lnTo>
                  <a:pt x="93606" y="63136"/>
                </a:lnTo>
                <a:lnTo>
                  <a:pt x="93249" y="69970"/>
                </a:lnTo>
                <a:lnTo>
                  <a:pt x="77317" y="108165"/>
                </a:lnTo>
                <a:lnTo>
                  <a:pt x="74828" y="108965"/>
                </a:lnTo>
                <a:lnTo>
                  <a:pt x="83216" y="108965"/>
                </a:lnTo>
                <a:lnTo>
                  <a:pt x="107162" y="73126"/>
                </a:lnTo>
                <a:lnTo>
                  <a:pt x="108203" y="64973"/>
                </a:lnTo>
                <a:lnTo>
                  <a:pt x="108203" y="46291"/>
                </a:lnTo>
                <a:lnTo>
                  <a:pt x="93446" y="9169"/>
                </a:lnTo>
                <a:lnTo>
                  <a:pt x="89611" y="5714"/>
                </a:lnTo>
                <a:lnTo>
                  <a:pt x="83210" y="2285"/>
                </a:lnTo>
                <a:close/>
              </a:path>
              <a:path w="108584" h="111760">
                <a:moveTo>
                  <a:pt x="76758" y="0"/>
                </a:moveTo>
                <a:lnTo>
                  <a:pt x="68021" y="0"/>
                </a:lnTo>
                <a:lnTo>
                  <a:pt x="63728" y="1092"/>
                </a:lnTo>
                <a:lnTo>
                  <a:pt x="37922" y="37007"/>
                </a:lnTo>
                <a:lnTo>
                  <a:pt x="36575" y="54101"/>
                </a:lnTo>
                <a:lnTo>
                  <a:pt x="51173" y="54101"/>
                </a:lnTo>
                <a:lnTo>
                  <a:pt x="51268" y="46291"/>
                </a:lnTo>
                <a:lnTo>
                  <a:pt x="51530" y="41286"/>
                </a:lnTo>
                <a:lnTo>
                  <a:pt x="67462" y="3098"/>
                </a:lnTo>
                <a:lnTo>
                  <a:pt x="69951" y="2285"/>
                </a:lnTo>
                <a:lnTo>
                  <a:pt x="83210" y="2285"/>
                </a:lnTo>
                <a:lnTo>
                  <a:pt x="81076" y="1142"/>
                </a:lnTo>
                <a:lnTo>
                  <a:pt x="767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39496" y="1582178"/>
            <a:ext cx="66040" cy="111760"/>
          </a:xfrm>
          <a:custGeom>
            <a:avLst/>
            <a:gdLst/>
            <a:ahLst/>
            <a:cxnLst/>
            <a:rect l="l" t="t" r="r" b="b"/>
            <a:pathLst>
              <a:path w="66040" h="111760">
                <a:moveTo>
                  <a:pt x="38239" y="0"/>
                </a:moveTo>
                <a:lnTo>
                  <a:pt x="31432" y="0"/>
                </a:lnTo>
                <a:lnTo>
                  <a:pt x="27067" y="1168"/>
                </a:lnTo>
                <a:lnTo>
                  <a:pt x="1028" y="38125"/>
                </a:lnTo>
                <a:lnTo>
                  <a:pt x="0" y="46278"/>
                </a:lnTo>
                <a:lnTo>
                  <a:pt x="0" y="64973"/>
                </a:lnTo>
                <a:lnTo>
                  <a:pt x="14998" y="102082"/>
                </a:lnTo>
                <a:lnTo>
                  <a:pt x="32550" y="111252"/>
                </a:lnTo>
                <a:lnTo>
                  <a:pt x="40982" y="111252"/>
                </a:lnTo>
                <a:lnTo>
                  <a:pt x="44437" y="110490"/>
                </a:lnTo>
                <a:lnTo>
                  <a:pt x="49314" y="108204"/>
                </a:lnTo>
                <a:lnTo>
                  <a:pt x="35598" y="108204"/>
                </a:lnTo>
                <a:lnTo>
                  <a:pt x="32499" y="107391"/>
                </a:lnTo>
                <a:lnTo>
                  <a:pt x="14960" y="69702"/>
                </a:lnTo>
                <a:lnTo>
                  <a:pt x="14698" y="46278"/>
                </a:lnTo>
                <a:lnTo>
                  <a:pt x="14960" y="41548"/>
                </a:lnTo>
                <a:lnTo>
                  <a:pt x="31686" y="3860"/>
                </a:lnTo>
                <a:lnTo>
                  <a:pt x="34480" y="3048"/>
                </a:lnTo>
                <a:lnTo>
                  <a:pt x="46255" y="3048"/>
                </a:lnTo>
                <a:lnTo>
                  <a:pt x="46113" y="2946"/>
                </a:lnTo>
                <a:lnTo>
                  <a:pt x="44411" y="2032"/>
                </a:lnTo>
                <a:lnTo>
                  <a:pt x="40449" y="406"/>
                </a:lnTo>
                <a:lnTo>
                  <a:pt x="38239" y="0"/>
                </a:lnTo>
                <a:close/>
              </a:path>
              <a:path w="66040" h="111760">
                <a:moveTo>
                  <a:pt x="65519" y="80010"/>
                </a:moveTo>
                <a:lnTo>
                  <a:pt x="63233" y="80010"/>
                </a:lnTo>
                <a:lnTo>
                  <a:pt x="62826" y="83972"/>
                </a:lnTo>
                <a:lnTo>
                  <a:pt x="61836" y="87680"/>
                </a:lnTo>
                <a:lnTo>
                  <a:pt x="41490" y="108204"/>
                </a:lnTo>
                <a:lnTo>
                  <a:pt x="49314" y="108204"/>
                </a:lnTo>
                <a:lnTo>
                  <a:pt x="65112" y="84582"/>
                </a:lnTo>
                <a:lnTo>
                  <a:pt x="65519" y="80010"/>
                </a:lnTo>
                <a:close/>
              </a:path>
              <a:path w="66040" h="111760">
                <a:moveTo>
                  <a:pt x="46255" y="3048"/>
                </a:moveTo>
                <a:lnTo>
                  <a:pt x="41897" y="3048"/>
                </a:lnTo>
                <a:lnTo>
                  <a:pt x="46139" y="5257"/>
                </a:lnTo>
                <a:lnTo>
                  <a:pt x="53962" y="14097"/>
                </a:lnTo>
                <a:lnTo>
                  <a:pt x="57086" y="20523"/>
                </a:lnTo>
                <a:lnTo>
                  <a:pt x="59423" y="28956"/>
                </a:lnTo>
                <a:lnTo>
                  <a:pt x="61709" y="28956"/>
                </a:lnTo>
                <a:lnTo>
                  <a:pt x="61506" y="27432"/>
                </a:lnTo>
                <a:lnTo>
                  <a:pt x="61353" y="25857"/>
                </a:lnTo>
                <a:lnTo>
                  <a:pt x="61150" y="22809"/>
                </a:lnTo>
                <a:lnTo>
                  <a:pt x="61074" y="17957"/>
                </a:lnTo>
                <a:lnTo>
                  <a:pt x="61111" y="7772"/>
                </a:lnTo>
                <a:lnTo>
                  <a:pt x="51803" y="7772"/>
                </a:lnTo>
                <a:lnTo>
                  <a:pt x="50584" y="6350"/>
                </a:lnTo>
                <a:lnTo>
                  <a:pt x="49161" y="5080"/>
                </a:lnTo>
                <a:lnTo>
                  <a:pt x="47322" y="3810"/>
                </a:lnTo>
                <a:lnTo>
                  <a:pt x="46255" y="3048"/>
                </a:lnTo>
                <a:close/>
              </a:path>
              <a:path w="66040" h="111760">
                <a:moveTo>
                  <a:pt x="61709" y="762"/>
                </a:moveTo>
                <a:lnTo>
                  <a:pt x="59423" y="762"/>
                </a:lnTo>
                <a:lnTo>
                  <a:pt x="57899" y="1168"/>
                </a:lnTo>
                <a:lnTo>
                  <a:pt x="56451" y="2057"/>
                </a:lnTo>
                <a:lnTo>
                  <a:pt x="53708" y="4800"/>
                </a:lnTo>
                <a:lnTo>
                  <a:pt x="52616" y="6248"/>
                </a:lnTo>
                <a:lnTo>
                  <a:pt x="51803" y="7772"/>
                </a:lnTo>
                <a:lnTo>
                  <a:pt x="61111" y="7772"/>
                </a:lnTo>
                <a:lnTo>
                  <a:pt x="61222" y="5715"/>
                </a:lnTo>
                <a:lnTo>
                  <a:pt x="61343" y="3962"/>
                </a:lnTo>
                <a:lnTo>
                  <a:pt x="61538" y="2032"/>
                </a:lnTo>
                <a:lnTo>
                  <a:pt x="61709" y="7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14921" y="1584452"/>
            <a:ext cx="102235" cy="107314"/>
          </a:xfrm>
          <a:custGeom>
            <a:avLst/>
            <a:gdLst/>
            <a:ahLst/>
            <a:cxnLst/>
            <a:rect l="l" t="t" r="r" b="b"/>
            <a:pathLst>
              <a:path w="102234" h="107314">
                <a:moveTo>
                  <a:pt x="102108" y="0"/>
                </a:moveTo>
                <a:lnTo>
                  <a:pt x="70866" y="0"/>
                </a:lnTo>
                <a:lnTo>
                  <a:pt x="70866" y="1536"/>
                </a:lnTo>
                <a:lnTo>
                  <a:pt x="79997" y="3822"/>
                </a:lnTo>
                <a:lnTo>
                  <a:pt x="79997" y="102882"/>
                </a:lnTo>
                <a:lnTo>
                  <a:pt x="70866" y="105168"/>
                </a:lnTo>
                <a:lnTo>
                  <a:pt x="70866" y="106692"/>
                </a:lnTo>
                <a:lnTo>
                  <a:pt x="102108" y="106692"/>
                </a:lnTo>
                <a:lnTo>
                  <a:pt x="102108" y="105168"/>
                </a:lnTo>
                <a:lnTo>
                  <a:pt x="92964" y="102882"/>
                </a:lnTo>
                <a:lnTo>
                  <a:pt x="92964" y="3822"/>
                </a:lnTo>
                <a:lnTo>
                  <a:pt x="102108" y="1536"/>
                </a:lnTo>
                <a:lnTo>
                  <a:pt x="102108" y="0"/>
                </a:lnTo>
                <a:close/>
              </a:path>
              <a:path w="102234" h="107314">
                <a:moveTo>
                  <a:pt x="31242" y="0"/>
                </a:moveTo>
                <a:lnTo>
                  <a:pt x="0" y="0"/>
                </a:lnTo>
                <a:lnTo>
                  <a:pt x="0" y="1536"/>
                </a:lnTo>
                <a:lnTo>
                  <a:pt x="9131" y="3822"/>
                </a:lnTo>
                <a:lnTo>
                  <a:pt x="9131" y="102882"/>
                </a:lnTo>
                <a:lnTo>
                  <a:pt x="0" y="105168"/>
                </a:lnTo>
                <a:lnTo>
                  <a:pt x="0" y="106692"/>
                </a:lnTo>
                <a:lnTo>
                  <a:pt x="33731" y="106692"/>
                </a:lnTo>
                <a:lnTo>
                  <a:pt x="39331" y="105841"/>
                </a:lnTo>
                <a:lnTo>
                  <a:pt x="45822" y="103644"/>
                </a:lnTo>
                <a:lnTo>
                  <a:pt x="22098" y="103644"/>
                </a:lnTo>
                <a:lnTo>
                  <a:pt x="22098" y="44208"/>
                </a:lnTo>
                <a:lnTo>
                  <a:pt x="45835" y="44208"/>
                </a:lnTo>
                <a:lnTo>
                  <a:pt x="39331" y="41998"/>
                </a:lnTo>
                <a:lnTo>
                  <a:pt x="33731" y="41160"/>
                </a:lnTo>
                <a:lnTo>
                  <a:pt x="22098" y="41160"/>
                </a:lnTo>
                <a:lnTo>
                  <a:pt x="22098" y="3822"/>
                </a:lnTo>
                <a:lnTo>
                  <a:pt x="31242" y="1536"/>
                </a:lnTo>
                <a:lnTo>
                  <a:pt x="31242" y="0"/>
                </a:lnTo>
                <a:close/>
              </a:path>
              <a:path w="102234" h="107314">
                <a:moveTo>
                  <a:pt x="45835" y="44208"/>
                </a:moveTo>
                <a:lnTo>
                  <a:pt x="35458" y="44208"/>
                </a:lnTo>
                <a:lnTo>
                  <a:pt x="41656" y="46558"/>
                </a:lnTo>
                <a:lnTo>
                  <a:pt x="50380" y="56019"/>
                </a:lnTo>
                <a:lnTo>
                  <a:pt x="52565" y="63550"/>
                </a:lnTo>
                <a:lnTo>
                  <a:pt x="52565" y="84289"/>
                </a:lnTo>
                <a:lnTo>
                  <a:pt x="50380" y="91833"/>
                </a:lnTo>
                <a:lnTo>
                  <a:pt x="41656" y="101282"/>
                </a:lnTo>
                <a:lnTo>
                  <a:pt x="35458" y="103644"/>
                </a:lnTo>
                <a:lnTo>
                  <a:pt x="45822" y="103644"/>
                </a:lnTo>
                <a:lnTo>
                  <a:pt x="67056" y="78498"/>
                </a:lnTo>
                <a:lnTo>
                  <a:pt x="67056" y="69341"/>
                </a:lnTo>
                <a:lnTo>
                  <a:pt x="49199" y="45351"/>
                </a:lnTo>
                <a:lnTo>
                  <a:pt x="45835" y="44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68070" y="1567713"/>
            <a:ext cx="31750" cy="158750"/>
          </a:xfrm>
          <a:custGeom>
            <a:avLst/>
            <a:gdLst/>
            <a:ahLst/>
            <a:cxnLst/>
            <a:rect l="l" t="t" r="r" b="b"/>
            <a:pathLst>
              <a:path w="31750" h="158750">
                <a:moveTo>
                  <a:pt x="29718" y="0"/>
                </a:moveTo>
                <a:lnTo>
                  <a:pt x="7607" y="35572"/>
                </a:lnTo>
                <a:lnTo>
                  <a:pt x="1308" y="60959"/>
                </a:lnTo>
                <a:lnTo>
                  <a:pt x="431" y="66649"/>
                </a:lnTo>
                <a:lnTo>
                  <a:pt x="0" y="72732"/>
                </a:lnTo>
                <a:lnTo>
                  <a:pt x="0" y="85750"/>
                </a:lnTo>
                <a:lnTo>
                  <a:pt x="11150" y="131292"/>
                </a:lnTo>
                <a:lnTo>
                  <a:pt x="29718" y="158483"/>
                </a:lnTo>
                <a:lnTo>
                  <a:pt x="31242" y="156959"/>
                </a:lnTo>
                <a:lnTo>
                  <a:pt x="27990" y="151891"/>
                </a:lnTo>
                <a:lnTo>
                  <a:pt x="25057" y="145592"/>
                </a:lnTo>
                <a:lnTo>
                  <a:pt x="15216" y="106288"/>
                </a:lnTo>
                <a:lnTo>
                  <a:pt x="13827" y="85750"/>
                </a:lnTo>
                <a:lnTo>
                  <a:pt x="13882" y="69524"/>
                </a:lnTo>
                <a:lnTo>
                  <a:pt x="20167" y="26809"/>
                </a:lnTo>
                <a:lnTo>
                  <a:pt x="31242" y="1523"/>
                </a:lnTo>
                <a:lnTo>
                  <a:pt x="297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05421" y="1615694"/>
            <a:ext cx="58419" cy="59690"/>
          </a:xfrm>
          <a:custGeom>
            <a:avLst/>
            <a:gdLst/>
            <a:ahLst/>
            <a:cxnLst/>
            <a:rect l="l" t="t" r="r" b="b"/>
            <a:pathLst>
              <a:path w="58420" h="59689">
                <a:moveTo>
                  <a:pt x="31991" y="32765"/>
                </a:moveTo>
                <a:lnTo>
                  <a:pt x="25907" y="32765"/>
                </a:lnTo>
                <a:lnTo>
                  <a:pt x="25907" y="59448"/>
                </a:lnTo>
                <a:lnTo>
                  <a:pt x="31991" y="59448"/>
                </a:lnTo>
                <a:lnTo>
                  <a:pt x="31991" y="32765"/>
                </a:lnTo>
                <a:close/>
              </a:path>
              <a:path w="58420" h="59689">
                <a:moveTo>
                  <a:pt x="57911" y="26682"/>
                </a:moveTo>
                <a:lnTo>
                  <a:pt x="0" y="26682"/>
                </a:lnTo>
                <a:lnTo>
                  <a:pt x="0" y="32765"/>
                </a:lnTo>
                <a:lnTo>
                  <a:pt x="57911" y="32765"/>
                </a:lnTo>
                <a:lnTo>
                  <a:pt x="57911" y="26682"/>
                </a:lnTo>
                <a:close/>
              </a:path>
              <a:path w="58420" h="59689">
                <a:moveTo>
                  <a:pt x="31991" y="0"/>
                </a:moveTo>
                <a:lnTo>
                  <a:pt x="25907" y="0"/>
                </a:lnTo>
                <a:lnTo>
                  <a:pt x="25907" y="26682"/>
                </a:lnTo>
                <a:lnTo>
                  <a:pt x="31991" y="26682"/>
                </a:lnTo>
                <a:lnTo>
                  <a:pt x="319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69429" y="1567713"/>
            <a:ext cx="31750" cy="158750"/>
          </a:xfrm>
          <a:custGeom>
            <a:avLst/>
            <a:gdLst/>
            <a:ahLst/>
            <a:cxnLst/>
            <a:rect l="l" t="t" r="r" b="b"/>
            <a:pathLst>
              <a:path w="31750" h="158750">
                <a:moveTo>
                  <a:pt x="1524" y="0"/>
                </a:moveTo>
                <a:lnTo>
                  <a:pt x="0" y="1523"/>
                </a:lnTo>
                <a:lnTo>
                  <a:pt x="3149" y="6591"/>
                </a:lnTo>
                <a:lnTo>
                  <a:pt x="6045" y="12890"/>
                </a:lnTo>
                <a:lnTo>
                  <a:pt x="15982" y="52194"/>
                </a:lnTo>
                <a:lnTo>
                  <a:pt x="17411" y="85750"/>
                </a:lnTo>
                <a:lnTo>
                  <a:pt x="17354" y="88953"/>
                </a:lnTo>
                <a:lnTo>
                  <a:pt x="10909" y="131673"/>
                </a:lnTo>
                <a:lnTo>
                  <a:pt x="0" y="156959"/>
                </a:lnTo>
                <a:lnTo>
                  <a:pt x="1524" y="158483"/>
                </a:lnTo>
                <a:lnTo>
                  <a:pt x="23622" y="123050"/>
                </a:lnTo>
                <a:lnTo>
                  <a:pt x="29933" y="97523"/>
                </a:lnTo>
                <a:lnTo>
                  <a:pt x="30810" y="91833"/>
                </a:lnTo>
                <a:lnTo>
                  <a:pt x="31242" y="85750"/>
                </a:lnTo>
                <a:lnTo>
                  <a:pt x="31242" y="72732"/>
                </a:lnTo>
                <a:lnTo>
                  <a:pt x="19964" y="27343"/>
                </a:lnTo>
                <a:lnTo>
                  <a:pt x="7010" y="5689"/>
                </a:lnTo>
                <a:lnTo>
                  <a:pt x="15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33269" y="1584477"/>
            <a:ext cx="106680" cy="109220"/>
          </a:xfrm>
          <a:custGeom>
            <a:avLst/>
            <a:gdLst/>
            <a:ahLst/>
            <a:cxnLst/>
            <a:rect l="l" t="t" r="r" b="b"/>
            <a:pathLst>
              <a:path w="106679" h="109219">
                <a:moveTo>
                  <a:pt x="27034" y="12966"/>
                </a:moveTo>
                <a:lnTo>
                  <a:pt x="12954" y="12966"/>
                </a:lnTo>
                <a:lnTo>
                  <a:pt x="49530" y="108966"/>
                </a:lnTo>
                <a:lnTo>
                  <a:pt x="51803" y="108966"/>
                </a:lnTo>
                <a:lnTo>
                  <a:pt x="59085" y="87630"/>
                </a:lnTo>
                <a:lnTo>
                  <a:pt x="55460" y="87630"/>
                </a:lnTo>
                <a:lnTo>
                  <a:pt x="27034" y="12966"/>
                </a:lnTo>
                <a:close/>
              </a:path>
              <a:path w="106679" h="109219">
                <a:moveTo>
                  <a:pt x="22098" y="0"/>
                </a:moveTo>
                <a:lnTo>
                  <a:pt x="0" y="0"/>
                </a:lnTo>
                <a:lnTo>
                  <a:pt x="0" y="1524"/>
                </a:lnTo>
                <a:lnTo>
                  <a:pt x="9906" y="4572"/>
                </a:lnTo>
                <a:lnTo>
                  <a:pt x="9906" y="101346"/>
                </a:lnTo>
                <a:lnTo>
                  <a:pt x="0" y="105155"/>
                </a:lnTo>
                <a:lnTo>
                  <a:pt x="0" y="106680"/>
                </a:lnTo>
                <a:lnTo>
                  <a:pt x="22860" y="106680"/>
                </a:lnTo>
                <a:lnTo>
                  <a:pt x="22860" y="105155"/>
                </a:lnTo>
                <a:lnTo>
                  <a:pt x="12954" y="101346"/>
                </a:lnTo>
                <a:lnTo>
                  <a:pt x="12954" y="12966"/>
                </a:lnTo>
                <a:lnTo>
                  <a:pt x="27034" y="12966"/>
                </a:lnTo>
                <a:lnTo>
                  <a:pt x="22098" y="0"/>
                </a:lnTo>
                <a:close/>
              </a:path>
              <a:path w="106679" h="109219">
                <a:moveTo>
                  <a:pt x="97536" y="12966"/>
                </a:moveTo>
                <a:lnTo>
                  <a:pt x="84569" y="12966"/>
                </a:lnTo>
                <a:lnTo>
                  <a:pt x="84569" y="102882"/>
                </a:lnTo>
                <a:lnTo>
                  <a:pt x="75438" y="105155"/>
                </a:lnTo>
                <a:lnTo>
                  <a:pt x="75438" y="106680"/>
                </a:lnTo>
                <a:lnTo>
                  <a:pt x="106680" y="106680"/>
                </a:lnTo>
                <a:lnTo>
                  <a:pt x="106680" y="105155"/>
                </a:lnTo>
                <a:lnTo>
                  <a:pt x="97536" y="102882"/>
                </a:lnTo>
                <a:lnTo>
                  <a:pt x="97536" y="12966"/>
                </a:lnTo>
                <a:close/>
              </a:path>
              <a:path w="106679" h="109219">
                <a:moveTo>
                  <a:pt x="106680" y="0"/>
                </a:moveTo>
                <a:lnTo>
                  <a:pt x="85344" y="0"/>
                </a:lnTo>
                <a:lnTo>
                  <a:pt x="55460" y="87630"/>
                </a:lnTo>
                <a:lnTo>
                  <a:pt x="59085" y="87630"/>
                </a:lnTo>
                <a:lnTo>
                  <a:pt x="84569" y="12966"/>
                </a:lnTo>
                <a:lnTo>
                  <a:pt x="97536" y="12966"/>
                </a:lnTo>
                <a:lnTo>
                  <a:pt x="97536" y="3822"/>
                </a:lnTo>
                <a:lnTo>
                  <a:pt x="106680" y="1524"/>
                </a:lnTo>
                <a:lnTo>
                  <a:pt x="1066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53665" y="1584464"/>
            <a:ext cx="75565" cy="107314"/>
          </a:xfrm>
          <a:custGeom>
            <a:avLst/>
            <a:gdLst/>
            <a:ahLst/>
            <a:cxnLst/>
            <a:rect l="l" t="t" r="r" b="b"/>
            <a:pathLst>
              <a:path w="75565" h="107314">
                <a:moveTo>
                  <a:pt x="31242" y="0"/>
                </a:moveTo>
                <a:lnTo>
                  <a:pt x="0" y="0"/>
                </a:lnTo>
                <a:lnTo>
                  <a:pt x="0" y="1524"/>
                </a:lnTo>
                <a:lnTo>
                  <a:pt x="9131" y="3822"/>
                </a:lnTo>
                <a:lnTo>
                  <a:pt x="9131" y="102882"/>
                </a:lnTo>
                <a:lnTo>
                  <a:pt x="0" y="105156"/>
                </a:lnTo>
                <a:lnTo>
                  <a:pt x="0" y="106692"/>
                </a:lnTo>
                <a:lnTo>
                  <a:pt x="31242" y="106692"/>
                </a:lnTo>
                <a:lnTo>
                  <a:pt x="31242" y="105156"/>
                </a:lnTo>
                <a:lnTo>
                  <a:pt x="22098" y="102882"/>
                </a:lnTo>
                <a:lnTo>
                  <a:pt x="22098" y="86880"/>
                </a:lnTo>
                <a:lnTo>
                  <a:pt x="25145" y="80784"/>
                </a:lnTo>
                <a:lnTo>
                  <a:pt x="22098" y="80784"/>
                </a:lnTo>
                <a:lnTo>
                  <a:pt x="22098" y="3822"/>
                </a:lnTo>
                <a:lnTo>
                  <a:pt x="31242" y="1524"/>
                </a:lnTo>
                <a:lnTo>
                  <a:pt x="31242" y="0"/>
                </a:lnTo>
                <a:close/>
              </a:path>
              <a:path w="75565" h="107314">
                <a:moveTo>
                  <a:pt x="66281" y="24384"/>
                </a:moveTo>
                <a:lnTo>
                  <a:pt x="53340" y="24384"/>
                </a:lnTo>
                <a:lnTo>
                  <a:pt x="53340" y="102882"/>
                </a:lnTo>
                <a:lnTo>
                  <a:pt x="44183" y="105156"/>
                </a:lnTo>
                <a:lnTo>
                  <a:pt x="44183" y="106692"/>
                </a:lnTo>
                <a:lnTo>
                  <a:pt x="75438" y="106692"/>
                </a:lnTo>
                <a:lnTo>
                  <a:pt x="75438" y="105156"/>
                </a:lnTo>
                <a:lnTo>
                  <a:pt x="66281" y="102882"/>
                </a:lnTo>
                <a:lnTo>
                  <a:pt x="66281" y="24384"/>
                </a:lnTo>
                <a:close/>
              </a:path>
              <a:path w="75565" h="107314">
                <a:moveTo>
                  <a:pt x="75438" y="0"/>
                </a:moveTo>
                <a:lnTo>
                  <a:pt x="44183" y="0"/>
                </a:lnTo>
                <a:lnTo>
                  <a:pt x="44183" y="1524"/>
                </a:lnTo>
                <a:lnTo>
                  <a:pt x="53340" y="3822"/>
                </a:lnTo>
                <a:lnTo>
                  <a:pt x="53340" y="18300"/>
                </a:lnTo>
                <a:lnTo>
                  <a:pt x="22098" y="80784"/>
                </a:lnTo>
                <a:lnTo>
                  <a:pt x="25145" y="80784"/>
                </a:lnTo>
                <a:lnTo>
                  <a:pt x="53340" y="24384"/>
                </a:lnTo>
                <a:lnTo>
                  <a:pt x="66281" y="24384"/>
                </a:lnTo>
                <a:lnTo>
                  <a:pt x="66281" y="3822"/>
                </a:lnTo>
                <a:lnTo>
                  <a:pt x="75438" y="1524"/>
                </a:lnTo>
                <a:lnTo>
                  <a:pt x="75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42819" y="1584477"/>
            <a:ext cx="75565" cy="106680"/>
          </a:xfrm>
          <a:custGeom>
            <a:avLst/>
            <a:gdLst/>
            <a:ahLst/>
            <a:cxnLst/>
            <a:rect l="l" t="t" r="r" b="b"/>
            <a:pathLst>
              <a:path w="75565" h="106680">
                <a:moveTo>
                  <a:pt x="31242" y="0"/>
                </a:moveTo>
                <a:lnTo>
                  <a:pt x="0" y="0"/>
                </a:lnTo>
                <a:lnTo>
                  <a:pt x="0" y="1523"/>
                </a:lnTo>
                <a:lnTo>
                  <a:pt x="9131" y="3822"/>
                </a:lnTo>
                <a:lnTo>
                  <a:pt x="9131" y="102882"/>
                </a:lnTo>
                <a:lnTo>
                  <a:pt x="0" y="105155"/>
                </a:lnTo>
                <a:lnTo>
                  <a:pt x="0" y="106679"/>
                </a:lnTo>
                <a:lnTo>
                  <a:pt x="31242" y="106679"/>
                </a:lnTo>
                <a:lnTo>
                  <a:pt x="31242" y="105155"/>
                </a:lnTo>
                <a:lnTo>
                  <a:pt x="22098" y="102882"/>
                </a:lnTo>
                <a:lnTo>
                  <a:pt x="22098" y="51815"/>
                </a:lnTo>
                <a:lnTo>
                  <a:pt x="66281" y="51815"/>
                </a:lnTo>
                <a:lnTo>
                  <a:pt x="66281" y="48780"/>
                </a:lnTo>
                <a:lnTo>
                  <a:pt x="22098" y="48780"/>
                </a:lnTo>
                <a:lnTo>
                  <a:pt x="22098" y="3822"/>
                </a:lnTo>
                <a:lnTo>
                  <a:pt x="31242" y="1523"/>
                </a:lnTo>
                <a:lnTo>
                  <a:pt x="31242" y="0"/>
                </a:lnTo>
                <a:close/>
              </a:path>
              <a:path w="75565" h="106680">
                <a:moveTo>
                  <a:pt x="66281" y="51815"/>
                </a:moveTo>
                <a:lnTo>
                  <a:pt x="53340" y="51815"/>
                </a:lnTo>
                <a:lnTo>
                  <a:pt x="53340" y="102882"/>
                </a:lnTo>
                <a:lnTo>
                  <a:pt x="44183" y="105155"/>
                </a:lnTo>
                <a:lnTo>
                  <a:pt x="44183" y="106679"/>
                </a:lnTo>
                <a:lnTo>
                  <a:pt x="75438" y="106679"/>
                </a:lnTo>
                <a:lnTo>
                  <a:pt x="75438" y="105155"/>
                </a:lnTo>
                <a:lnTo>
                  <a:pt x="66281" y="102882"/>
                </a:lnTo>
                <a:lnTo>
                  <a:pt x="66281" y="51815"/>
                </a:lnTo>
                <a:close/>
              </a:path>
              <a:path w="75565" h="106680">
                <a:moveTo>
                  <a:pt x="75438" y="0"/>
                </a:moveTo>
                <a:lnTo>
                  <a:pt x="44183" y="0"/>
                </a:lnTo>
                <a:lnTo>
                  <a:pt x="44183" y="1523"/>
                </a:lnTo>
                <a:lnTo>
                  <a:pt x="53340" y="3822"/>
                </a:lnTo>
                <a:lnTo>
                  <a:pt x="53340" y="48780"/>
                </a:lnTo>
                <a:lnTo>
                  <a:pt x="66281" y="48780"/>
                </a:lnTo>
                <a:lnTo>
                  <a:pt x="66281" y="3822"/>
                </a:lnTo>
                <a:lnTo>
                  <a:pt x="75438" y="1523"/>
                </a:lnTo>
                <a:lnTo>
                  <a:pt x="754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23578" y="1584477"/>
            <a:ext cx="79375" cy="113030"/>
          </a:xfrm>
          <a:custGeom>
            <a:avLst/>
            <a:gdLst/>
            <a:ahLst/>
            <a:cxnLst/>
            <a:rect l="l" t="t" r="r" b="b"/>
            <a:pathLst>
              <a:path w="79375" h="113030">
                <a:moveTo>
                  <a:pt x="15239" y="101345"/>
                </a:moveTo>
                <a:lnTo>
                  <a:pt x="24536" y="112788"/>
                </a:lnTo>
                <a:lnTo>
                  <a:pt x="26796" y="112382"/>
                </a:lnTo>
                <a:lnTo>
                  <a:pt x="38386" y="102107"/>
                </a:lnTo>
                <a:lnTo>
                  <a:pt x="26314" y="102107"/>
                </a:lnTo>
                <a:lnTo>
                  <a:pt x="18643" y="102082"/>
                </a:lnTo>
                <a:lnTo>
                  <a:pt x="17119" y="101904"/>
                </a:lnTo>
                <a:lnTo>
                  <a:pt x="16103" y="101714"/>
                </a:lnTo>
                <a:lnTo>
                  <a:pt x="15646" y="101549"/>
                </a:lnTo>
                <a:lnTo>
                  <a:pt x="15239" y="101345"/>
                </a:lnTo>
                <a:close/>
              </a:path>
              <a:path w="79375" h="113030">
                <a:moveTo>
                  <a:pt x="32016" y="0"/>
                </a:moveTo>
                <a:lnTo>
                  <a:pt x="0" y="0"/>
                </a:lnTo>
                <a:lnTo>
                  <a:pt x="0" y="1523"/>
                </a:lnTo>
                <a:lnTo>
                  <a:pt x="9143" y="3822"/>
                </a:lnTo>
                <a:lnTo>
                  <a:pt x="40843" y="88391"/>
                </a:lnTo>
                <a:lnTo>
                  <a:pt x="39420" y="92671"/>
                </a:lnTo>
                <a:lnTo>
                  <a:pt x="37185" y="96024"/>
                </a:lnTo>
                <a:lnTo>
                  <a:pt x="31089" y="100888"/>
                </a:lnTo>
                <a:lnTo>
                  <a:pt x="26314" y="102107"/>
                </a:lnTo>
                <a:lnTo>
                  <a:pt x="38386" y="102107"/>
                </a:lnTo>
                <a:lnTo>
                  <a:pt x="41008" y="96799"/>
                </a:lnTo>
                <a:lnTo>
                  <a:pt x="42468" y="92963"/>
                </a:lnTo>
                <a:lnTo>
                  <a:pt x="43891" y="88391"/>
                </a:lnTo>
                <a:lnTo>
                  <a:pt x="50055" y="68275"/>
                </a:lnTo>
                <a:lnTo>
                  <a:pt x="47091" y="68275"/>
                </a:lnTo>
                <a:lnTo>
                  <a:pt x="22859" y="3822"/>
                </a:lnTo>
                <a:lnTo>
                  <a:pt x="32016" y="1523"/>
                </a:lnTo>
                <a:lnTo>
                  <a:pt x="32016" y="0"/>
                </a:lnTo>
                <a:close/>
              </a:path>
              <a:path w="79375" h="113030">
                <a:moveTo>
                  <a:pt x="79247" y="0"/>
                </a:moveTo>
                <a:lnTo>
                  <a:pt x="56387" y="0"/>
                </a:lnTo>
                <a:lnTo>
                  <a:pt x="56387" y="1523"/>
                </a:lnTo>
                <a:lnTo>
                  <a:pt x="66293" y="5333"/>
                </a:lnTo>
                <a:lnTo>
                  <a:pt x="47091" y="68275"/>
                </a:lnTo>
                <a:lnTo>
                  <a:pt x="50055" y="68275"/>
                </a:lnTo>
                <a:lnTo>
                  <a:pt x="69341" y="5333"/>
                </a:lnTo>
                <a:lnTo>
                  <a:pt x="79247" y="1523"/>
                </a:lnTo>
                <a:lnTo>
                  <a:pt x="792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02826" y="1582191"/>
            <a:ext cx="66040" cy="111760"/>
          </a:xfrm>
          <a:custGeom>
            <a:avLst/>
            <a:gdLst/>
            <a:ahLst/>
            <a:cxnLst/>
            <a:rect l="l" t="t" r="r" b="b"/>
            <a:pathLst>
              <a:path w="66040" h="111760">
                <a:moveTo>
                  <a:pt x="38239" y="0"/>
                </a:moveTo>
                <a:lnTo>
                  <a:pt x="31432" y="0"/>
                </a:lnTo>
                <a:lnTo>
                  <a:pt x="27067" y="1168"/>
                </a:lnTo>
                <a:lnTo>
                  <a:pt x="1028" y="38125"/>
                </a:lnTo>
                <a:lnTo>
                  <a:pt x="0" y="46278"/>
                </a:lnTo>
                <a:lnTo>
                  <a:pt x="0" y="64973"/>
                </a:lnTo>
                <a:lnTo>
                  <a:pt x="14998" y="102082"/>
                </a:lnTo>
                <a:lnTo>
                  <a:pt x="32550" y="111252"/>
                </a:lnTo>
                <a:lnTo>
                  <a:pt x="40982" y="111252"/>
                </a:lnTo>
                <a:lnTo>
                  <a:pt x="44437" y="110490"/>
                </a:lnTo>
                <a:lnTo>
                  <a:pt x="49314" y="108204"/>
                </a:lnTo>
                <a:lnTo>
                  <a:pt x="35598" y="108204"/>
                </a:lnTo>
                <a:lnTo>
                  <a:pt x="32499" y="107391"/>
                </a:lnTo>
                <a:lnTo>
                  <a:pt x="14960" y="69702"/>
                </a:lnTo>
                <a:lnTo>
                  <a:pt x="14698" y="46278"/>
                </a:lnTo>
                <a:lnTo>
                  <a:pt x="14960" y="41548"/>
                </a:lnTo>
                <a:lnTo>
                  <a:pt x="31686" y="3860"/>
                </a:lnTo>
                <a:lnTo>
                  <a:pt x="34480" y="3048"/>
                </a:lnTo>
                <a:lnTo>
                  <a:pt x="46255" y="3048"/>
                </a:lnTo>
                <a:lnTo>
                  <a:pt x="46113" y="2946"/>
                </a:lnTo>
                <a:lnTo>
                  <a:pt x="44411" y="2032"/>
                </a:lnTo>
                <a:lnTo>
                  <a:pt x="40449" y="406"/>
                </a:lnTo>
                <a:lnTo>
                  <a:pt x="38239" y="0"/>
                </a:lnTo>
                <a:close/>
              </a:path>
              <a:path w="66040" h="111760">
                <a:moveTo>
                  <a:pt x="65519" y="80010"/>
                </a:moveTo>
                <a:lnTo>
                  <a:pt x="63233" y="80010"/>
                </a:lnTo>
                <a:lnTo>
                  <a:pt x="62826" y="83972"/>
                </a:lnTo>
                <a:lnTo>
                  <a:pt x="61836" y="87680"/>
                </a:lnTo>
                <a:lnTo>
                  <a:pt x="41490" y="108204"/>
                </a:lnTo>
                <a:lnTo>
                  <a:pt x="49314" y="108204"/>
                </a:lnTo>
                <a:lnTo>
                  <a:pt x="65112" y="84582"/>
                </a:lnTo>
                <a:lnTo>
                  <a:pt x="65519" y="80010"/>
                </a:lnTo>
                <a:close/>
              </a:path>
              <a:path w="66040" h="111760">
                <a:moveTo>
                  <a:pt x="46255" y="3048"/>
                </a:moveTo>
                <a:lnTo>
                  <a:pt x="41897" y="3048"/>
                </a:lnTo>
                <a:lnTo>
                  <a:pt x="46139" y="5257"/>
                </a:lnTo>
                <a:lnTo>
                  <a:pt x="53962" y="14097"/>
                </a:lnTo>
                <a:lnTo>
                  <a:pt x="57086" y="20523"/>
                </a:lnTo>
                <a:lnTo>
                  <a:pt x="59423" y="28956"/>
                </a:lnTo>
                <a:lnTo>
                  <a:pt x="61709" y="28956"/>
                </a:lnTo>
                <a:lnTo>
                  <a:pt x="61506" y="27432"/>
                </a:lnTo>
                <a:lnTo>
                  <a:pt x="61353" y="25857"/>
                </a:lnTo>
                <a:lnTo>
                  <a:pt x="61150" y="22809"/>
                </a:lnTo>
                <a:lnTo>
                  <a:pt x="61074" y="17957"/>
                </a:lnTo>
                <a:lnTo>
                  <a:pt x="61111" y="7772"/>
                </a:lnTo>
                <a:lnTo>
                  <a:pt x="51803" y="7772"/>
                </a:lnTo>
                <a:lnTo>
                  <a:pt x="50584" y="6350"/>
                </a:lnTo>
                <a:lnTo>
                  <a:pt x="49161" y="5080"/>
                </a:lnTo>
                <a:lnTo>
                  <a:pt x="47322" y="3810"/>
                </a:lnTo>
                <a:lnTo>
                  <a:pt x="46255" y="3048"/>
                </a:lnTo>
                <a:close/>
              </a:path>
              <a:path w="66040" h="111760">
                <a:moveTo>
                  <a:pt x="61709" y="762"/>
                </a:moveTo>
                <a:lnTo>
                  <a:pt x="59423" y="762"/>
                </a:lnTo>
                <a:lnTo>
                  <a:pt x="57899" y="1168"/>
                </a:lnTo>
                <a:lnTo>
                  <a:pt x="56451" y="2057"/>
                </a:lnTo>
                <a:lnTo>
                  <a:pt x="53708" y="4800"/>
                </a:lnTo>
                <a:lnTo>
                  <a:pt x="52616" y="6248"/>
                </a:lnTo>
                <a:lnTo>
                  <a:pt x="51803" y="7772"/>
                </a:lnTo>
                <a:lnTo>
                  <a:pt x="61111" y="7772"/>
                </a:lnTo>
                <a:lnTo>
                  <a:pt x="61222" y="5715"/>
                </a:lnTo>
                <a:lnTo>
                  <a:pt x="61343" y="3962"/>
                </a:lnTo>
                <a:lnTo>
                  <a:pt x="61538" y="2032"/>
                </a:lnTo>
                <a:lnTo>
                  <a:pt x="61709" y="7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78264" y="1584464"/>
            <a:ext cx="102235" cy="107314"/>
          </a:xfrm>
          <a:custGeom>
            <a:avLst/>
            <a:gdLst/>
            <a:ahLst/>
            <a:cxnLst/>
            <a:rect l="l" t="t" r="r" b="b"/>
            <a:pathLst>
              <a:path w="102234" h="107314">
                <a:moveTo>
                  <a:pt x="102108" y="0"/>
                </a:moveTo>
                <a:lnTo>
                  <a:pt x="70866" y="0"/>
                </a:lnTo>
                <a:lnTo>
                  <a:pt x="70866" y="1536"/>
                </a:lnTo>
                <a:lnTo>
                  <a:pt x="79997" y="3822"/>
                </a:lnTo>
                <a:lnTo>
                  <a:pt x="79997" y="102882"/>
                </a:lnTo>
                <a:lnTo>
                  <a:pt x="70866" y="105168"/>
                </a:lnTo>
                <a:lnTo>
                  <a:pt x="70866" y="106692"/>
                </a:lnTo>
                <a:lnTo>
                  <a:pt x="102108" y="106692"/>
                </a:lnTo>
                <a:lnTo>
                  <a:pt x="102108" y="105168"/>
                </a:lnTo>
                <a:lnTo>
                  <a:pt x="92964" y="102882"/>
                </a:lnTo>
                <a:lnTo>
                  <a:pt x="92964" y="3822"/>
                </a:lnTo>
                <a:lnTo>
                  <a:pt x="102108" y="1536"/>
                </a:lnTo>
                <a:lnTo>
                  <a:pt x="102108" y="0"/>
                </a:lnTo>
                <a:close/>
              </a:path>
              <a:path w="102234" h="107314">
                <a:moveTo>
                  <a:pt x="31242" y="0"/>
                </a:moveTo>
                <a:lnTo>
                  <a:pt x="0" y="0"/>
                </a:lnTo>
                <a:lnTo>
                  <a:pt x="0" y="1536"/>
                </a:lnTo>
                <a:lnTo>
                  <a:pt x="9131" y="3822"/>
                </a:lnTo>
                <a:lnTo>
                  <a:pt x="9131" y="102882"/>
                </a:lnTo>
                <a:lnTo>
                  <a:pt x="0" y="105168"/>
                </a:lnTo>
                <a:lnTo>
                  <a:pt x="0" y="106692"/>
                </a:lnTo>
                <a:lnTo>
                  <a:pt x="33731" y="106692"/>
                </a:lnTo>
                <a:lnTo>
                  <a:pt x="39331" y="105841"/>
                </a:lnTo>
                <a:lnTo>
                  <a:pt x="45822" y="103644"/>
                </a:lnTo>
                <a:lnTo>
                  <a:pt x="22098" y="103644"/>
                </a:lnTo>
                <a:lnTo>
                  <a:pt x="22098" y="44208"/>
                </a:lnTo>
                <a:lnTo>
                  <a:pt x="45835" y="44208"/>
                </a:lnTo>
                <a:lnTo>
                  <a:pt x="39331" y="41998"/>
                </a:lnTo>
                <a:lnTo>
                  <a:pt x="33731" y="41160"/>
                </a:lnTo>
                <a:lnTo>
                  <a:pt x="22098" y="41160"/>
                </a:lnTo>
                <a:lnTo>
                  <a:pt x="22098" y="3822"/>
                </a:lnTo>
                <a:lnTo>
                  <a:pt x="31242" y="1536"/>
                </a:lnTo>
                <a:lnTo>
                  <a:pt x="31242" y="0"/>
                </a:lnTo>
                <a:close/>
              </a:path>
              <a:path w="102234" h="107314">
                <a:moveTo>
                  <a:pt x="45835" y="44208"/>
                </a:moveTo>
                <a:lnTo>
                  <a:pt x="35458" y="44208"/>
                </a:lnTo>
                <a:lnTo>
                  <a:pt x="41656" y="46558"/>
                </a:lnTo>
                <a:lnTo>
                  <a:pt x="50380" y="56019"/>
                </a:lnTo>
                <a:lnTo>
                  <a:pt x="52565" y="63550"/>
                </a:lnTo>
                <a:lnTo>
                  <a:pt x="52565" y="84289"/>
                </a:lnTo>
                <a:lnTo>
                  <a:pt x="50380" y="91833"/>
                </a:lnTo>
                <a:lnTo>
                  <a:pt x="41656" y="101282"/>
                </a:lnTo>
                <a:lnTo>
                  <a:pt x="35458" y="103644"/>
                </a:lnTo>
                <a:lnTo>
                  <a:pt x="45822" y="103644"/>
                </a:lnTo>
                <a:lnTo>
                  <a:pt x="67056" y="78498"/>
                </a:lnTo>
                <a:lnTo>
                  <a:pt x="67056" y="69341"/>
                </a:lnTo>
                <a:lnTo>
                  <a:pt x="49199" y="45351"/>
                </a:lnTo>
                <a:lnTo>
                  <a:pt x="45835" y="44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31414" y="1567726"/>
            <a:ext cx="31750" cy="158750"/>
          </a:xfrm>
          <a:custGeom>
            <a:avLst/>
            <a:gdLst/>
            <a:ahLst/>
            <a:cxnLst/>
            <a:rect l="l" t="t" r="r" b="b"/>
            <a:pathLst>
              <a:path w="31750" h="158750">
                <a:moveTo>
                  <a:pt x="29718" y="0"/>
                </a:moveTo>
                <a:lnTo>
                  <a:pt x="7607" y="35572"/>
                </a:lnTo>
                <a:lnTo>
                  <a:pt x="1308" y="60959"/>
                </a:lnTo>
                <a:lnTo>
                  <a:pt x="431" y="66649"/>
                </a:lnTo>
                <a:lnTo>
                  <a:pt x="0" y="72732"/>
                </a:lnTo>
                <a:lnTo>
                  <a:pt x="0" y="85750"/>
                </a:lnTo>
                <a:lnTo>
                  <a:pt x="11150" y="131292"/>
                </a:lnTo>
                <a:lnTo>
                  <a:pt x="29718" y="158483"/>
                </a:lnTo>
                <a:lnTo>
                  <a:pt x="31242" y="156959"/>
                </a:lnTo>
                <a:lnTo>
                  <a:pt x="27990" y="151891"/>
                </a:lnTo>
                <a:lnTo>
                  <a:pt x="25057" y="145592"/>
                </a:lnTo>
                <a:lnTo>
                  <a:pt x="15216" y="106288"/>
                </a:lnTo>
                <a:lnTo>
                  <a:pt x="13827" y="85750"/>
                </a:lnTo>
                <a:lnTo>
                  <a:pt x="13882" y="69524"/>
                </a:lnTo>
                <a:lnTo>
                  <a:pt x="20167" y="26809"/>
                </a:lnTo>
                <a:lnTo>
                  <a:pt x="31242" y="1523"/>
                </a:lnTo>
                <a:lnTo>
                  <a:pt x="297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268752" y="164696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60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323616" y="1567726"/>
            <a:ext cx="31750" cy="158750"/>
          </a:xfrm>
          <a:custGeom>
            <a:avLst/>
            <a:gdLst/>
            <a:ahLst/>
            <a:cxnLst/>
            <a:rect l="l" t="t" r="r" b="b"/>
            <a:pathLst>
              <a:path w="31750" h="158750">
                <a:moveTo>
                  <a:pt x="1524" y="0"/>
                </a:moveTo>
                <a:lnTo>
                  <a:pt x="0" y="1523"/>
                </a:lnTo>
                <a:lnTo>
                  <a:pt x="3149" y="6591"/>
                </a:lnTo>
                <a:lnTo>
                  <a:pt x="6045" y="12890"/>
                </a:lnTo>
                <a:lnTo>
                  <a:pt x="15982" y="52194"/>
                </a:lnTo>
                <a:lnTo>
                  <a:pt x="17411" y="85750"/>
                </a:lnTo>
                <a:lnTo>
                  <a:pt x="17354" y="88953"/>
                </a:lnTo>
                <a:lnTo>
                  <a:pt x="10909" y="131673"/>
                </a:lnTo>
                <a:lnTo>
                  <a:pt x="0" y="156959"/>
                </a:lnTo>
                <a:lnTo>
                  <a:pt x="1524" y="158483"/>
                </a:lnTo>
                <a:lnTo>
                  <a:pt x="23622" y="123050"/>
                </a:lnTo>
                <a:lnTo>
                  <a:pt x="29933" y="97523"/>
                </a:lnTo>
                <a:lnTo>
                  <a:pt x="30810" y="91833"/>
                </a:lnTo>
                <a:lnTo>
                  <a:pt x="31242" y="85750"/>
                </a:lnTo>
                <a:lnTo>
                  <a:pt x="31242" y="72732"/>
                </a:lnTo>
                <a:lnTo>
                  <a:pt x="19964" y="27343"/>
                </a:lnTo>
                <a:lnTo>
                  <a:pt x="7010" y="5689"/>
                </a:lnTo>
                <a:lnTo>
                  <a:pt x="15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4873" y="2159850"/>
            <a:ext cx="804673" cy="2851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2079" y="2950756"/>
            <a:ext cx="836797" cy="4368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55038" y="2028875"/>
            <a:ext cx="2144331" cy="4528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51554" y="2056942"/>
            <a:ext cx="2010867" cy="4361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41541" y="2042134"/>
            <a:ext cx="1784642" cy="4396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575344" y="1993392"/>
            <a:ext cx="1467523" cy="5899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55038" y="2956051"/>
            <a:ext cx="2137346" cy="3004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51554" y="2804121"/>
            <a:ext cx="2096096" cy="58924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40830" y="2717266"/>
            <a:ext cx="1458468" cy="7395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75344" y="2888945"/>
            <a:ext cx="1785327" cy="43821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41206" y="2922485"/>
            <a:ext cx="815162" cy="866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2783" y="3777246"/>
            <a:ext cx="978598" cy="25368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55038" y="3692893"/>
            <a:ext cx="2163178" cy="45148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51554" y="3706164"/>
            <a:ext cx="1971052" cy="4074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47129" y="3552964"/>
            <a:ext cx="1583461" cy="1208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41541" y="3739603"/>
            <a:ext cx="1800034" cy="54380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75344" y="3629215"/>
            <a:ext cx="1737817" cy="59270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9285" y="4598670"/>
            <a:ext cx="767645" cy="25229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9285" y="4934915"/>
            <a:ext cx="770449" cy="8660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55038" y="4569917"/>
            <a:ext cx="1900542" cy="43891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51554" y="4570615"/>
            <a:ext cx="1966163" cy="27254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78688" y="4908956"/>
            <a:ext cx="1317960" cy="10126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41541" y="4531804"/>
            <a:ext cx="1820265" cy="5912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75344" y="4570615"/>
            <a:ext cx="1545647" cy="43821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9285" y="5402389"/>
            <a:ext cx="899548" cy="27044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3480" y="5738634"/>
            <a:ext cx="802567" cy="9987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55038" y="5450535"/>
            <a:ext cx="2078672" cy="43821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51554" y="5452630"/>
            <a:ext cx="1762912" cy="43611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46430" y="5452643"/>
            <a:ext cx="1443799" cy="43750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575344" y="5452643"/>
            <a:ext cx="1691043" cy="42283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84369" y="5941275"/>
            <a:ext cx="496549" cy="9987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8489" y="6319037"/>
            <a:ext cx="803972" cy="27323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55038" y="6270445"/>
            <a:ext cx="2138756" cy="43890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51554" y="6295994"/>
            <a:ext cx="1969655" cy="29908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47129" y="6242974"/>
            <a:ext cx="1212583" cy="12083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02333" y="6305842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87" y="0"/>
                </a:lnTo>
              </a:path>
            </a:pathLst>
          </a:custGeom>
          <a:ln w="55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798727" y="6277203"/>
            <a:ext cx="50800" cy="68580"/>
          </a:xfrm>
          <a:custGeom>
            <a:avLst/>
            <a:gdLst/>
            <a:ahLst/>
            <a:cxnLst/>
            <a:rect l="l" t="t" r="r" b="b"/>
            <a:pathLst>
              <a:path w="50800" h="68579">
                <a:moveTo>
                  <a:pt x="28486" y="0"/>
                </a:moveTo>
                <a:lnTo>
                  <a:pt x="21780" y="0"/>
                </a:lnTo>
                <a:lnTo>
                  <a:pt x="18592" y="749"/>
                </a:lnTo>
                <a:lnTo>
                  <a:pt x="0" y="28638"/>
                </a:lnTo>
                <a:lnTo>
                  <a:pt x="82" y="40182"/>
                </a:lnTo>
                <a:lnTo>
                  <a:pt x="22987" y="68453"/>
                </a:lnTo>
                <a:lnTo>
                  <a:pt x="29514" y="68453"/>
                </a:lnTo>
                <a:lnTo>
                  <a:pt x="32270" y="67919"/>
                </a:lnTo>
                <a:lnTo>
                  <a:pt x="37401" y="65773"/>
                </a:lnTo>
                <a:lnTo>
                  <a:pt x="37577" y="65659"/>
                </a:lnTo>
                <a:lnTo>
                  <a:pt x="25971" y="65659"/>
                </a:lnTo>
                <a:lnTo>
                  <a:pt x="24091" y="65138"/>
                </a:lnTo>
                <a:lnTo>
                  <a:pt x="12560" y="40182"/>
                </a:lnTo>
                <a:lnTo>
                  <a:pt x="12560" y="34213"/>
                </a:lnTo>
                <a:lnTo>
                  <a:pt x="50279" y="34213"/>
                </a:lnTo>
                <a:lnTo>
                  <a:pt x="50279" y="31432"/>
                </a:lnTo>
                <a:lnTo>
                  <a:pt x="12560" y="31432"/>
                </a:lnTo>
                <a:lnTo>
                  <a:pt x="12738" y="25641"/>
                </a:lnTo>
                <a:lnTo>
                  <a:pt x="23749" y="2095"/>
                </a:lnTo>
                <a:lnTo>
                  <a:pt x="34424" y="2095"/>
                </a:lnTo>
                <a:lnTo>
                  <a:pt x="31686" y="749"/>
                </a:lnTo>
                <a:lnTo>
                  <a:pt x="28486" y="0"/>
                </a:lnTo>
                <a:close/>
              </a:path>
              <a:path w="50800" h="68579">
                <a:moveTo>
                  <a:pt x="48882" y="47485"/>
                </a:moveTo>
                <a:lnTo>
                  <a:pt x="46786" y="47485"/>
                </a:lnTo>
                <a:lnTo>
                  <a:pt x="46418" y="50101"/>
                </a:lnTo>
                <a:lnTo>
                  <a:pt x="45694" y="52527"/>
                </a:lnTo>
                <a:lnTo>
                  <a:pt x="30353" y="65659"/>
                </a:lnTo>
                <a:lnTo>
                  <a:pt x="37577" y="65659"/>
                </a:lnTo>
                <a:lnTo>
                  <a:pt x="48514" y="50482"/>
                </a:lnTo>
                <a:lnTo>
                  <a:pt x="48882" y="47485"/>
                </a:lnTo>
                <a:close/>
              </a:path>
              <a:path w="50800" h="68579">
                <a:moveTo>
                  <a:pt x="34424" y="2095"/>
                </a:moveTo>
                <a:lnTo>
                  <a:pt x="26530" y="2095"/>
                </a:lnTo>
                <a:lnTo>
                  <a:pt x="27927" y="2527"/>
                </a:lnTo>
                <a:lnTo>
                  <a:pt x="30721" y="4305"/>
                </a:lnTo>
                <a:lnTo>
                  <a:pt x="37706" y="31432"/>
                </a:lnTo>
                <a:lnTo>
                  <a:pt x="50279" y="31432"/>
                </a:lnTo>
                <a:lnTo>
                  <a:pt x="50279" y="28638"/>
                </a:lnTo>
                <a:lnTo>
                  <a:pt x="49580" y="23698"/>
                </a:lnTo>
                <a:lnTo>
                  <a:pt x="46786" y="15125"/>
                </a:lnTo>
                <a:lnTo>
                  <a:pt x="44958" y="11569"/>
                </a:lnTo>
                <a:lnTo>
                  <a:pt x="40354" y="5867"/>
                </a:lnTo>
                <a:lnTo>
                  <a:pt x="37731" y="3721"/>
                </a:lnTo>
                <a:lnTo>
                  <a:pt x="34424" y="20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60951" y="6277203"/>
            <a:ext cx="49530" cy="68580"/>
          </a:xfrm>
          <a:custGeom>
            <a:avLst/>
            <a:gdLst/>
            <a:ahLst/>
            <a:cxnLst/>
            <a:rect l="l" t="t" r="r" b="b"/>
            <a:pathLst>
              <a:path w="49529" h="68579">
                <a:moveTo>
                  <a:pt x="27995" y="0"/>
                </a:moveTo>
                <a:lnTo>
                  <a:pt x="22420" y="0"/>
                </a:lnTo>
                <a:lnTo>
                  <a:pt x="19207" y="774"/>
                </a:lnTo>
                <a:lnTo>
                  <a:pt x="0" y="28270"/>
                </a:lnTo>
                <a:lnTo>
                  <a:pt x="0" y="40182"/>
                </a:lnTo>
                <a:lnTo>
                  <a:pt x="23538" y="68452"/>
                </a:lnTo>
                <a:lnTo>
                  <a:pt x="30142" y="68452"/>
                </a:lnTo>
                <a:lnTo>
                  <a:pt x="32910" y="67919"/>
                </a:lnTo>
                <a:lnTo>
                  <a:pt x="38028" y="65773"/>
                </a:lnTo>
                <a:lnTo>
                  <a:pt x="38205" y="65658"/>
                </a:lnTo>
                <a:lnTo>
                  <a:pt x="26408" y="65658"/>
                </a:lnTo>
                <a:lnTo>
                  <a:pt x="24389" y="65138"/>
                </a:lnTo>
                <a:lnTo>
                  <a:pt x="12501" y="40182"/>
                </a:lnTo>
                <a:lnTo>
                  <a:pt x="12501" y="28270"/>
                </a:lnTo>
                <a:lnTo>
                  <a:pt x="25392" y="2793"/>
                </a:lnTo>
                <a:lnTo>
                  <a:pt x="35095" y="2793"/>
                </a:lnTo>
                <a:lnTo>
                  <a:pt x="34891" y="2654"/>
                </a:lnTo>
                <a:lnTo>
                  <a:pt x="33431" y="1866"/>
                </a:lnTo>
                <a:lnTo>
                  <a:pt x="29989" y="380"/>
                </a:lnTo>
                <a:lnTo>
                  <a:pt x="27995" y="0"/>
                </a:lnTo>
                <a:close/>
              </a:path>
              <a:path w="49529" h="68579">
                <a:moveTo>
                  <a:pt x="49522" y="47497"/>
                </a:moveTo>
                <a:lnTo>
                  <a:pt x="47426" y="47497"/>
                </a:lnTo>
                <a:lnTo>
                  <a:pt x="47045" y="50114"/>
                </a:lnTo>
                <a:lnTo>
                  <a:pt x="46334" y="52527"/>
                </a:lnTo>
                <a:lnTo>
                  <a:pt x="30980" y="65658"/>
                </a:lnTo>
                <a:lnTo>
                  <a:pt x="38205" y="65658"/>
                </a:lnTo>
                <a:lnTo>
                  <a:pt x="49141" y="50482"/>
                </a:lnTo>
                <a:lnTo>
                  <a:pt x="49522" y="47497"/>
                </a:lnTo>
                <a:close/>
              </a:path>
              <a:path w="49529" h="68579">
                <a:moveTo>
                  <a:pt x="35095" y="2793"/>
                </a:moveTo>
                <a:lnTo>
                  <a:pt x="30700" y="2793"/>
                </a:lnTo>
                <a:lnTo>
                  <a:pt x="34180" y="4610"/>
                </a:lnTo>
                <a:lnTo>
                  <a:pt x="40975" y="11874"/>
                </a:lnTo>
                <a:lnTo>
                  <a:pt x="43553" y="17043"/>
                </a:lnTo>
                <a:lnTo>
                  <a:pt x="45331" y="23736"/>
                </a:lnTo>
                <a:lnTo>
                  <a:pt x="47426" y="23736"/>
                </a:lnTo>
                <a:lnTo>
                  <a:pt x="47236" y="22542"/>
                </a:lnTo>
                <a:lnTo>
                  <a:pt x="47083" y="21285"/>
                </a:lnTo>
                <a:lnTo>
                  <a:pt x="46918" y="18859"/>
                </a:lnTo>
                <a:lnTo>
                  <a:pt x="46802" y="9004"/>
                </a:lnTo>
                <a:lnTo>
                  <a:pt x="46848" y="6984"/>
                </a:lnTo>
                <a:lnTo>
                  <a:pt x="39730" y="6984"/>
                </a:lnTo>
                <a:lnTo>
                  <a:pt x="38714" y="5689"/>
                </a:lnTo>
                <a:lnTo>
                  <a:pt x="37495" y="4521"/>
                </a:lnTo>
                <a:lnTo>
                  <a:pt x="36111" y="3492"/>
                </a:lnTo>
                <a:lnTo>
                  <a:pt x="35095" y="2793"/>
                </a:lnTo>
                <a:close/>
              </a:path>
              <a:path w="49529" h="68579">
                <a:moveTo>
                  <a:pt x="47426" y="698"/>
                </a:moveTo>
                <a:lnTo>
                  <a:pt x="45331" y="698"/>
                </a:lnTo>
                <a:lnTo>
                  <a:pt x="44302" y="1066"/>
                </a:lnTo>
                <a:lnTo>
                  <a:pt x="39730" y="6984"/>
                </a:lnTo>
                <a:lnTo>
                  <a:pt x="46848" y="6984"/>
                </a:lnTo>
                <a:lnTo>
                  <a:pt x="46926" y="5473"/>
                </a:lnTo>
                <a:lnTo>
                  <a:pt x="47038" y="3835"/>
                </a:lnTo>
                <a:lnTo>
                  <a:pt x="47146" y="2654"/>
                </a:lnTo>
                <a:lnTo>
                  <a:pt x="47426" y="6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18869" y="6279311"/>
            <a:ext cx="53340" cy="64769"/>
          </a:xfrm>
          <a:custGeom>
            <a:avLst/>
            <a:gdLst/>
            <a:ahLst/>
            <a:cxnLst/>
            <a:rect l="l" t="t" r="r" b="b"/>
            <a:pathLst>
              <a:path w="53340" h="64770">
                <a:moveTo>
                  <a:pt x="32118" y="2781"/>
                </a:moveTo>
                <a:lnTo>
                  <a:pt x="20942" y="2781"/>
                </a:lnTo>
                <a:lnTo>
                  <a:pt x="20942" y="60756"/>
                </a:lnTo>
                <a:lnTo>
                  <a:pt x="12560" y="62852"/>
                </a:lnTo>
                <a:lnTo>
                  <a:pt x="12560" y="64249"/>
                </a:lnTo>
                <a:lnTo>
                  <a:pt x="40500" y="64249"/>
                </a:lnTo>
                <a:lnTo>
                  <a:pt x="40500" y="62852"/>
                </a:lnTo>
                <a:lnTo>
                  <a:pt x="32118" y="60756"/>
                </a:lnTo>
                <a:lnTo>
                  <a:pt x="32118" y="2781"/>
                </a:lnTo>
                <a:close/>
              </a:path>
              <a:path w="53340" h="64770">
                <a:moveTo>
                  <a:pt x="53073" y="0"/>
                </a:moveTo>
                <a:lnTo>
                  <a:pt x="0" y="0"/>
                </a:lnTo>
                <a:lnTo>
                  <a:pt x="368" y="3848"/>
                </a:lnTo>
                <a:lnTo>
                  <a:pt x="558" y="6692"/>
                </a:lnTo>
                <a:lnTo>
                  <a:pt x="685" y="11493"/>
                </a:lnTo>
                <a:lnTo>
                  <a:pt x="546" y="13881"/>
                </a:lnTo>
                <a:lnTo>
                  <a:pt x="0" y="20942"/>
                </a:lnTo>
                <a:lnTo>
                  <a:pt x="1384" y="20942"/>
                </a:lnTo>
                <a:lnTo>
                  <a:pt x="3797" y="18808"/>
                </a:lnTo>
                <a:lnTo>
                  <a:pt x="5816" y="16217"/>
                </a:lnTo>
                <a:lnTo>
                  <a:pt x="8978" y="10159"/>
                </a:lnTo>
                <a:lnTo>
                  <a:pt x="9766" y="6692"/>
                </a:lnTo>
                <a:lnTo>
                  <a:pt x="9766" y="2781"/>
                </a:lnTo>
                <a:lnTo>
                  <a:pt x="52668" y="2781"/>
                </a:lnTo>
                <a:lnTo>
                  <a:pt x="52755" y="1904"/>
                </a:lnTo>
                <a:lnTo>
                  <a:pt x="52895" y="927"/>
                </a:lnTo>
                <a:lnTo>
                  <a:pt x="53073" y="0"/>
                </a:lnTo>
                <a:close/>
              </a:path>
              <a:path w="53340" h="64770">
                <a:moveTo>
                  <a:pt x="52668" y="2781"/>
                </a:moveTo>
                <a:lnTo>
                  <a:pt x="43306" y="2781"/>
                </a:lnTo>
                <a:lnTo>
                  <a:pt x="43306" y="6692"/>
                </a:lnTo>
                <a:lnTo>
                  <a:pt x="44081" y="10159"/>
                </a:lnTo>
                <a:lnTo>
                  <a:pt x="47256" y="16217"/>
                </a:lnTo>
                <a:lnTo>
                  <a:pt x="49250" y="18808"/>
                </a:lnTo>
                <a:lnTo>
                  <a:pt x="51676" y="20942"/>
                </a:lnTo>
                <a:lnTo>
                  <a:pt x="53073" y="20942"/>
                </a:lnTo>
                <a:lnTo>
                  <a:pt x="52895" y="19735"/>
                </a:lnTo>
                <a:lnTo>
                  <a:pt x="52755" y="18529"/>
                </a:lnTo>
                <a:lnTo>
                  <a:pt x="52639" y="16217"/>
                </a:lnTo>
                <a:lnTo>
                  <a:pt x="52558" y="10159"/>
                </a:lnTo>
                <a:lnTo>
                  <a:pt x="52668" y="27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81022" y="6279302"/>
            <a:ext cx="53975" cy="64769"/>
          </a:xfrm>
          <a:custGeom>
            <a:avLst/>
            <a:gdLst/>
            <a:ahLst/>
            <a:cxnLst/>
            <a:rect l="l" t="t" r="r" b="b"/>
            <a:pathLst>
              <a:path w="53975" h="64770">
                <a:moveTo>
                  <a:pt x="27939" y="0"/>
                </a:moveTo>
                <a:lnTo>
                  <a:pt x="0" y="0"/>
                </a:lnTo>
                <a:lnTo>
                  <a:pt x="0" y="1397"/>
                </a:lnTo>
                <a:lnTo>
                  <a:pt x="8381" y="3492"/>
                </a:lnTo>
                <a:lnTo>
                  <a:pt x="8381" y="60756"/>
                </a:lnTo>
                <a:lnTo>
                  <a:pt x="0" y="62852"/>
                </a:lnTo>
                <a:lnTo>
                  <a:pt x="0" y="64262"/>
                </a:lnTo>
                <a:lnTo>
                  <a:pt x="29476" y="64262"/>
                </a:lnTo>
                <a:lnTo>
                  <a:pt x="33858" y="63728"/>
                </a:lnTo>
                <a:lnTo>
                  <a:pt x="41300" y="61582"/>
                </a:lnTo>
                <a:lnTo>
                  <a:pt x="41543" y="61468"/>
                </a:lnTo>
                <a:lnTo>
                  <a:pt x="19557" y="61468"/>
                </a:lnTo>
                <a:lnTo>
                  <a:pt x="19557" y="26543"/>
                </a:lnTo>
                <a:lnTo>
                  <a:pt x="41567" y="26543"/>
                </a:lnTo>
                <a:lnTo>
                  <a:pt x="41300" y="26416"/>
                </a:lnTo>
                <a:lnTo>
                  <a:pt x="33858" y="24282"/>
                </a:lnTo>
                <a:lnTo>
                  <a:pt x="29476" y="23736"/>
                </a:lnTo>
                <a:lnTo>
                  <a:pt x="19557" y="23736"/>
                </a:lnTo>
                <a:lnTo>
                  <a:pt x="19557" y="3492"/>
                </a:lnTo>
                <a:lnTo>
                  <a:pt x="27939" y="1397"/>
                </a:lnTo>
                <a:lnTo>
                  <a:pt x="27939" y="0"/>
                </a:lnTo>
                <a:close/>
              </a:path>
              <a:path w="53975" h="64770">
                <a:moveTo>
                  <a:pt x="41567" y="26543"/>
                </a:moveTo>
                <a:lnTo>
                  <a:pt x="29756" y="26543"/>
                </a:lnTo>
                <a:lnTo>
                  <a:pt x="33883" y="28054"/>
                </a:lnTo>
                <a:lnTo>
                  <a:pt x="39750" y="34112"/>
                </a:lnTo>
                <a:lnTo>
                  <a:pt x="41211" y="38417"/>
                </a:lnTo>
                <a:lnTo>
                  <a:pt x="41211" y="49580"/>
                </a:lnTo>
                <a:lnTo>
                  <a:pt x="39750" y="53898"/>
                </a:lnTo>
                <a:lnTo>
                  <a:pt x="33883" y="59956"/>
                </a:lnTo>
                <a:lnTo>
                  <a:pt x="29756" y="61468"/>
                </a:lnTo>
                <a:lnTo>
                  <a:pt x="41543" y="61468"/>
                </a:lnTo>
                <a:lnTo>
                  <a:pt x="53784" y="46799"/>
                </a:lnTo>
                <a:lnTo>
                  <a:pt x="53784" y="41198"/>
                </a:lnTo>
                <a:lnTo>
                  <a:pt x="44348" y="27863"/>
                </a:lnTo>
                <a:lnTo>
                  <a:pt x="41567" y="265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46430" y="6429604"/>
            <a:ext cx="1818182" cy="40467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75344" y="6234988"/>
            <a:ext cx="1605800" cy="57524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08039" y="2065908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33134" y="0"/>
                </a:moveTo>
                <a:lnTo>
                  <a:pt x="20236" y="2603"/>
                </a:lnTo>
                <a:lnTo>
                  <a:pt x="9704" y="9704"/>
                </a:lnTo>
                <a:lnTo>
                  <a:pt x="2603" y="20236"/>
                </a:lnTo>
                <a:lnTo>
                  <a:pt x="0" y="33134"/>
                </a:lnTo>
                <a:lnTo>
                  <a:pt x="2603" y="46032"/>
                </a:lnTo>
                <a:lnTo>
                  <a:pt x="9704" y="56564"/>
                </a:lnTo>
                <a:lnTo>
                  <a:pt x="20236" y="63664"/>
                </a:lnTo>
                <a:lnTo>
                  <a:pt x="33134" y="66268"/>
                </a:lnTo>
                <a:lnTo>
                  <a:pt x="46032" y="63664"/>
                </a:lnTo>
                <a:lnTo>
                  <a:pt x="56564" y="56564"/>
                </a:lnTo>
                <a:lnTo>
                  <a:pt x="63664" y="46032"/>
                </a:lnTo>
                <a:lnTo>
                  <a:pt x="66268" y="33134"/>
                </a:lnTo>
                <a:lnTo>
                  <a:pt x="63664" y="20236"/>
                </a:lnTo>
                <a:lnTo>
                  <a:pt x="56564" y="9704"/>
                </a:lnTo>
                <a:lnTo>
                  <a:pt x="46032" y="2603"/>
                </a:lnTo>
                <a:lnTo>
                  <a:pt x="33134" y="0"/>
                </a:lnTo>
                <a:close/>
              </a:path>
            </a:pathLst>
          </a:custGeom>
          <a:solidFill>
            <a:srgbClr val="C1D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08039" y="2213254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33134" y="0"/>
                </a:moveTo>
                <a:lnTo>
                  <a:pt x="20236" y="2603"/>
                </a:lnTo>
                <a:lnTo>
                  <a:pt x="9704" y="9704"/>
                </a:lnTo>
                <a:lnTo>
                  <a:pt x="2603" y="20236"/>
                </a:lnTo>
                <a:lnTo>
                  <a:pt x="0" y="33134"/>
                </a:lnTo>
                <a:lnTo>
                  <a:pt x="2603" y="46032"/>
                </a:lnTo>
                <a:lnTo>
                  <a:pt x="9704" y="56564"/>
                </a:lnTo>
                <a:lnTo>
                  <a:pt x="20236" y="63664"/>
                </a:lnTo>
                <a:lnTo>
                  <a:pt x="33134" y="66268"/>
                </a:lnTo>
                <a:lnTo>
                  <a:pt x="46032" y="63664"/>
                </a:lnTo>
                <a:lnTo>
                  <a:pt x="56564" y="56564"/>
                </a:lnTo>
                <a:lnTo>
                  <a:pt x="63664" y="46032"/>
                </a:lnTo>
                <a:lnTo>
                  <a:pt x="66268" y="33134"/>
                </a:lnTo>
                <a:lnTo>
                  <a:pt x="63664" y="20236"/>
                </a:lnTo>
                <a:lnTo>
                  <a:pt x="56564" y="9704"/>
                </a:lnTo>
                <a:lnTo>
                  <a:pt x="46032" y="2603"/>
                </a:lnTo>
                <a:lnTo>
                  <a:pt x="33134" y="0"/>
                </a:lnTo>
                <a:close/>
              </a:path>
            </a:pathLst>
          </a:custGeom>
          <a:solidFill>
            <a:srgbClr val="C1D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08039" y="2731300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33134" y="0"/>
                </a:moveTo>
                <a:lnTo>
                  <a:pt x="20236" y="2603"/>
                </a:lnTo>
                <a:lnTo>
                  <a:pt x="9704" y="9704"/>
                </a:lnTo>
                <a:lnTo>
                  <a:pt x="2603" y="20236"/>
                </a:lnTo>
                <a:lnTo>
                  <a:pt x="0" y="33134"/>
                </a:lnTo>
                <a:lnTo>
                  <a:pt x="2603" y="46032"/>
                </a:lnTo>
                <a:lnTo>
                  <a:pt x="9704" y="56564"/>
                </a:lnTo>
                <a:lnTo>
                  <a:pt x="20236" y="63664"/>
                </a:lnTo>
                <a:lnTo>
                  <a:pt x="33134" y="66268"/>
                </a:lnTo>
                <a:lnTo>
                  <a:pt x="46032" y="63664"/>
                </a:lnTo>
                <a:lnTo>
                  <a:pt x="56564" y="56564"/>
                </a:lnTo>
                <a:lnTo>
                  <a:pt x="63664" y="46032"/>
                </a:lnTo>
                <a:lnTo>
                  <a:pt x="66268" y="33134"/>
                </a:lnTo>
                <a:lnTo>
                  <a:pt x="63664" y="20236"/>
                </a:lnTo>
                <a:lnTo>
                  <a:pt x="56564" y="9704"/>
                </a:lnTo>
                <a:lnTo>
                  <a:pt x="46032" y="2603"/>
                </a:lnTo>
                <a:lnTo>
                  <a:pt x="33134" y="0"/>
                </a:lnTo>
                <a:close/>
              </a:path>
            </a:pathLst>
          </a:custGeom>
          <a:solidFill>
            <a:srgbClr val="C1D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308039" y="365418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33134" y="0"/>
                </a:moveTo>
                <a:lnTo>
                  <a:pt x="20236" y="2603"/>
                </a:lnTo>
                <a:lnTo>
                  <a:pt x="9704" y="9704"/>
                </a:lnTo>
                <a:lnTo>
                  <a:pt x="2603" y="20236"/>
                </a:lnTo>
                <a:lnTo>
                  <a:pt x="0" y="33134"/>
                </a:lnTo>
                <a:lnTo>
                  <a:pt x="2603" y="46032"/>
                </a:lnTo>
                <a:lnTo>
                  <a:pt x="9704" y="56564"/>
                </a:lnTo>
                <a:lnTo>
                  <a:pt x="20236" y="63664"/>
                </a:lnTo>
                <a:lnTo>
                  <a:pt x="33134" y="66268"/>
                </a:lnTo>
                <a:lnTo>
                  <a:pt x="46032" y="63664"/>
                </a:lnTo>
                <a:lnTo>
                  <a:pt x="56564" y="56564"/>
                </a:lnTo>
                <a:lnTo>
                  <a:pt x="63664" y="46032"/>
                </a:lnTo>
                <a:lnTo>
                  <a:pt x="66268" y="33134"/>
                </a:lnTo>
                <a:lnTo>
                  <a:pt x="63664" y="20236"/>
                </a:lnTo>
                <a:lnTo>
                  <a:pt x="56564" y="9704"/>
                </a:lnTo>
                <a:lnTo>
                  <a:pt x="46032" y="2603"/>
                </a:lnTo>
                <a:lnTo>
                  <a:pt x="33134" y="0"/>
                </a:lnTo>
                <a:close/>
              </a:path>
            </a:pathLst>
          </a:custGeom>
          <a:solidFill>
            <a:srgbClr val="C1D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308039" y="4043438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33134" y="0"/>
                </a:moveTo>
                <a:lnTo>
                  <a:pt x="20236" y="2603"/>
                </a:lnTo>
                <a:lnTo>
                  <a:pt x="9704" y="9704"/>
                </a:lnTo>
                <a:lnTo>
                  <a:pt x="2603" y="20236"/>
                </a:lnTo>
                <a:lnTo>
                  <a:pt x="0" y="33134"/>
                </a:lnTo>
                <a:lnTo>
                  <a:pt x="2603" y="46032"/>
                </a:lnTo>
                <a:lnTo>
                  <a:pt x="9704" y="56564"/>
                </a:lnTo>
                <a:lnTo>
                  <a:pt x="20236" y="63664"/>
                </a:lnTo>
                <a:lnTo>
                  <a:pt x="33134" y="66268"/>
                </a:lnTo>
                <a:lnTo>
                  <a:pt x="46032" y="63664"/>
                </a:lnTo>
                <a:lnTo>
                  <a:pt x="56564" y="56564"/>
                </a:lnTo>
                <a:lnTo>
                  <a:pt x="63664" y="46032"/>
                </a:lnTo>
                <a:lnTo>
                  <a:pt x="66268" y="33134"/>
                </a:lnTo>
                <a:lnTo>
                  <a:pt x="63664" y="20236"/>
                </a:lnTo>
                <a:lnTo>
                  <a:pt x="56564" y="9704"/>
                </a:lnTo>
                <a:lnTo>
                  <a:pt x="46032" y="2603"/>
                </a:lnTo>
                <a:lnTo>
                  <a:pt x="33134" y="0"/>
                </a:lnTo>
                <a:close/>
              </a:path>
            </a:pathLst>
          </a:custGeom>
          <a:solidFill>
            <a:srgbClr val="C1D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08039" y="455176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33134" y="0"/>
                </a:moveTo>
                <a:lnTo>
                  <a:pt x="20236" y="2603"/>
                </a:lnTo>
                <a:lnTo>
                  <a:pt x="9704" y="9704"/>
                </a:lnTo>
                <a:lnTo>
                  <a:pt x="2603" y="20236"/>
                </a:lnTo>
                <a:lnTo>
                  <a:pt x="0" y="33134"/>
                </a:lnTo>
                <a:lnTo>
                  <a:pt x="2603" y="46032"/>
                </a:lnTo>
                <a:lnTo>
                  <a:pt x="9704" y="56564"/>
                </a:lnTo>
                <a:lnTo>
                  <a:pt x="20236" y="63664"/>
                </a:lnTo>
                <a:lnTo>
                  <a:pt x="33134" y="66268"/>
                </a:lnTo>
                <a:lnTo>
                  <a:pt x="46032" y="63664"/>
                </a:lnTo>
                <a:lnTo>
                  <a:pt x="56564" y="56564"/>
                </a:lnTo>
                <a:lnTo>
                  <a:pt x="63664" y="46032"/>
                </a:lnTo>
                <a:lnTo>
                  <a:pt x="66268" y="33134"/>
                </a:lnTo>
                <a:lnTo>
                  <a:pt x="63664" y="20236"/>
                </a:lnTo>
                <a:lnTo>
                  <a:pt x="56564" y="9704"/>
                </a:lnTo>
                <a:lnTo>
                  <a:pt x="46032" y="2603"/>
                </a:lnTo>
                <a:lnTo>
                  <a:pt x="33134" y="0"/>
                </a:lnTo>
                <a:close/>
              </a:path>
            </a:pathLst>
          </a:custGeom>
          <a:solidFill>
            <a:srgbClr val="C1D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08039" y="4862677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33134" y="0"/>
                </a:moveTo>
                <a:lnTo>
                  <a:pt x="20236" y="2603"/>
                </a:lnTo>
                <a:lnTo>
                  <a:pt x="9704" y="9704"/>
                </a:lnTo>
                <a:lnTo>
                  <a:pt x="2603" y="20236"/>
                </a:lnTo>
                <a:lnTo>
                  <a:pt x="0" y="33134"/>
                </a:lnTo>
                <a:lnTo>
                  <a:pt x="2603" y="46032"/>
                </a:lnTo>
                <a:lnTo>
                  <a:pt x="9704" y="56564"/>
                </a:lnTo>
                <a:lnTo>
                  <a:pt x="20236" y="63664"/>
                </a:lnTo>
                <a:lnTo>
                  <a:pt x="33134" y="66268"/>
                </a:lnTo>
                <a:lnTo>
                  <a:pt x="46032" y="63664"/>
                </a:lnTo>
                <a:lnTo>
                  <a:pt x="56564" y="56564"/>
                </a:lnTo>
                <a:lnTo>
                  <a:pt x="63664" y="46032"/>
                </a:lnTo>
                <a:lnTo>
                  <a:pt x="66268" y="33134"/>
                </a:lnTo>
                <a:lnTo>
                  <a:pt x="63664" y="20236"/>
                </a:lnTo>
                <a:lnTo>
                  <a:pt x="56564" y="9704"/>
                </a:lnTo>
                <a:lnTo>
                  <a:pt x="46032" y="2603"/>
                </a:lnTo>
                <a:lnTo>
                  <a:pt x="33134" y="0"/>
                </a:lnTo>
                <a:close/>
              </a:path>
            </a:pathLst>
          </a:custGeom>
          <a:solidFill>
            <a:srgbClr val="C1D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08039" y="5471540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33134" y="0"/>
                </a:moveTo>
                <a:lnTo>
                  <a:pt x="20236" y="2603"/>
                </a:lnTo>
                <a:lnTo>
                  <a:pt x="9704" y="9704"/>
                </a:lnTo>
                <a:lnTo>
                  <a:pt x="2603" y="20236"/>
                </a:lnTo>
                <a:lnTo>
                  <a:pt x="0" y="33134"/>
                </a:lnTo>
                <a:lnTo>
                  <a:pt x="2603" y="46032"/>
                </a:lnTo>
                <a:lnTo>
                  <a:pt x="9704" y="56564"/>
                </a:lnTo>
                <a:lnTo>
                  <a:pt x="20236" y="63664"/>
                </a:lnTo>
                <a:lnTo>
                  <a:pt x="33134" y="66268"/>
                </a:lnTo>
                <a:lnTo>
                  <a:pt x="46032" y="63664"/>
                </a:lnTo>
                <a:lnTo>
                  <a:pt x="56564" y="56564"/>
                </a:lnTo>
                <a:lnTo>
                  <a:pt x="63664" y="46032"/>
                </a:lnTo>
                <a:lnTo>
                  <a:pt x="66268" y="33134"/>
                </a:lnTo>
                <a:lnTo>
                  <a:pt x="63664" y="20236"/>
                </a:lnTo>
                <a:lnTo>
                  <a:pt x="56564" y="9704"/>
                </a:lnTo>
                <a:lnTo>
                  <a:pt x="46032" y="2603"/>
                </a:lnTo>
                <a:lnTo>
                  <a:pt x="33134" y="0"/>
                </a:lnTo>
                <a:close/>
              </a:path>
            </a:pathLst>
          </a:custGeom>
          <a:solidFill>
            <a:srgbClr val="C1DD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08039" y="6271647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33134" y="0"/>
                </a:moveTo>
                <a:lnTo>
                  <a:pt x="20236" y="2603"/>
                </a:lnTo>
                <a:lnTo>
                  <a:pt x="9704" y="9704"/>
                </a:lnTo>
                <a:lnTo>
                  <a:pt x="2603" y="20236"/>
                </a:lnTo>
                <a:lnTo>
                  <a:pt x="0" y="33134"/>
                </a:lnTo>
                <a:lnTo>
                  <a:pt x="2603" y="46032"/>
                </a:lnTo>
                <a:lnTo>
                  <a:pt x="9704" y="56564"/>
                </a:lnTo>
                <a:lnTo>
                  <a:pt x="20236" y="63664"/>
                </a:lnTo>
                <a:lnTo>
                  <a:pt x="33134" y="66268"/>
                </a:lnTo>
                <a:lnTo>
                  <a:pt x="46032" y="63664"/>
                </a:lnTo>
                <a:lnTo>
                  <a:pt x="56564" y="56564"/>
                </a:lnTo>
                <a:lnTo>
                  <a:pt x="63664" y="46032"/>
                </a:lnTo>
                <a:lnTo>
                  <a:pt x="66268" y="33134"/>
                </a:lnTo>
                <a:lnTo>
                  <a:pt x="63664" y="20236"/>
                </a:lnTo>
                <a:lnTo>
                  <a:pt x="56564" y="9704"/>
                </a:lnTo>
                <a:lnTo>
                  <a:pt x="46032" y="2603"/>
                </a:lnTo>
                <a:lnTo>
                  <a:pt x="33134" y="0"/>
                </a:lnTo>
                <a:close/>
              </a:path>
            </a:pathLst>
          </a:custGeom>
          <a:solidFill>
            <a:srgbClr val="C1DD9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60476"/>
            <a:ext cx="10692003" cy="16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226986"/>
            <a:ext cx="10692003" cy="166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93495"/>
            <a:ext cx="10692003" cy="1665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48489" y="505218"/>
            <a:ext cx="1804047" cy="205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1335" y="543775"/>
            <a:ext cx="1229194" cy="166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59086" y="543775"/>
            <a:ext cx="855256" cy="1668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3449" y="1467383"/>
            <a:ext cx="1001323" cy="1642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5642" y="1456651"/>
            <a:ext cx="2707242" cy="1716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8604" y="1854149"/>
            <a:ext cx="1417306" cy="193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9918" y="1902917"/>
            <a:ext cx="69215" cy="93980"/>
          </a:xfrm>
          <a:custGeom>
            <a:avLst/>
            <a:gdLst/>
            <a:ahLst/>
            <a:cxnLst/>
            <a:rect l="l" t="t" r="r" b="b"/>
            <a:pathLst>
              <a:path w="69214" h="93980">
                <a:moveTo>
                  <a:pt x="69088" y="0"/>
                </a:moveTo>
                <a:lnTo>
                  <a:pt x="0" y="0"/>
                </a:lnTo>
                <a:lnTo>
                  <a:pt x="0" y="2031"/>
                </a:lnTo>
                <a:lnTo>
                  <a:pt x="12192" y="5079"/>
                </a:lnTo>
                <a:lnTo>
                  <a:pt x="12192" y="88391"/>
                </a:lnTo>
                <a:lnTo>
                  <a:pt x="0" y="91439"/>
                </a:lnTo>
                <a:lnTo>
                  <a:pt x="0" y="93471"/>
                </a:lnTo>
                <a:lnTo>
                  <a:pt x="40640" y="93471"/>
                </a:lnTo>
                <a:lnTo>
                  <a:pt x="40640" y="91439"/>
                </a:lnTo>
                <a:lnTo>
                  <a:pt x="28448" y="88391"/>
                </a:lnTo>
                <a:lnTo>
                  <a:pt x="28448" y="4063"/>
                </a:lnTo>
                <a:lnTo>
                  <a:pt x="68489" y="4063"/>
                </a:lnTo>
                <a:lnTo>
                  <a:pt x="68605" y="2768"/>
                </a:lnTo>
                <a:lnTo>
                  <a:pt x="68821" y="1346"/>
                </a:lnTo>
                <a:lnTo>
                  <a:pt x="69088" y="0"/>
                </a:lnTo>
                <a:close/>
              </a:path>
              <a:path w="69214" h="93980">
                <a:moveTo>
                  <a:pt x="68489" y="4063"/>
                </a:moveTo>
                <a:lnTo>
                  <a:pt x="54864" y="4063"/>
                </a:lnTo>
                <a:lnTo>
                  <a:pt x="54864" y="9753"/>
                </a:lnTo>
                <a:lnTo>
                  <a:pt x="56019" y="14808"/>
                </a:lnTo>
                <a:lnTo>
                  <a:pt x="60617" y="23596"/>
                </a:lnTo>
                <a:lnTo>
                  <a:pt x="63538" y="27368"/>
                </a:lnTo>
                <a:lnTo>
                  <a:pt x="67056" y="30479"/>
                </a:lnTo>
                <a:lnTo>
                  <a:pt x="69088" y="30479"/>
                </a:lnTo>
                <a:lnTo>
                  <a:pt x="68821" y="28714"/>
                </a:lnTo>
                <a:lnTo>
                  <a:pt x="68605" y="26962"/>
                </a:lnTo>
                <a:lnTo>
                  <a:pt x="68351" y="23710"/>
                </a:lnTo>
                <a:lnTo>
                  <a:pt x="68173" y="9042"/>
                </a:lnTo>
                <a:lnTo>
                  <a:pt x="68351" y="5613"/>
                </a:lnTo>
                <a:lnTo>
                  <a:pt x="68489" y="40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0182" y="1899856"/>
            <a:ext cx="81280" cy="99695"/>
          </a:xfrm>
          <a:custGeom>
            <a:avLst/>
            <a:gdLst/>
            <a:ahLst/>
            <a:cxnLst/>
            <a:rect l="l" t="t" r="r" b="b"/>
            <a:pathLst>
              <a:path w="81280" h="99694">
                <a:moveTo>
                  <a:pt x="55311" y="3060"/>
                </a:moveTo>
                <a:lnTo>
                  <a:pt x="41643" y="3060"/>
                </a:lnTo>
                <a:lnTo>
                  <a:pt x="45199" y="5092"/>
                </a:lnTo>
                <a:lnTo>
                  <a:pt x="51307" y="13207"/>
                </a:lnTo>
                <a:lnTo>
                  <a:pt x="52819" y="20332"/>
                </a:lnTo>
                <a:lnTo>
                  <a:pt x="52819" y="42684"/>
                </a:lnTo>
                <a:lnTo>
                  <a:pt x="43611" y="42684"/>
                </a:lnTo>
                <a:lnTo>
                  <a:pt x="35686" y="43599"/>
                </a:lnTo>
                <a:lnTo>
                  <a:pt x="1041" y="66586"/>
                </a:lnTo>
                <a:lnTo>
                  <a:pt x="0" y="70383"/>
                </a:lnTo>
                <a:lnTo>
                  <a:pt x="0" y="81902"/>
                </a:lnTo>
                <a:lnTo>
                  <a:pt x="2463" y="88061"/>
                </a:lnTo>
                <a:lnTo>
                  <a:pt x="12344" y="97281"/>
                </a:lnTo>
                <a:lnTo>
                  <a:pt x="19710" y="99580"/>
                </a:lnTo>
                <a:lnTo>
                  <a:pt x="33515" y="99580"/>
                </a:lnTo>
                <a:lnTo>
                  <a:pt x="37007" y="98805"/>
                </a:lnTo>
                <a:lnTo>
                  <a:pt x="42837" y="95694"/>
                </a:lnTo>
                <a:lnTo>
                  <a:pt x="43082" y="95516"/>
                </a:lnTo>
                <a:lnTo>
                  <a:pt x="28981" y="95516"/>
                </a:lnTo>
                <a:lnTo>
                  <a:pt x="25730" y="93814"/>
                </a:lnTo>
                <a:lnTo>
                  <a:pt x="22758" y="90423"/>
                </a:lnTo>
                <a:lnTo>
                  <a:pt x="19761" y="87045"/>
                </a:lnTo>
                <a:lnTo>
                  <a:pt x="18275" y="82308"/>
                </a:lnTo>
                <a:lnTo>
                  <a:pt x="18275" y="67005"/>
                </a:lnTo>
                <a:lnTo>
                  <a:pt x="21094" y="59778"/>
                </a:lnTo>
                <a:lnTo>
                  <a:pt x="52819" y="46748"/>
                </a:lnTo>
                <a:lnTo>
                  <a:pt x="69075" y="46748"/>
                </a:lnTo>
                <a:lnTo>
                  <a:pt x="69075" y="21272"/>
                </a:lnTo>
                <a:lnTo>
                  <a:pt x="66268" y="13893"/>
                </a:lnTo>
                <a:lnTo>
                  <a:pt x="55311" y="3060"/>
                </a:lnTo>
                <a:close/>
              </a:path>
              <a:path w="81280" h="99694">
                <a:moveTo>
                  <a:pt x="69075" y="84340"/>
                </a:moveTo>
                <a:lnTo>
                  <a:pt x="52819" y="84340"/>
                </a:lnTo>
                <a:lnTo>
                  <a:pt x="52819" y="96532"/>
                </a:lnTo>
                <a:lnTo>
                  <a:pt x="81267" y="96532"/>
                </a:lnTo>
                <a:lnTo>
                  <a:pt x="81267" y="94500"/>
                </a:lnTo>
                <a:lnTo>
                  <a:pt x="69075" y="91452"/>
                </a:lnTo>
                <a:lnTo>
                  <a:pt x="69075" y="84340"/>
                </a:lnTo>
                <a:close/>
              </a:path>
              <a:path w="81280" h="99694">
                <a:moveTo>
                  <a:pt x="69075" y="46748"/>
                </a:moveTo>
                <a:lnTo>
                  <a:pt x="52819" y="46748"/>
                </a:lnTo>
                <a:lnTo>
                  <a:pt x="52819" y="77215"/>
                </a:lnTo>
                <a:lnTo>
                  <a:pt x="51333" y="80746"/>
                </a:lnTo>
                <a:lnTo>
                  <a:pt x="49568" y="83794"/>
                </a:lnTo>
                <a:lnTo>
                  <a:pt x="45770" y="88671"/>
                </a:lnTo>
                <a:lnTo>
                  <a:pt x="43637" y="90779"/>
                </a:lnTo>
                <a:lnTo>
                  <a:pt x="41135" y="92659"/>
                </a:lnTo>
                <a:lnTo>
                  <a:pt x="38633" y="94576"/>
                </a:lnTo>
                <a:lnTo>
                  <a:pt x="35750" y="95516"/>
                </a:lnTo>
                <a:lnTo>
                  <a:pt x="43082" y="95516"/>
                </a:lnTo>
                <a:lnTo>
                  <a:pt x="45237" y="93954"/>
                </a:lnTo>
                <a:lnTo>
                  <a:pt x="49428" y="89763"/>
                </a:lnTo>
                <a:lnTo>
                  <a:pt x="51333" y="87185"/>
                </a:lnTo>
                <a:lnTo>
                  <a:pt x="52819" y="84340"/>
                </a:lnTo>
                <a:lnTo>
                  <a:pt x="69075" y="84340"/>
                </a:lnTo>
                <a:lnTo>
                  <a:pt x="69075" y="46748"/>
                </a:lnTo>
                <a:close/>
              </a:path>
              <a:path w="81280" h="99694">
                <a:moveTo>
                  <a:pt x="47332" y="0"/>
                </a:moveTo>
                <a:lnTo>
                  <a:pt x="32702" y="0"/>
                </a:lnTo>
                <a:lnTo>
                  <a:pt x="28409" y="647"/>
                </a:lnTo>
                <a:lnTo>
                  <a:pt x="7099" y="19507"/>
                </a:lnTo>
                <a:lnTo>
                  <a:pt x="7200" y="25615"/>
                </a:lnTo>
                <a:lnTo>
                  <a:pt x="7378" y="27165"/>
                </a:lnTo>
                <a:lnTo>
                  <a:pt x="7645" y="28524"/>
                </a:lnTo>
                <a:lnTo>
                  <a:pt x="7848" y="29057"/>
                </a:lnTo>
                <a:lnTo>
                  <a:pt x="8115" y="29476"/>
                </a:lnTo>
                <a:lnTo>
                  <a:pt x="24383" y="25399"/>
                </a:lnTo>
                <a:lnTo>
                  <a:pt x="24104" y="24739"/>
                </a:lnTo>
                <a:lnTo>
                  <a:pt x="23901" y="24053"/>
                </a:lnTo>
                <a:lnTo>
                  <a:pt x="23634" y="22694"/>
                </a:lnTo>
                <a:lnTo>
                  <a:pt x="23507" y="21272"/>
                </a:lnTo>
                <a:lnTo>
                  <a:pt x="23367" y="13690"/>
                </a:lnTo>
                <a:lnTo>
                  <a:pt x="24714" y="9994"/>
                </a:lnTo>
                <a:lnTo>
                  <a:pt x="30137" y="4444"/>
                </a:lnTo>
                <a:lnTo>
                  <a:pt x="33515" y="3060"/>
                </a:lnTo>
                <a:lnTo>
                  <a:pt x="55311" y="3060"/>
                </a:lnTo>
                <a:lnTo>
                  <a:pt x="55029" y="2781"/>
                </a:lnTo>
                <a:lnTo>
                  <a:pt x="473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1610" y="1899856"/>
            <a:ext cx="87630" cy="145415"/>
          </a:xfrm>
          <a:custGeom>
            <a:avLst/>
            <a:gdLst/>
            <a:ahLst/>
            <a:cxnLst/>
            <a:rect l="l" t="t" r="r" b="b"/>
            <a:pathLst>
              <a:path w="87630" h="145414">
                <a:moveTo>
                  <a:pt x="28460" y="3060"/>
                </a:moveTo>
                <a:lnTo>
                  <a:pt x="0" y="3060"/>
                </a:lnTo>
                <a:lnTo>
                  <a:pt x="0" y="5092"/>
                </a:lnTo>
                <a:lnTo>
                  <a:pt x="12192" y="8140"/>
                </a:lnTo>
                <a:lnTo>
                  <a:pt x="12192" y="140220"/>
                </a:lnTo>
                <a:lnTo>
                  <a:pt x="0" y="143268"/>
                </a:lnTo>
                <a:lnTo>
                  <a:pt x="0" y="145300"/>
                </a:lnTo>
                <a:lnTo>
                  <a:pt x="40652" y="145300"/>
                </a:lnTo>
                <a:lnTo>
                  <a:pt x="40652" y="143268"/>
                </a:lnTo>
                <a:lnTo>
                  <a:pt x="28460" y="140220"/>
                </a:lnTo>
                <a:lnTo>
                  <a:pt x="28460" y="89420"/>
                </a:lnTo>
                <a:lnTo>
                  <a:pt x="32918" y="89420"/>
                </a:lnTo>
                <a:lnTo>
                  <a:pt x="31153" y="87655"/>
                </a:lnTo>
                <a:lnTo>
                  <a:pt x="29667" y="85636"/>
                </a:lnTo>
                <a:lnTo>
                  <a:pt x="28460" y="83324"/>
                </a:lnTo>
                <a:lnTo>
                  <a:pt x="28522" y="22225"/>
                </a:lnTo>
                <a:lnTo>
                  <a:pt x="29946" y="18986"/>
                </a:lnTo>
                <a:lnTo>
                  <a:pt x="31699" y="15925"/>
                </a:lnTo>
                <a:lnTo>
                  <a:pt x="32210" y="15252"/>
                </a:lnTo>
                <a:lnTo>
                  <a:pt x="28460" y="15252"/>
                </a:lnTo>
                <a:lnTo>
                  <a:pt x="28460" y="3060"/>
                </a:lnTo>
                <a:close/>
              </a:path>
              <a:path w="87630" h="145414">
                <a:moveTo>
                  <a:pt x="32918" y="89420"/>
                </a:moveTo>
                <a:lnTo>
                  <a:pt x="28460" y="89420"/>
                </a:lnTo>
                <a:lnTo>
                  <a:pt x="29667" y="91313"/>
                </a:lnTo>
                <a:lnTo>
                  <a:pt x="31292" y="93014"/>
                </a:lnTo>
                <a:lnTo>
                  <a:pt x="33324" y="94500"/>
                </a:lnTo>
                <a:lnTo>
                  <a:pt x="35090" y="95846"/>
                </a:lnTo>
                <a:lnTo>
                  <a:pt x="37299" y="97040"/>
                </a:lnTo>
                <a:lnTo>
                  <a:pt x="42583" y="99072"/>
                </a:lnTo>
                <a:lnTo>
                  <a:pt x="45872" y="99580"/>
                </a:lnTo>
                <a:lnTo>
                  <a:pt x="54673" y="99580"/>
                </a:lnTo>
                <a:lnTo>
                  <a:pt x="59334" y="98450"/>
                </a:lnTo>
                <a:lnTo>
                  <a:pt x="65218" y="95516"/>
                </a:lnTo>
                <a:lnTo>
                  <a:pt x="43624" y="95516"/>
                </a:lnTo>
                <a:lnTo>
                  <a:pt x="40919" y="94869"/>
                </a:lnTo>
                <a:lnTo>
                  <a:pt x="36309" y="92303"/>
                </a:lnTo>
                <a:lnTo>
                  <a:pt x="34417" y="90919"/>
                </a:lnTo>
                <a:lnTo>
                  <a:pt x="32918" y="89420"/>
                </a:lnTo>
                <a:close/>
              </a:path>
              <a:path w="87630" h="145414">
                <a:moveTo>
                  <a:pt x="66097" y="4076"/>
                </a:moveTo>
                <a:lnTo>
                  <a:pt x="51079" y="4076"/>
                </a:lnTo>
                <a:lnTo>
                  <a:pt x="53416" y="4851"/>
                </a:lnTo>
                <a:lnTo>
                  <a:pt x="58153" y="7962"/>
                </a:lnTo>
                <a:lnTo>
                  <a:pt x="69100" y="41135"/>
                </a:lnTo>
                <a:lnTo>
                  <a:pt x="69100" y="58470"/>
                </a:lnTo>
                <a:lnTo>
                  <a:pt x="52324" y="94767"/>
                </a:lnTo>
                <a:lnTo>
                  <a:pt x="49593" y="95516"/>
                </a:lnTo>
                <a:lnTo>
                  <a:pt x="65218" y="95516"/>
                </a:lnTo>
                <a:lnTo>
                  <a:pt x="87255" y="58470"/>
                </a:lnTo>
                <a:lnTo>
                  <a:pt x="87257" y="41135"/>
                </a:lnTo>
                <a:lnTo>
                  <a:pt x="86334" y="34925"/>
                </a:lnTo>
                <a:lnTo>
                  <a:pt x="82130" y="22606"/>
                </a:lnTo>
                <a:lnTo>
                  <a:pt x="79425" y="17386"/>
                </a:lnTo>
                <a:lnTo>
                  <a:pt x="72739" y="8813"/>
                </a:lnTo>
                <a:lnTo>
                  <a:pt x="68999" y="5600"/>
                </a:lnTo>
                <a:lnTo>
                  <a:pt x="66097" y="4076"/>
                </a:lnTo>
                <a:close/>
              </a:path>
              <a:path w="87630" h="145414">
                <a:moveTo>
                  <a:pt x="56159" y="0"/>
                </a:moveTo>
                <a:lnTo>
                  <a:pt x="47764" y="0"/>
                </a:lnTo>
                <a:lnTo>
                  <a:pt x="44234" y="825"/>
                </a:lnTo>
                <a:lnTo>
                  <a:pt x="28460" y="15252"/>
                </a:lnTo>
                <a:lnTo>
                  <a:pt x="32210" y="15252"/>
                </a:lnTo>
                <a:lnTo>
                  <a:pt x="35496" y="10922"/>
                </a:lnTo>
                <a:lnTo>
                  <a:pt x="37592" y="8813"/>
                </a:lnTo>
                <a:lnTo>
                  <a:pt x="42481" y="5029"/>
                </a:lnTo>
                <a:lnTo>
                  <a:pt x="45389" y="4076"/>
                </a:lnTo>
                <a:lnTo>
                  <a:pt x="66097" y="4076"/>
                </a:lnTo>
                <a:lnTo>
                  <a:pt x="60464" y="1117"/>
                </a:lnTo>
                <a:lnTo>
                  <a:pt x="561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6257" y="1899856"/>
            <a:ext cx="81280" cy="99695"/>
          </a:xfrm>
          <a:custGeom>
            <a:avLst/>
            <a:gdLst/>
            <a:ahLst/>
            <a:cxnLst/>
            <a:rect l="l" t="t" r="r" b="b"/>
            <a:pathLst>
              <a:path w="81280" h="99694">
                <a:moveTo>
                  <a:pt x="55312" y="3060"/>
                </a:moveTo>
                <a:lnTo>
                  <a:pt x="41655" y="3060"/>
                </a:lnTo>
                <a:lnTo>
                  <a:pt x="45211" y="5092"/>
                </a:lnTo>
                <a:lnTo>
                  <a:pt x="51307" y="13207"/>
                </a:lnTo>
                <a:lnTo>
                  <a:pt x="52831" y="20332"/>
                </a:lnTo>
                <a:lnTo>
                  <a:pt x="52831" y="42684"/>
                </a:lnTo>
                <a:lnTo>
                  <a:pt x="43611" y="42684"/>
                </a:lnTo>
                <a:lnTo>
                  <a:pt x="35686" y="43599"/>
                </a:lnTo>
                <a:lnTo>
                  <a:pt x="1054" y="66586"/>
                </a:lnTo>
                <a:lnTo>
                  <a:pt x="0" y="70383"/>
                </a:lnTo>
                <a:lnTo>
                  <a:pt x="0" y="81902"/>
                </a:lnTo>
                <a:lnTo>
                  <a:pt x="2463" y="88061"/>
                </a:lnTo>
                <a:lnTo>
                  <a:pt x="12357" y="97281"/>
                </a:lnTo>
                <a:lnTo>
                  <a:pt x="19710" y="99580"/>
                </a:lnTo>
                <a:lnTo>
                  <a:pt x="33515" y="99580"/>
                </a:lnTo>
                <a:lnTo>
                  <a:pt x="37020" y="98805"/>
                </a:lnTo>
                <a:lnTo>
                  <a:pt x="42837" y="95694"/>
                </a:lnTo>
                <a:lnTo>
                  <a:pt x="43082" y="95516"/>
                </a:lnTo>
                <a:lnTo>
                  <a:pt x="28981" y="95516"/>
                </a:lnTo>
                <a:lnTo>
                  <a:pt x="25730" y="93814"/>
                </a:lnTo>
                <a:lnTo>
                  <a:pt x="19773" y="87045"/>
                </a:lnTo>
                <a:lnTo>
                  <a:pt x="18287" y="82308"/>
                </a:lnTo>
                <a:lnTo>
                  <a:pt x="18287" y="67005"/>
                </a:lnTo>
                <a:lnTo>
                  <a:pt x="52831" y="46748"/>
                </a:lnTo>
                <a:lnTo>
                  <a:pt x="69087" y="46748"/>
                </a:lnTo>
                <a:lnTo>
                  <a:pt x="69087" y="21272"/>
                </a:lnTo>
                <a:lnTo>
                  <a:pt x="66281" y="13893"/>
                </a:lnTo>
                <a:lnTo>
                  <a:pt x="55312" y="3060"/>
                </a:lnTo>
                <a:close/>
              </a:path>
              <a:path w="81280" h="99694">
                <a:moveTo>
                  <a:pt x="69087" y="84340"/>
                </a:moveTo>
                <a:lnTo>
                  <a:pt x="52831" y="84340"/>
                </a:lnTo>
                <a:lnTo>
                  <a:pt x="52831" y="96532"/>
                </a:lnTo>
                <a:lnTo>
                  <a:pt x="81279" y="96532"/>
                </a:lnTo>
                <a:lnTo>
                  <a:pt x="81279" y="94500"/>
                </a:lnTo>
                <a:lnTo>
                  <a:pt x="69087" y="91452"/>
                </a:lnTo>
                <a:lnTo>
                  <a:pt x="69087" y="84340"/>
                </a:lnTo>
                <a:close/>
              </a:path>
              <a:path w="81280" h="99694">
                <a:moveTo>
                  <a:pt x="69087" y="46748"/>
                </a:moveTo>
                <a:lnTo>
                  <a:pt x="52831" y="46748"/>
                </a:lnTo>
                <a:lnTo>
                  <a:pt x="52831" y="77215"/>
                </a:lnTo>
                <a:lnTo>
                  <a:pt x="51346" y="80746"/>
                </a:lnTo>
                <a:lnTo>
                  <a:pt x="49580" y="83794"/>
                </a:lnTo>
                <a:lnTo>
                  <a:pt x="45783" y="88671"/>
                </a:lnTo>
                <a:lnTo>
                  <a:pt x="43649" y="90779"/>
                </a:lnTo>
                <a:lnTo>
                  <a:pt x="41147" y="92659"/>
                </a:lnTo>
                <a:lnTo>
                  <a:pt x="38646" y="94576"/>
                </a:lnTo>
                <a:lnTo>
                  <a:pt x="35763" y="95516"/>
                </a:lnTo>
                <a:lnTo>
                  <a:pt x="43082" y="95516"/>
                </a:lnTo>
                <a:lnTo>
                  <a:pt x="45237" y="93954"/>
                </a:lnTo>
                <a:lnTo>
                  <a:pt x="49441" y="89763"/>
                </a:lnTo>
                <a:lnTo>
                  <a:pt x="51346" y="87185"/>
                </a:lnTo>
                <a:lnTo>
                  <a:pt x="52831" y="84340"/>
                </a:lnTo>
                <a:lnTo>
                  <a:pt x="69087" y="84340"/>
                </a:lnTo>
                <a:lnTo>
                  <a:pt x="69087" y="46748"/>
                </a:lnTo>
                <a:close/>
              </a:path>
              <a:path w="81280" h="99694">
                <a:moveTo>
                  <a:pt x="47345" y="0"/>
                </a:moveTo>
                <a:lnTo>
                  <a:pt x="32715" y="0"/>
                </a:lnTo>
                <a:lnTo>
                  <a:pt x="28409" y="647"/>
                </a:lnTo>
                <a:lnTo>
                  <a:pt x="7111" y="19507"/>
                </a:lnTo>
                <a:lnTo>
                  <a:pt x="7213" y="25615"/>
                </a:lnTo>
                <a:lnTo>
                  <a:pt x="7378" y="27165"/>
                </a:lnTo>
                <a:lnTo>
                  <a:pt x="7645" y="28524"/>
                </a:lnTo>
                <a:lnTo>
                  <a:pt x="7848" y="29057"/>
                </a:lnTo>
                <a:lnTo>
                  <a:pt x="8115" y="29476"/>
                </a:lnTo>
                <a:lnTo>
                  <a:pt x="24383" y="25399"/>
                </a:lnTo>
                <a:lnTo>
                  <a:pt x="24104" y="24739"/>
                </a:lnTo>
                <a:lnTo>
                  <a:pt x="23914" y="24053"/>
                </a:lnTo>
                <a:lnTo>
                  <a:pt x="23634" y="22694"/>
                </a:lnTo>
                <a:lnTo>
                  <a:pt x="23519" y="21272"/>
                </a:lnTo>
                <a:lnTo>
                  <a:pt x="23367" y="13690"/>
                </a:lnTo>
                <a:lnTo>
                  <a:pt x="24714" y="9994"/>
                </a:lnTo>
                <a:lnTo>
                  <a:pt x="30137" y="4444"/>
                </a:lnTo>
                <a:lnTo>
                  <a:pt x="33515" y="3060"/>
                </a:lnTo>
                <a:lnTo>
                  <a:pt x="55312" y="3060"/>
                </a:lnTo>
                <a:lnTo>
                  <a:pt x="55029" y="2781"/>
                </a:lnTo>
                <a:lnTo>
                  <a:pt x="473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9742" y="1902917"/>
            <a:ext cx="91440" cy="93980"/>
          </a:xfrm>
          <a:custGeom>
            <a:avLst/>
            <a:gdLst/>
            <a:ahLst/>
            <a:cxnLst/>
            <a:rect l="l" t="t" r="r" b="b"/>
            <a:pathLst>
              <a:path w="91439" h="93980">
                <a:moveTo>
                  <a:pt x="39624" y="0"/>
                </a:moveTo>
                <a:lnTo>
                  <a:pt x="0" y="0"/>
                </a:lnTo>
                <a:lnTo>
                  <a:pt x="0" y="2032"/>
                </a:lnTo>
                <a:lnTo>
                  <a:pt x="12192" y="5080"/>
                </a:lnTo>
                <a:lnTo>
                  <a:pt x="12192" y="88392"/>
                </a:lnTo>
                <a:lnTo>
                  <a:pt x="0" y="91440"/>
                </a:lnTo>
                <a:lnTo>
                  <a:pt x="0" y="93472"/>
                </a:lnTo>
                <a:lnTo>
                  <a:pt x="39624" y="93472"/>
                </a:lnTo>
                <a:lnTo>
                  <a:pt x="39624" y="91440"/>
                </a:lnTo>
                <a:lnTo>
                  <a:pt x="28435" y="88392"/>
                </a:lnTo>
                <a:lnTo>
                  <a:pt x="28435" y="46736"/>
                </a:lnTo>
                <a:lnTo>
                  <a:pt x="79235" y="46736"/>
                </a:lnTo>
                <a:lnTo>
                  <a:pt x="79235" y="42672"/>
                </a:lnTo>
                <a:lnTo>
                  <a:pt x="28435" y="42672"/>
                </a:lnTo>
                <a:lnTo>
                  <a:pt x="28435" y="5080"/>
                </a:lnTo>
                <a:lnTo>
                  <a:pt x="39624" y="2032"/>
                </a:lnTo>
                <a:lnTo>
                  <a:pt x="39624" y="0"/>
                </a:lnTo>
                <a:close/>
              </a:path>
              <a:path w="91439" h="93980">
                <a:moveTo>
                  <a:pt x="79235" y="46736"/>
                </a:moveTo>
                <a:lnTo>
                  <a:pt x="62992" y="46736"/>
                </a:lnTo>
                <a:lnTo>
                  <a:pt x="62992" y="88392"/>
                </a:lnTo>
                <a:lnTo>
                  <a:pt x="51816" y="91440"/>
                </a:lnTo>
                <a:lnTo>
                  <a:pt x="51816" y="93472"/>
                </a:lnTo>
                <a:lnTo>
                  <a:pt x="91427" y="93472"/>
                </a:lnTo>
                <a:lnTo>
                  <a:pt x="91427" y="91440"/>
                </a:lnTo>
                <a:lnTo>
                  <a:pt x="79235" y="88392"/>
                </a:lnTo>
                <a:lnTo>
                  <a:pt x="79235" y="46736"/>
                </a:lnTo>
                <a:close/>
              </a:path>
              <a:path w="91439" h="93980">
                <a:moveTo>
                  <a:pt x="91427" y="0"/>
                </a:moveTo>
                <a:lnTo>
                  <a:pt x="51816" y="0"/>
                </a:lnTo>
                <a:lnTo>
                  <a:pt x="51816" y="2032"/>
                </a:lnTo>
                <a:lnTo>
                  <a:pt x="62992" y="5080"/>
                </a:lnTo>
                <a:lnTo>
                  <a:pt x="62992" y="42672"/>
                </a:lnTo>
                <a:lnTo>
                  <a:pt x="79235" y="42672"/>
                </a:lnTo>
                <a:lnTo>
                  <a:pt x="79235" y="5080"/>
                </a:lnTo>
                <a:lnTo>
                  <a:pt x="91427" y="2032"/>
                </a:lnTo>
                <a:lnTo>
                  <a:pt x="914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24377" y="1902917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69" h="93980">
                <a:moveTo>
                  <a:pt x="46736" y="4064"/>
                </a:moveTo>
                <a:lnTo>
                  <a:pt x="30480" y="4064"/>
                </a:lnTo>
                <a:lnTo>
                  <a:pt x="30480" y="88392"/>
                </a:lnTo>
                <a:lnTo>
                  <a:pt x="18288" y="91440"/>
                </a:lnTo>
                <a:lnTo>
                  <a:pt x="18288" y="93472"/>
                </a:lnTo>
                <a:lnTo>
                  <a:pt x="58928" y="93472"/>
                </a:lnTo>
                <a:lnTo>
                  <a:pt x="58928" y="91440"/>
                </a:lnTo>
                <a:lnTo>
                  <a:pt x="46736" y="88392"/>
                </a:lnTo>
                <a:lnTo>
                  <a:pt x="46736" y="4064"/>
                </a:lnTo>
                <a:close/>
              </a:path>
              <a:path w="77469" h="93980">
                <a:moveTo>
                  <a:pt x="77216" y="0"/>
                </a:moveTo>
                <a:lnTo>
                  <a:pt x="0" y="0"/>
                </a:lnTo>
                <a:lnTo>
                  <a:pt x="546" y="5613"/>
                </a:lnTo>
                <a:lnTo>
                  <a:pt x="866" y="9766"/>
                </a:lnTo>
                <a:lnTo>
                  <a:pt x="952" y="18389"/>
                </a:lnTo>
                <a:lnTo>
                  <a:pt x="546" y="23710"/>
                </a:lnTo>
                <a:lnTo>
                  <a:pt x="406" y="25196"/>
                </a:lnTo>
                <a:lnTo>
                  <a:pt x="0" y="30480"/>
                </a:lnTo>
                <a:lnTo>
                  <a:pt x="2032" y="30480"/>
                </a:lnTo>
                <a:lnTo>
                  <a:pt x="5549" y="27368"/>
                </a:lnTo>
                <a:lnTo>
                  <a:pt x="8470" y="23596"/>
                </a:lnTo>
                <a:lnTo>
                  <a:pt x="13068" y="14808"/>
                </a:lnTo>
                <a:lnTo>
                  <a:pt x="14224" y="9766"/>
                </a:lnTo>
                <a:lnTo>
                  <a:pt x="14224" y="4064"/>
                </a:lnTo>
                <a:lnTo>
                  <a:pt x="76625" y="4064"/>
                </a:lnTo>
                <a:lnTo>
                  <a:pt x="76746" y="2781"/>
                </a:lnTo>
                <a:lnTo>
                  <a:pt x="76936" y="1358"/>
                </a:lnTo>
                <a:lnTo>
                  <a:pt x="77216" y="0"/>
                </a:lnTo>
                <a:close/>
              </a:path>
              <a:path w="77469" h="93980">
                <a:moveTo>
                  <a:pt x="76625" y="4064"/>
                </a:moveTo>
                <a:lnTo>
                  <a:pt x="62992" y="4064"/>
                </a:lnTo>
                <a:lnTo>
                  <a:pt x="62992" y="9766"/>
                </a:lnTo>
                <a:lnTo>
                  <a:pt x="64147" y="14808"/>
                </a:lnTo>
                <a:lnTo>
                  <a:pt x="68745" y="23596"/>
                </a:lnTo>
                <a:lnTo>
                  <a:pt x="71653" y="27368"/>
                </a:lnTo>
                <a:lnTo>
                  <a:pt x="75184" y="30480"/>
                </a:lnTo>
                <a:lnTo>
                  <a:pt x="77216" y="30480"/>
                </a:lnTo>
                <a:lnTo>
                  <a:pt x="76936" y="28727"/>
                </a:lnTo>
                <a:lnTo>
                  <a:pt x="76746" y="26962"/>
                </a:lnTo>
                <a:lnTo>
                  <a:pt x="76466" y="23710"/>
                </a:lnTo>
                <a:lnTo>
                  <a:pt x="76301" y="9042"/>
                </a:lnTo>
                <a:lnTo>
                  <a:pt x="76466" y="5613"/>
                </a:lnTo>
                <a:lnTo>
                  <a:pt x="76625" y="40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4801" y="1902917"/>
            <a:ext cx="92710" cy="93980"/>
          </a:xfrm>
          <a:custGeom>
            <a:avLst/>
            <a:gdLst/>
            <a:ahLst/>
            <a:cxnLst/>
            <a:rect l="l" t="t" r="r" b="b"/>
            <a:pathLst>
              <a:path w="92710" h="93980">
                <a:moveTo>
                  <a:pt x="39623" y="0"/>
                </a:moveTo>
                <a:lnTo>
                  <a:pt x="0" y="0"/>
                </a:lnTo>
                <a:lnTo>
                  <a:pt x="0" y="2032"/>
                </a:lnTo>
                <a:lnTo>
                  <a:pt x="12191" y="5080"/>
                </a:lnTo>
                <a:lnTo>
                  <a:pt x="12191" y="88392"/>
                </a:lnTo>
                <a:lnTo>
                  <a:pt x="0" y="91440"/>
                </a:lnTo>
                <a:lnTo>
                  <a:pt x="0" y="93472"/>
                </a:lnTo>
                <a:lnTo>
                  <a:pt x="39623" y="93472"/>
                </a:lnTo>
                <a:lnTo>
                  <a:pt x="39623" y="91440"/>
                </a:lnTo>
                <a:lnTo>
                  <a:pt x="28447" y="88392"/>
                </a:lnTo>
                <a:lnTo>
                  <a:pt x="28447" y="76200"/>
                </a:lnTo>
                <a:lnTo>
                  <a:pt x="33057" y="69088"/>
                </a:lnTo>
                <a:lnTo>
                  <a:pt x="28447" y="69088"/>
                </a:lnTo>
                <a:lnTo>
                  <a:pt x="28447" y="5080"/>
                </a:lnTo>
                <a:lnTo>
                  <a:pt x="39623" y="2032"/>
                </a:lnTo>
                <a:lnTo>
                  <a:pt x="39623" y="0"/>
                </a:lnTo>
                <a:close/>
              </a:path>
              <a:path w="92710" h="93980">
                <a:moveTo>
                  <a:pt x="80263" y="21336"/>
                </a:moveTo>
                <a:lnTo>
                  <a:pt x="64007" y="21336"/>
                </a:lnTo>
                <a:lnTo>
                  <a:pt x="64007" y="88392"/>
                </a:lnTo>
                <a:lnTo>
                  <a:pt x="52831" y="91440"/>
                </a:lnTo>
                <a:lnTo>
                  <a:pt x="52831" y="93472"/>
                </a:lnTo>
                <a:lnTo>
                  <a:pt x="92455" y="93472"/>
                </a:lnTo>
                <a:lnTo>
                  <a:pt x="92455" y="91440"/>
                </a:lnTo>
                <a:lnTo>
                  <a:pt x="80263" y="88392"/>
                </a:lnTo>
                <a:lnTo>
                  <a:pt x="80263" y="21336"/>
                </a:lnTo>
                <a:close/>
              </a:path>
              <a:path w="92710" h="93980">
                <a:moveTo>
                  <a:pt x="92455" y="0"/>
                </a:moveTo>
                <a:lnTo>
                  <a:pt x="52831" y="0"/>
                </a:lnTo>
                <a:lnTo>
                  <a:pt x="52831" y="2032"/>
                </a:lnTo>
                <a:lnTo>
                  <a:pt x="64007" y="5080"/>
                </a:lnTo>
                <a:lnTo>
                  <a:pt x="64007" y="14224"/>
                </a:lnTo>
                <a:lnTo>
                  <a:pt x="28447" y="69088"/>
                </a:lnTo>
                <a:lnTo>
                  <a:pt x="33057" y="69088"/>
                </a:lnTo>
                <a:lnTo>
                  <a:pt x="64007" y="21336"/>
                </a:lnTo>
                <a:lnTo>
                  <a:pt x="80263" y="21336"/>
                </a:lnTo>
                <a:lnTo>
                  <a:pt x="80263" y="5080"/>
                </a:lnTo>
                <a:lnTo>
                  <a:pt x="92455" y="2032"/>
                </a:lnTo>
                <a:lnTo>
                  <a:pt x="924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21482" y="1902917"/>
            <a:ext cx="92710" cy="93980"/>
          </a:xfrm>
          <a:custGeom>
            <a:avLst/>
            <a:gdLst/>
            <a:ahLst/>
            <a:cxnLst/>
            <a:rect l="l" t="t" r="r" b="b"/>
            <a:pathLst>
              <a:path w="92710" h="93980">
                <a:moveTo>
                  <a:pt x="39623" y="0"/>
                </a:moveTo>
                <a:lnTo>
                  <a:pt x="0" y="0"/>
                </a:lnTo>
                <a:lnTo>
                  <a:pt x="0" y="2032"/>
                </a:lnTo>
                <a:lnTo>
                  <a:pt x="12191" y="5080"/>
                </a:lnTo>
                <a:lnTo>
                  <a:pt x="12191" y="88392"/>
                </a:lnTo>
                <a:lnTo>
                  <a:pt x="0" y="91440"/>
                </a:lnTo>
                <a:lnTo>
                  <a:pt x="0" y="93472"/>
                </a:lnTo>
                <a:lnTo>
                  <a:pt x="39623" y="93472"/>
                </a:lnTo>
                <a:lnTo>
                  <a:pt x="39623" y="91440"/>
                </a:lnTo>
                <a:lnTo>
                  <a:pt x="28435" y="88392"/>
                </a:lnTo>
                <a:lnTo>
                  <a:pt x="28435" y="76200"/>
                </a:lnTo>
                <a:lnTo>
                  <a:pt x="33046" y="69088"/>
                </a:lnTo>
                <a:lnTo>
                  <a:pt x="28435" y="69088"/>
                </a:lnTo>
                <a:lnTo>
                  <a:pt x="28435" y="5080"/>
                </a:lnTo>
                <a:lnTo>
                  <a:pt x="39623" y="2032"/>
                </a:lnTo>
                <a:lnTo>
                  <a:pt x="39623" y="0"/>
                </a:lnTo>
                <a:close/>
              </a:path>
              <a:path w="92710" h="93980">
                <a:moveTo>
                  <a:pt x="80251" y="21336"/>
                </a:moveTo>
                <a:lnTo>
                  <a:pt x="64007" y="21336"/>
                </a:lnTo>
                <a:lnTo>
                  <a:pt x="64007" y="88392"/>
                </a:lnTo>
                <a:lnTo>
                  <a:pt x="52831" y="91440"/>
                </a:lnTo>
                <a:lnTo>
                  <a:pt x="52831" y="93472"/>
                </a:lnTo>
                <a:lnTo>
                  <a:pt x="92443" y="93472"/>
                </a:lnTo>
                <a:lnTo>
                  <a:pt x="92443" y="91440"/>
                </a:lnTo>
                <a:lnTo>
                  <a:pt x="80251" y="88392"/>
                </a:lnTo>
                <a:lnTo>
                  <a:pt x="80251" y="21336"/>
                </a:lnTo>
                <a:close/>
              </a:path>
              <a:path w="92710" h="93980">
                <a:moveTo>
                  <a:pt x="92443" y="0"/>
                </a:moveTo>
                <a:lnTo>
                  <a:pt x="52831" y="0"/>
                </a:lnTo>
                <a:lnTo>
                  <a:pt x="52831" y="2032"/>
                </a:lnTo>
                <a:lnTo>
                  <a:pt x="64007" y="5080"/>
                </a:lnTo>
                <a:lnTo>
                  <a:pt x="64007" y="14224"/>
                </a:lnTo>
                <a:lnTo>
                  <a:pt x="28435" y="69088"/>
                </a:lnTo>
                <a:lnTo>
                  <a:pt x="33046" y="69088"/>
                </a:lnTo>
                <a:lnTo>
                  <a:pt x="64007" y="21336"/>
                </a:lnTo>
                <a:lnTo>
                  <a:pt x="80251" y="21336"/>
                </a:lnTo>
                <a:lnTo>
                  <a:pt x="80251" y="5080"/>
                </a:lnTo>
                <a:lnTo>
                  <a:pt x="92443" y="2032"/>
                </a:lnTo>
                <a:lnTo>
                  <a:pt x="924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7582" y="2176106"/>
            <a:ext cx="8771044" cy="1970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7582" y="2523248"/>
            <a:ext cx="5243492" cy="1971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76085" y="2573020"/>
            <a:ext cx="2066556" cy="145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07800" y="2573020"/>
            <a:ext cx="850246" cy="145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82" y="2866148"/>
            <a:ext cx="7072292" cy="1970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05901" y="2866148"/>
            <a:ext cx="1129791" cy="1970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67582" y="3230245"/>
            <a:ext cx="3462469" cy="1971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95088" y="3280016"/>
            <a:ext cx="3245091" cy="1473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8604" y="3602621"/>
            <a:ext cx="1507742" cy="1463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3449" y="4295165"/>
            <a:ext cx="1001323" cy="1642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40771" y="4326013"/>
            <a:ext cx="625936" cy="9982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32434" y="4327702"/>
            <a:ext cx="88265" cy="96520"/>
          </a:xfrm>
          <a:custGeom>
            <a:avLst/>
            <a:gdLst/>
            <a:ahLst/>
            <a:cxnLst/>
            <a:rect l="l" t="t" r="r" b="b"/>
            <a:pathLst>
              <a:path w="88264" h="96520">
                <a:moveTo>
                  <a:pt x="16861" y="0"/>
                </a:moveTo>
                <a:lnTo>
                  <a:pt x="0" y="93446"/>
                </a:lnTo>
                <a:lnTo>
                  <a:pt x="135" y="93916"/>
                </a:lnTo>
                <a:lnTo>
                  <a:pt x="15363" y="96393"/>
                </a:lnTo>
                <a:lnTo>
                  <a:pt x="17890" y="96202"/>
                </a:lnTo>
                <a:lnTo>
                  <a:pt x="47505" y="60032"/>
                </a:lnTo>
                <a:lnTo>
                  <a:pt x="23872" y="60032"/>
                </a:lnTo>
                <a:lnTo>
                  <a:pt x="24202" y="57327"/>
                </a:lnTo>
                <a:lnTo>
                  <a:pt x="24468" y="54508"/>
                </a:lnTo>
                <a:lnTo>
                  <a:pt x="24805" y="49542"/>
                </a:lnTo>
                <a:lnTo>
                  <a:pt x="24890" y="35915"/>
                </a:lnTo>
                <a:lnTo>
                  <a:pt x="24887" y="2540"/>
                </a:lnTo>
                <a:lnTo>
                  <a:pt x="23999" y="1663"/>
                </a:lnTo>
                <a:lnTo>
                  <a:pt x="20163" y="342"/>
                </a:lnTo>
                <a:lnTo>
                  <a:pt x="16861" y="0"/>
                </a:lnTo>
                <a:close/>
              </a:path>
              <a:path w="88264" h="96520">
                <a:moveTo>
                  <a:pt x="88070" y="35915"/>
                </a:moveTo>
                <a:lnTo>
                  <a:pt x="64156" y="35915"/>
                </a:lnTo>
                <a:lnTo>
                  <a:pt x="63826" y="38773"/>
                </a:lnTo>
                <a:lnTo>
                  <a:pt x="63572" y="41681"/>
                </a:lnTo>
                <a:lnTo>
                  <a:pt x="63288" y="46786"/>
                </a:lnTo>
                <a:lnTo>
                  <a:pt x="63165" y="93446"/>
                </a:lnTo>
                <a:lnTo>
                  <a:pt x="63393" y="94018"/>
                </a:lnTo>
                <a:lnTo>
                  <a:pt x="71573" y="96380"/>
                </a:lnTo>
                <a:lnTo>
                  <a:pt x="80310" y="96380"/>
                </a:lnTo>
                <a:lnTo>
                  <a:pt x="88070" y="93446"/>
                </a:lnTo>
                <a:lnTo>
                  <a:pt x="88070" y="35915"/>
                </a:lnTo>
                <a:close/>
              </a:path>
              <a:path w="88264" h="96520">
                <a:moveTo>
                  <a:pt x="80590" y="76"/>
                </a:moveTo>
                <a:lnTo>
                  <a:pt x="33993" y="44551"/>
                </a:lnTo>
                <a:lnTo>
                  <a:pt x="32139" y="47002"/>
                </a:lnTo>
                <a:lnTo>
                  <a:pt x="30387" y="49542"/>
                </a:lnTo>
                <a:lnTo>
                  <a:pt x="27072" y="54762"/>
                </a:lnTo>
                <a:lnTo>
                  <a:pt x="25459" y="57391"/>
                </a:lnTo>
                <a:lnTo>
                  <a:pt x="23872" y="60032"/>
                </a:lnTo>
                <a:lnTo>
                  <a:pt x="47505" y="60032"/>
                </a:lnTo>
                <a:lnTo>
                  <a:pt x="64156" y="35915"/>
                </a:lnTo>
                <a:lnTo>
                  <a:pt x="88070" y="35915"/>
                </a:lnTo>
                <a:lnTo>
                  <a:pt x="83625" y="342"/>
                </a:lnTo>
                <a:lnTo>
                  <a:pt x="80590" y="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86087" y="4326013"/>
            <a:ext cx="789978" cy="1334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41750" y="4326013"/>
            <a:ext cx="1958886" cy="1334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8604" y="4661369"/>
            <a:ext cx="78740" cy="142240"/>
          </a:xfrm>
          <a:custGeom>
            <a:avLst/>
            <a:gdLst/>
            <a:ahLst/>
            <a:cxnLst/>
            <a:rect l="l" t="t" r="r" b="b"/>
            <a:pathLst>
              <a:path w="78740" h="142239">
                <a:moveTo>
                  <a:pt x="78231" y="0"/>
                </a:moveTo>
                <a:lnTo>
                  <a:pt x="0" y="0"/>
                </a:lnTo>
                <a:lnTo>
                  <a:pt x="0" y="2031"/>
                </a:lnTo>
                <a:lnTo>
                  <a:pt x="12191" y="5092"/>
                </a:lnTo>
                <a:lnTo>
                  <a:pt x="12191" y="137172"/>
                </a:lnTo>
                <a:lnTo>
                  <a:pt x="0" y="140207"/>
                </a:lnTo>
                <a:lnTo>
                  <a:pt x="0" y="142239"/>
                </a:lnTo>
                <a:lnTo>
                  <a:pt x="41655" y="142239"/>
                </a:lnTo>
                <a:lnTo>
                  <a:pt x="41655" y="140207"/>
                </a:lnTo>
                <a:lnTo>
                  <a:pt x="29463" y="137172"/>
                </a:lnTo>
                <a:lnTo>
                  <a:pt x="29463" y="4076"/>
                </a:lnTo>
                <a:lnTo>
                  <a:pt x="77638" y="4076"/>
                </a:lnTo>
                <a:lnTo>
                  <a:pt x="77749" y="2641"/>
                </a:lnTo>
                <a:lnTo>
                  <a:pt x="77952" y="1231"/>
                </a:lnTo>
                <a:lnTo>
                  <a:pt x="78231" y="0"/>
                </a:lnTo>
                <a:close/>
              </a:path>
              <a:path w="78740" h="142239">
                <a:moveTo>
                  <a:pt x="77638" y="4076"/>
                </a:moveTo>
                <a:lnTo>
                  <a:pt x="64007" y="4076"/>
                </a:lnTo>
                <a:lnTo>
                  <a:pt x="64007" y="9766"/>
                </a:lnTo>
                <a:lnTo>
                  <a:pt x="65163" y="15049"/>
                </a:lnTo>
                <a:lnTo>
                  <a:pt x="69761" y="24790"/>
                </a:lnTo>
                <a:lnTo>
                  <a:pt x="72669" y="28994"/>
                </a:lnTo>
                <a:lnTo>
                  <a:pt x="76199" y="32524"/>
                </a:lnTo>
                <a:lnTo>
                  <a:pt x="78231" y="32524"/>
                </a:lnTo>
                <a:lnTo>
                  <a:pt x="77952" y="30759"/>
                </a:lnTo>
                <a:lnTo>
                  <a:pt x="77749" y="28943"/>
                </a:lnTo>
                <a:lnTo>
                  <a:pt x="77622" y="27038"/>
                </a:lnTo>
                <a:lnTo>
                  <a:pt x="77482" y="25399"/>
                </a:lnTo>
                <a:lnTo>
                  <a:pt x="77317" y="9448"/>
                </a:lnTo>
                <a:lnTo>
                  <a:pt x="77482" y="5765"/>
                </a:lnTo>
                <a:lnTo>
                  <a:pt x="77638" y="40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6830" y="4707089"/>
            <a:ext cx="87630" cy="145415"/>
          </a:xfrm>
          <a:custGeom>
            <a:avLst/>
            <a:gdLst/>
            <a:ahLst/>
            <a:cxnLst/>
            <a:rect l="l" t="t" r="r" b="b"/>
            <a:pathLst>
              <a:path w="87630" h="145414">
                <a:moveTo>
                  <a:pt x="28460" y="3060"/>
                </a:moveTo>
                <a:lnTo>
                  <a:pt x="0" y="3060"/>
                </a:lnTo>
                <a:lnTo>
                  <a:pt x="0" y="5080"/>
                </a:lnTo>
                <a:lnTo>
                  <a:pt x="12192" y="8128"/>
                </a:lnTo>
                <a:lnTo>
                  <a:pt x="12192" y="140220"/>
                </a:lnTo>
                <a:lnTo>
                  <a:pt x="0" y="143268"/>
                </a:lnTo>
                <a:lnTo>
                  <a:pt x="0" y="145288"/>
                </a:lnTo>
                <a:lnTo>
                  <a:pt x="40652" y="145288"/>
                </a:lnTo>
                <a:lnTo>
                  <a:pt x="40652" y="143268"/>
                </a:lnTo>
                <a:lnTo>
                  <a:pt x="28460" y="140220"/>
                </a:lnTo>
                <a:lnTo>
                  <a:pt x="28460" y="89420"/>
                </a:lnTo>
                <a:lnTo>
                  <a:pt x="32918" y="89420"/>
                </a:lnTo>
                <a:lnTo>
                  <a:pt x="31153" y="87655"/>
                </a:lnTo>
                <a:lnTo>
                  <a:pt x="29667" y="85623"/>
                </a:lnTo>
                <a:lnTo>
                  <a:pt x="28460" y="83312"/>
                </a:lnTo>
                <a:lnTo>
                  <a:pt x="28522" y="22212"/>
                </a:lnTo>
                <a:lnTo>
                  <a:pt x="29946" y="18973"/>
                </a:lnTo>
                <a:lnTo>
                  <a:pt x="31699" y="15913"/>
                </a:lnTo>
                <a:lnTo>
                  <a:pt x="32198" y="15252"/>
                </a:lnTo>
                <a:lnTo>
                  <a:pt x="28460" y="15252"/>
                </a:lnTo>
                <a:lnTo>
                  <a:pt x="28460" y="3060"/>
                </a:lnTo>
                <a:close/>
              </a:path>
              <a:path w="87630" h="145414">
                <a:moveTo>
                  <a:pt x="32918" y="89420"/>
                </a:moveTo>
                <a:lnTo>
                  <a:pt x="28460" y="89420"/>
                </a:lnTo>
                <a:lnTo>
                  <a:pt x="29667" y="91313"/>
                </a:lnTo>
                <a:lnTo>
                  <a:pt x="31292" y="93002"/>
                </a:lnTo>
                <a:lnTo>
                  <a:pt x="33324" y="94488"/>
                </a:lnTo>
                <a:lnTo>
                  <a:pt x="35090" y="95846"/>
                </a:lnTo>
                <a:lnTo>
                  <a:pt x="37287" y="97028"/>
                </a:lnTo>
                <a:lnTo>
                  <a:pt x="42570" y="99060"/>
                </a:lnTo>
                <a:lnTo>
                  <a:pt x="45859" y="99568"/>
                </a:lnTo>
                <a:lnTo>
                  <a:pt x="54660" y="99568"/>
                </a:lnTo>
                <a:lnTo>
                  <a:pt x="59334" y="98450"/>
                </a:lnTo>
                <a:lnTo>
                  <a:pt x="65227" y="95504"/>
                </a:lnTo>
                <a:lnTo>
                  <a:pt x="43624" y="95504"/>
                </a:lnTo>
                <a:lnTo>
                  <a:pt x="40906" y="94869"/>
                </a:lnTo>
                <a:lnTo>
                  <a:pt x="36309" y="92290"/>
                </a:lnTo>
                <a:lnTo>
                  <a:pt x="34404" y="90906"/>
                </a:lnTo>
                <a:lnTo>
                  <a:pt x="32918" y="89420"/>
                </a:lnTo>
                <a:close/>
              </a:path>
              <a:path w="87630" h="145414">
                <a:moveTo>
                  <a:pt x="66101" y="4076"/>
                </a:moveTo>
                <a:lnTo>
                  <a:pt x="51079" y="4076"/>
                </a:lnTo>
                <a:lnTo>
                  <a:pt x="53403" y="4851"/>
                </a:lnTo>
                <a:lnTo>
                  <a:pt x="58140" y="7962"/>
                </a:lnTo>
                <a:lnTo>
                  <a:pt x="69088" y="41122"/>
                </a:lnTo>
                <a:lnTo>
                  <a:pt x="69088" y="58458"/>
                </a:lnTo>
                <a:lnTo>
                  <a:pt x="52324" y="94754"/>
                </a:lnTo>
                <a:lnTo>
                  <a:pt x="49593" y="95504"/>
                </a:lnTo>
                <a:lnTo>
                  <a:pt x="65227" y="95504"/>
                </a:lnTo>
                <a:lnTo>
                  <a:pt x="87255" y="58458"/>
                </a:lnTo>
                <a:lnTo>
                  <a:pt x="87254" y="41122"/>
                </a:lnTo>
                <a:lnTo>
                  <a:pt x="68986" y="5588"/>
                </a:lnTo>
                <a:lnTo>
                  <a:pt x="66101" y="4076"/>
                </a:lnTo>
                <a:close/>
              </a:path>
              <a:path w="87630" h="145414">
                <a:moveTo>
                  <a:pt x="56146" y="0"/>
                </a:moveTo>
                <a:lnTo>
                  <a:pt x="47752" y="0"/>
                </a:lnTo>
                <a:lnTo>
                  <a:pt x="44234" y="812"/>
                </a:lnTo>
                <a:lnTo>
                  <a:pt x="28460" y="15252"/>
                </a:lnTo>
                <a:lnTo>
                  <a:pt x="32198" y="15252"/>
                </a:lnTo>
                <a:lnTo>
                  <a:pt x="35483" y="10909"/>
                </a:lnTo>
                <a:lnTo>
                  <a:pt x="37592" y="8813"/>
                </a:lnTo>
                <a:lnTo>
                  <a:pt x="42468" y="5016"/>
                </a:lnTo>
                <a:lnTo>
                  <a:pt x="45389" y="4076"/>
                </a:lnTo>
                <a:lnTo>
                  <a:pt x="66101" y="4076"/>
                </a:lnTo>
                <a:lnTo>
                  <a:pt x="60452" y="1117"/>
                </a:lnTo>
                <a:lnTo>
                  <a:pt x="561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51483" y="4707089"/>
            <a:ext cx="81280" cy="99695"/>
          </a:xfrm>
          <a:custGeom>
            <a:avLst/>
            <a:gdLst/>
            <a:ahLst/>
            <a:cxnLst/>
            <a:rect l="l" t="t" r="r" b="b"/>
            <a:pathLst>
              <a:path w="81280" h="99695">
                <a:moveTo>
                  <a:pt x="55311" y="3060"/>
                </a:moveTo>
                <a:lnTo>
                  <a:pt x="41643" y="3060"/>
                </a:lnTo>
                <a:lnTo>
                  <a:pt x="45199" y="5080"/>
                </a:lnTo>
                <a:lnTo>
                  <a:pt x="51308" y="13208"/>
                </a:lnTo>
                <a:lnTo>
                  <a:pt x="52819" y="20320"/>
                </a:lnTo>
                <a:lnTo>
                  <a:pt x="52819" y="42672"/>
                </a:lnTo>
                <a:lnTo>
                  <a:pt x="43611" y="42672"/>
                </a:lnTo>
                <a:lnTo>
                  <a:pt x="35687" y="43586"/>
                </a:lnTo>
                <a:lnTo>
                  <a:pt x="1041" y="66573"/>
                </a:lnTo>
                <a:lnTo>
                  <a:pt x="0" y="70370"/>
                </a:lnTo>
                <a:lnTo>
                  <a:pt x="0" y="81902"/>
                </a:lnTo>
                <a:lnTo>
                  <a:pt x="2463" y="88061"/>
                </a:lnTo>
                <a:lnTo>
                  <a:pt x="12344" y="97269"/>
                </a:lnTo>
                <a:lnTo>
                  <a:pt x="19710" y="99568"/>
                </a:lnTo>
                <a:lnTo>
                  <a:pt x="33515" y="99568"/>
                </a:lnTo>
                <a:lnTo>
                  <a:pt x="37007" y="98793"/>
                </a:lnTo>
                <a:lnTo>
                  <a:pt x="42837" y="95681"/>
                </a:lnTo>
                <a:lnTo>
                  <a:pt x="43084" y="95504"/>
                </a:lnTo>
                <a:lnTo>
                  <a:pt x="28981" y="95504"/>
                </a:lnTo>
                <a:lnTo>
                  <a:pt x="25730" y="93814"/>
                </a:lnTo>
                <a:lnTo>
                  <a:pt x="22758" y="90424"/>
                </a:lnTo>
                <a:lnTo>
                  <a:pt x="19761" y="87045"/>
                </a:lnTo>
                <a:lnTo>
                  <a:pt x="18275" y="82296"/>
                </a:lnTo>
                <a:lnTo>
                  <a:pt x="18275" y="66992"/>
                </a:lnTo>
                <a:lnTo>
                  <a:pt x="21094" y="59778"/>
                </a:lnTo>
                <a:lnTo>
                  <a:pt x="52819" y="46736"/>
                </a:lnTo>
                <a:lnTo>
                  <a:pt x="69075" y="46736"/>
                </a:lnTo>
                <a:lnTo>
                  <a:pt x="69075" y="21272"/>
                </a:lnTo>
                <a:lnTo>
                  <a:pt x="66268" y="13893"/>
                </a:lnTo>
                <a:lnTo>
                  <a:pt x="55311" y="3060"/>
                </a:lnTo>
                <a:close/>
              </a:path>
              <a:path w="81280" h="99695">
                <a:moveTo>
                  <a:pt x="69075" y="84328"/>
                </a:moveTo>
                <a:lnTo>
                  <a:pt x="52819" y="84328"/>
                </a:lnTo>
                <a:lnTo>
                  <a:pt x="52819" y="96520"/>
                </a:lnTo>
                <a:lnTo>
                  <a:pt x="81267" y="96520"/>
                </a:lnTo>
                <a:lnTo>
                  <a:pt x="81267" y="94488"/>
                </a:lnTo>
                <a:lnTo>
                  <a:pt x="69075" y="91452"/>
                </a:lnTo>
                <a:lnTo>
                  <a:pt x="69075" y="84328"/>
                </a:lnTo>
                <a:close/>
              </a:path>
              <a:path w="81280" h="99695">
                <a:moveTo>
                  <a:pt x="69075" y="46736"/>
                </a:moveTo>
                <a:lnTo>
                  <a:pt x="52819" y="46736"/>
                </a:lnTo>
                <a:lnTo>
                  <a:pt x="52819" y="77216"/>
                </a:lnTo>
                <a:lnTo>
                  <a:pt x="51333" y="80746"/>
                </a:lnTo>
                <a:lnTo>
                  <a:pt x="49568" y="83794"/>
                </a:lnTo>
                <a:lnTo>
                  <a:pt x="46905" y="87185"/>
                </a:lnTo>
                <a:lnTo>
                  <a:pt x="45770" y="88671"/>
                </a:lnTo>
                <a:lnTo>
                  <a:pt x="43637" y="90766"/>
                </a:lnTo>
                <a:lnTo>
                  <a:pt x="38633" y="94564"/>
                </a:lnTo>
                <a:lnTo>
                  <a:pt x="35750" y="95504"/>
                </a:lnTo>
                <a:lnTo>
                  <a:pt x="43084" y="95504"/>
                </a:lnTo>
                <a:lnTo>
                  <a:pt x="45237" y="93954"/>
                </a:lnTo>
                <a:lnTo>
                  <a:pt x="49428" y="89750"/>
                </a:lnTo>
                <a:lnTo>
                  <a:pt x="51333" y="87185"/>
                </a:lnTo>
                <a:lnTo>
                  <a:pt x="52819" y="84328"/>
                </a:lnTo>
                <a:lnTo>
                  <a:pt x="69075" y="84328"/>
                </a:lnTo>
                <a:lnTo>
                  <a:pt x="69075" y="46736"/>
                </a:lnTo>
                <a:close/>
              </a:path>
              <a:path w="81280" h="99695">
                <a:moveTo>
                  <a:pt x="47332" y="0"/>
                </a:moveTo>
                <a:lnTo>
                  <a:pt x="32702" y="0"/>
                </a:lnTo>
                <a:lnTo>
                  <a:pt x="28409" y="647"/>
                </a:lnTo>
                <a:lnTo>
                  <a:pt x="7099" y="19507"/>
                </a:lnTo>
                <a:lnTo>
                  <a:pt x="7200" y="25603"/>
                </a:lnTo>
                <a:lnTo>
                  <a:pt x="7378" y="27165"/>
                </a:lnTo>
                <a:lnTo>
                  <a:pt x="7645" y="28511"/>
                </a:lnTo>
                <a:lnTo>
                  <a:pt x="7848" y="29057"/>
                </a:lnTo>
                <a:lnTo>
                  <a:pt x="8115" y="29476"/>
                </a:lnTo>
                <a:lnTo>
                  <a:pt x="24384" y="25400"/>
                </a:lnTo>
                <a:lnTo>
                  <a:pt x="24104" y="24726"/>
                </a:lnTo>
                <a:lnTo>
                  <a:pt x="23901" y="24053"/>
                </a:lnTo>
                <a:lnTo>
                  <a:pt x="23634" y="22682"/>
                </a:lnTo>
                <a:lnTo>
                  <a:pt x="23507" y="21272"/>
                </a:lnTo>
                <a:lnTo>
                  <a:pt x="23368" y="13677"/>
                </a:lnTo>
                <a:lnTo>
                  <a:pt x="24714" y="9982"/>
                </a:lnTo>
                <a:lnTo>
                  <a:pt x="30137" y="4445"/>
                </a:lnTo>
                <a:lnTo>
                  <a:pt x="33515" y="3060"/>
                </a:lnTo>
                <a:lnTo>
                  <a:pt x="55311" y="3060"/>
                </a:lnTo>
                <a:lnTo>
                  <a:pt x="55029" y="2781"/>
                </a:lnTo>
                <a:lnTo>
                  <a:pt x="473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44955" y="4710150"/>
            <a:ext cx="91440" cy="93980"/>
          </a:xfrm>
          <a:custGeom>
            <a:avLst/>
            <a:gdLst/>
            <a:ahLst/>
            <a:cxnLst/>
            <a:rect l="l" t="t" r="r" b="b"/>
            <a:pathLst>
              <a:path w="91440" h="93979">
                <a:moveTo>
                  <a:pt x="39623" y="0"/>
                </a:moveTo>
                <a:lnTo>
                  <a:pt x="0" y="0"/>
                </a:lnTo>
                <a:lnTo>
                  <a:pt x="0" y="2019"/>
                </a:lnTo>
                <a:lnTo>
                  <a:pt x="12191" y="5067"/>
                </a:lnTo>
                <a:lnTo>
                  <a:pt x="12191" y="88392"/>
                </a:lnTo>
                <a:lnTo>
                  <a:pt x="0" y="91427"/>
                </a:lnTo>
                <a:lnTo>
                  <a:pt x="0" y="93459"/>
                </a:lnTo>
                <a:lnTo>
                  <a:pt x="39623" y="93459"/>
                </a:lnTo>
                <a:lnTo>
                  <a:pt x="39623" y="91427"/>
                </a:lnTo>
                <a:lnTo>
                  <a:pt x="28447" y="88392"/>
                </a:lnTo>
                <a:lnTo>
                  <a:pt x="28447" y="46736"/>
                </a:lnTo>
                <a:lnTo>
                  <a:pt x="79247" y="46736"/>
                </a:lnTo>
                <a:lnTo>
                  <a:pt x="79247" y="42659"/>
                </a:lnTo>
                <a:lnTo>
                  <a:pt x="28447" y="42659"/>
                </a:lnTo>
                <a:lnTo>
                  <a:pt x="28447" y="5067"/>
                </a:lnTo>
                <a:lnTo>
                  <a:pt x="39623" y="2019"/>
                </a:lnTo>
                <a:lnTo>
                  <a:pt x="39623" y="0"/>
                </a:lnTo>
                <a:close/>
              </a:path>
              <a:path w="91440" h="93979">
                <a:moveTo>
                  <a:pt x="79247" y="46736"/>
                </a:moveTo>
                <a:lnTo>
                  <a:pt x="62991" y="46736"/>
                </a:lnTo>
                <a:lnTo>
                  <a:pt x="62991" y="88392"/>
                </a:lnTo>
                <a:lnTo>
                  <a:pt x="51815" y="91427"/>
                </a:lnTo>
                <a:lnTo>
                  <a:pt x="51815" y="93459"/>
                </a:lnTo>
                <a:lnTo>
                  <a:pt x="91439" y="93459"/>
                </a:lnTo>
                <a:lnTo>
                  <a:pt x="91439" y="91427"/>
                </a:lnTo>
                <a:lnTo>
                  <a:pt x="79247" y="88392"/>
                </a:lnTo>
                <a:lnTo>
                  <a:pt x="79247" y="46736"/>
                </a:lnTo>
                <a:close/>
              </a:path>
              <a:path w="91440" h="93979">
                <a:moveTo>
                  <a:pt x="91439" y="0"/>
                </a:moveTo>
                <a:lnTo>
                  <a:pt x="51815" y="0"/>
                </a:lnTo>
                <a:lnTo>
                  <a:pt x="51815" y="2019"/>
                </a:lnTo>
                <a:lnTo>
                  <a:pt x="62991" y="5067"/>
                </a:lnTo>
                <a:lnTo>
                  <a:pt x="62991" y="42659"/>
                </a:lnTo>
                <a:lnTo>
                  <a:pt x="79247" y="42659"/>
                </a:lnTo>
                <a:lnTo>
                  <a:pt x="79247" y="5067"/>
                </a:lnTo>
                <a:lnTo>
                  <a:pt x="91439" y="2019"/>
                </a:lnTo>
                <a:lnTo>
                  <a:pt x="91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49603" y="4710150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69" h="93979">
                <a:moveTo>
                  <a:pt x="46723" y="4051"/>
                </a:moveTo>
                <a:lnTo>
                  <a:pt x="30467" y="4051"/>
                </a:lnTo>
                <a:lnTo>
                  <a:pt x="30467" y="88392"/>
                </a:lnTo>
                <a:lnTo>
                  <a:pt x="18275" y="91427"/>
                </a:lnTo>
                <a:lnTo>
                  <a:pt x="18275" y="93459"/>
                </a:lnTo>
                <a:lnTo>
                  <a:pt x="58915" y="93459"/>
                </a:lnTo>
                <a:lnTo>
                  <a:pt x="58915" y="91427"/>
                </a:lnTo>
                <a:lnTo>
                  <a:pt x="46723" y="88392"/>
                </a:lnTo>
                <a:lnTo>
                  <a:pt x="46723" y="4051"/>
                </a:lnTo>
                <a:close/>
              </a:path>
              <a:path w="77469" h="93979">
                <a:moveTo>
                  <a:pt x="77215" y="0"/>
                </a:moveTo>
                <a:lnTo>
                  <a:pt x="0" y="0"/>
                </a:lnTo>
                <a:lnTo>
                  <a:pt x="673" y="7200"/>
                </a:lnTo>
                <a:lnTo>
                  <a:pt x="858" y="9753"/>
                </a:lnTo>
                <a:lnTo>
                  <a:pt x="939" y="18376"/>
                </a:lnTo>
                <a:lnTo>
                  <a:pt x="0" y="30467"/>
                </a:lnTo>
                <a:lnTo>
                  <a:pt x="2031" y="30467"/>
                </a:lnTo>
                <a:lnTo>
                  <a:pt x="5549" y="27355"/>
                </a:lnTo>
                <a:lnTo>
                  <a:pt x="8458" y="23596"/>
                </a:lnTo>
                <a:lnTo>
                  <a:pt x="13068" y="14795"/>
                </a:lnTo>
                <a:lnTo>
                  <a:pt x="14223" y="9753"/>
                </a:lnTo>
                <a:lnTo>
                  <a:pt x="14223" y="4051"/>
                </a:lnTo>
                <a:lnTo>
                  <a:pt x="76624" y="4051"/>
                </a:lnTo>
                <a:lnTo>
                  <a:pt x="76733" y="2781"/>
                </a:lnTo>
                <a:lnTo>
                  <a:pt x="76936" y="1358"/>
                </a:lnTo>
                <a:lnTo>
                  <a:pt x="77215" y="0"/>
                </a:lnTo>
                <a:close/>
              </a:path>
              <a:path w="77469" h="93979">
                <a:moveTo>
                  <a:pt x="76624" y="4051"/>
                </a:moveTo>
                <a:lnTo>
                  <a:pt x="62991" y="4051"/>
                </a:lnTo>
                <a:lnTo>
                  <a:pt x="62991" y="9753"/>
                </a:lnTo>
                <a:lnTo>
                  <a:pt x="64134" y="14795"/>
                </a:lnTo>
                <a:lnTo>
                  <a:pt x="68745" y="23596"/>
                </a:lnTo>
                <a:lnTo>
                  <a:pt x="71653" y="27355"/>
                </a:lnTo>
                <a:lnTo>
                  <a:pt x="75183" y="30467"/>
                </a:lnTo>
                <a:lnTo>
                  <a:pt x="77215" y="30467"/>
                </a:lnTo>
                <a:lnTo>
                  <a:pt x="76936" y="28714"/>
                </a:lnTo>
                <a:lnTo>
                  <a:pt x="76733" y="26949"/>
                </a:lnTo>
                <a:lnTo>
                  <a:pt x="76606" y="25184"/>
                </a:lnTo>
                <a:lnTo>
                  <a:pt x="76466" y="23698"/>
                </a:lnTo>
                <a:lnTo>
                  <a:pt x="76366" y="14795"/>
                </a:lnTo>
                <a:lnTo>
                  <a:pt x="76466" y="5613"/>
                </a:lnTo>
                <a:lnTo>
                  <a:pt x="76624" y="40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40014" y="4710150"/>
            <a:ext cx="122555" cy="93980"/>
          </a:xfrm>
          <a:custGeom>
            <a:avLst/>
            <a:gdLst/>
            <a:ahLst/>
            <a:cxnLst/>
            <a:rect l="l" t="t" r="r" b="b"/>
            <a:pathLst>
              <a:path w="122555" h="93979">
                <a:moveTo>
                  <a:pt x="121932" y="0"/>
                </a:moveTo>
                <a:lnTo>
                  <a:pt x="81292" y="0"/>
                </a:lnTo>
                <a:lnTo>
                  <a:pt x="81292" y="2019"/>
                </a:lnTo>
                <a:lnTo>
                  <a:pt x="93484" y="5067"/>
                </a:lnTo>
                <a:lnTo>
                  <a:pt x="93484" y="88392"/>
                </a:lnTo>
                <a:lnTo>
                  <a:pt x="81292" y="91427"/>
                </a:lnTo>
                <a:lnTo>
                  <a:pt x="81292" y="93459"/>
                </a:lnTo>
                <a:lnTo>
                  <a:pt x="121932" y="93459"/>
                </a:lnTo>
                <a:lnTo>
                  <a:pt x="121932" y="91427"/>
                </a:lnTo>
                <a:lnTo>
                  <a:pt x="109740" y="88392"/>
                </a:lnTo>
                <a:lnTo>
                  <a:pt x="109740" y="5067"/>
                </a:lnTo>
                <a:lnTo>
                  <a:pt x="121932" y="2019"/>
                </a:lnTo>
                <a:lnTo>
                  <a:pt x="121932" y="0"/>
                </a:lnTo>
                <a:close/>
              </a:path>
              <a:path w="122555" h="93979">
                <a:moveTo>
                  <a:pt x="40652" y="0"/>
                </a:moveTo>
                <a:lnTo>
                  <a:pt x="0" y="0"/>
                </a:lnTo>
                <a:lnTo>
                  <a:pt x="0" y="2019"/>
                </a:lnTo>
                <a:lnTo>
                  <a:pt x="12192" y="5067"/>
                </a:lnTo>
                <a:lnTo>
                  <a:pt x="12192" y="88392"/>
                </a:lnTo>
                <a:lnTo>
                  <a:pt x="0" y="91427"/>
                </a:lnTo>
                <a:lnTo>
                  <a:pt x="0" y="93459"/>
                </a:lnTo>
                <a:lnTo>
                  <a:pt x="42875" y="93459"/>
                </a:lnTo>
                <a:lnTo>
                  <a:pt x="49237" y="92697"/>
                </a:lnTo>
                <a:lnTo>
                  <a:pt x="60083" y="89573"/>
                </a:lnTo>
                <a:lnTo>
                  <a:pt x="60432" y="89408"/>
                </a:lnTo>
                <a:lnTo>
                  <a:pt x="28460" y="89408"/>
                </a:lnTo>
                <a:lnTo>
                  <a:pt x="28460" y="38608"/>
                </a:lnTo>
                <a:lnTo>
                  <a:pt x="60459" y="38608"/>
                </a:lnTo>
                <a:lnTo>
                  <a:pt x="60083" y="38430"/>
                </a:lnTo>
                <a:lnTo>
                  <a:pt x="49237" y="35318"/>
                </a:lnTo>
                <a:lnTo>
                  <a:pt x="42875" y="34544"/>
                </a:lnTo>
                <a:lnTo>
                  <a:pt x="28460" y="34544"/>
                </a:lnTo>
                <a:lnTo>
                  <a:pt x="28460" y="5067"/>
                </a:lnTo>
                <a:lnTo>
                  <a:pt x="40652" y="2019"/>
                </a:lnTo>
                <a:lnTo>
                  <a:pt x="40652" y="0"/>
                </a:lnTo>
                <a:close/>
              </a:path>
              <a:path w="122555" h="93979">
                <a:moveTo>
                  <a:pt x="60459" y="38608"/>
                </a:moveTo>
                <a:lnTo>
                  <a:pt x="43294" y="38608"/>
                </a:lnTo>
                <a:lnTo>
                  <a:pt x="49276" y="40805"/>
                </a:lnTo>
                <a:lnTo>
                  <a:pt x="57810" y="49606"/>
                </a:lnTo>
                <a:lnTo>
                  <a:pt x="59944" y="55867"/>
                </a:lnTo>
                <a:lnTo>
                  <a:pt x="59944" y="72136"/>
                </a:lnTo>
                <a:lnTo>
                  <a:pt x="57810" y="78397"/>
                </a:lnTo>
                <a:lnTo>
                  <a:pt x="49276" y="87198"/>
                </a:lnTo>
                <a:lnTo>
                  <a:pt x="43294" y="89408"/>
                </a:lnTo>
                <a:lnTo>
                  <a:pt x="60432" y="89408"/>
                </a:lnTo>
                <a:lnTo>
                  <a:pt x="64516" y="87477"/>
                </a:lnTo>
                <a:lnTo>
                  <a:pt x="71424" y="82194"/>
                </a:lnTo>
                <a:lnTo>
                  <a:pt x="74015" y="79082"/>
                </a:lnTo>
                <a:lnTo>
                  <a:pt x="75692" y="75476"/>
                </a:lnTo>
                <a:lnTo>
                  <a:pt x="77393" y="71894"/>
                </a:lnTo>
                <a:lnTo>
                  <a:pt x="78244" y="68059"/>
                </a:lnTo>
                <a:lnTo>
                  <a:pt x="78244" y="59944"/>
                </a:lnTo>
                <a:lnTo>
                  <a:pt x="77393" y="56108"/>
                </a:lnTo>
                <a:lnTo>
                  <a:pt x="74015" y="48945"/>
                </a:lnTo>
                <a:lnTo>
                  <a:pt x="71424" y="45808"/>
                </a:lnTo>
                <a:lnTo>
                  <a:pt x="64516" y="40525"/>
                </a:lnTo>
                <a:lnTo>
                  <a:pt x="60459" y="386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24926" y="4710150"/>
            <a:ext cx="92710" cy="93980"/>
          </a:xfrm>
          <a:custGeom>
            <a:avLst/>
            <a:gdLst/>
            <a:ahLst/>
            <a:cxnLst/>
            <a:rect l="l" t="t" r="r" b="b"/>
            <a:pathLst>
              <a:path w="92710" h="93979">
                <a:moveTo>
                  <a:pt x="39623" y="0"/>
                </a:moveTo>
                <a:lnTo>
                  <a:pt x="0" y="0"/>
                </a:lnTo>
                <a:lnTo>
                  <a:pt x="0" y="2019"/>
                </a:lnTo>
                <a:lnTo>
                  <a:pt x="12191" y="5067"/>
                </a:lnTo>
                <a:lnTo>
                  <a:pt x="12191" y="88392"/>
                </a:lnTo>
                <a:lnTo>
                  <a:pt x="0" y="91427"/>
                </a:lnTo>
                <a:lnTo>
                  <a:pt x="0" y="93459"/>
                </a:lnTo>
                <a:lnTo>
                  <a:pt x="39623" y="93459"/>
                </a:lnTo>
                <a:lnTo>
                  <a:pt x="39623" y="91427"/>
                </a:lnTo>
                <a:lnTo>
                  <a:pt x="28447" y="88392"/>
                </a:lnTo>
                <a:lnTo>
                  <a:pt x="28447" y="76200"/>
                </a:lnTo>
                <a:lnTo>
                  <a:pt x="33065" y="69075"/>
                </a:lnTo>
                <a:lnTo>
                  <a:pt x="28447" y="69075"/>
                </a:lnTo>
                <a:lnTo>
                  <a:pt x="28447" y="5067"/>
                </a:lnTo>
                <a:lnTo>
                  <a:pt x="39623" y="2019"/>
                </a:lnTo>
                <a:lnTo>
                  <a:pt x="39623" y="0"/>
                </a:lnTo>
                <a:close/>
              </a:path>
              <a:path w="92710" h="93979">
                <a:moveTo>
                  <a:pt x="80263" y="21336"/>
                </a:moveTo>
                <a:lnTo>
                  <a:pt x="64007" y="21336"/>
                </a:lnTo>
                <a:lnTo>
                  <a:pt x="64007" y="88392"/>
                </a:lnTo>
                <a:lnTo>
                  <a:pt x="52831" y="91427"/>
                </a:lnTo>
                <a:lnTo>
                  <a:pt x="52831" y="93459"/>
                </a:lnTo>
                <a:lnTo>
                  <a:pt x="92455" y="93459"/>
                </a:lnTo>
                <a:lnTo>
                  <a:pt x="92455" y="91427"/>
                </a:lnTo>
                <a:lnTo>
                  <a:pt x="80263" y="88392"/>
                </a:lnTo>
                <a:lnTo>
                  <a:pt x="80263" y="21336"/>
                </a:lnTo>
                <a:close/>
              </a:path>
              <a:path w="92710" h="93979">
                <a:moveTo>
                  <a:pt x="92455" y="0"/>
                </a:moveTo>
                <a:lnTo>
                  <a:pt x="52831" y="0"/>
                </a:lnTo>
                <a:lnTo>
                  <a:pt x="52831" y="2019"/>
                </a:lnTo>
                <a:lnTo>
                  <a:pt x="64007" y="5067"/>
                </a:lnTo>
                <a:lnTo>
                  <a:pt x="64007" y="14211"/>
                </a:lnTo>
                <a:lnTo>
                  <a:pt x="28447" y="69075"/>
                </a:lnTo>
                <a:lnTo>
                  <a:pt x="33065" y="69075"/>
                </a:lnTo>
                <a:lnTo>
                  <a:pt x="64007" y="21336"/>
                </a:lnTo>
                <a:lnTo>
                  <a:pt x="80263" y="21336"/>
                </a:lnTo>
                <a:lnTo>
                  <a:pt x="80263" y="5067"/>
                </a:lnTo>
                <a:lnTo>
                  <a:pt x="92455" y="2019"/>
                </a:lnTo>
                <a:lnTo>
                  <a:pt x="924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82525" y="4657318"/>
            <a:ext cx="758820" cy="1971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68604" y="4974678"/>
            <a:ext cx="2299181" cy="1930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33813" y="4952326"/>
            <a:ext cx="1203934" cy="2133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01756" y="5020386"/>
            <a:ext cx="1716036" cy="145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81775" y="4952326"/>
            <a:ext cx="1980184" cy="215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63520" y="5331498"/>
            <a:ext cx="84455" cy="148590"/>
          </a:xfrm>
          <a:custGeom>
            <a:avLst/>
            <a:gdLst/>
            <a:ahLst/>
            <a:cxnLst/>
            <a:rect l="l" t="t" r="r" b="b"/>
            <a:pathLst>
              <a:path w="84455" h="148589">
                <a:moveTo>
                  <a:pt x="14770" y="83324"/>
                </a:moveTo>
                <a:lnTo>
                  <a:pt x="9994" y="85725"/>
                </a:lnTo>
                <a:lnTo>
                  <a:pt x="1993" y="95338"/>
                </a:lnTo>
                <a:lnTo>
                  <a:pt x="0" y="103098"/>
                </a:lnTo>
                <a:lnTo>
                  <a:pt x="0" y="118402"/>
                </a:lnTo>
                <a:lnTo>
                  <a:pt x="27901" y="147383"/>
                </a:lnTo>
                <a:lnTo>
                  <a:pt x="33045" y="148348"/>
                </a:lnTo>
                <a:lnTo>
                  <a:pt x="45237" y="148348"/>
                </a:lnTo>
                <a:lnTo>
                  <a:pt x="51346" y="147218"/>
                </a:lnTo>
                <a:lnTo>
                  <a:pt x="58670" y="144272"/>
                </a:lnTo>
                <a:lnTo>
                  <a:pt x="31965" y="144272"/>
                </a:lnTo>
                <a:lnTo>
                  <a:pt x="27698" y="143459"/>
                </a:lnTo>
                <a:lnTo>
                  <a:pt x="4063" y="120967"/>
                </a:lnTo>
                <a:lnTo>
                  <a:pt x="4063" y="106349"/>
                </a:lnTo>
                <a:lnTo>
                  <a:pt x="10159" y="100584"/>
                </a:lnTo>
                <a:lnTo>
                  <a:pt x="22351" y="100584"/>
                </a:lnTo>
                <a:lnTo>
                  <a:pt x="26415" y="84340"/>
                </a:lnTo>
                <a:lnTo>
                  <a:pt x="25260" y="84061"/>
                </a:lnTo>
                <a:lnTo>
                  <a:pt x="21716" y="83375"/>
                </a:lnTo>
                <a:lnTo>
                  <a:pt x="14770" y="83324"/>
                </a:lnTo>
                <a:close/>
              </a:path>
              <a:path w="84455" h="148589">
                <a:moveTo>
                  <a:pt x="60410" y="4064"/>
                </a:moveTo>
                <a:lnTo>
                  <a:pt x="42938" y="4064"/>
                </a:lnTo>
                <a:lnTo>
                  <a:pt x="45237" y="4673"/>
                </a:lnTo>
                <a:lnTo>
                  <a:pt x="49847" y="7124"/>
                </a:lnTo>
                <a:lnTo>
                  <a:pt x="59943" y="27901"/>
                </a:lnTo>
                <a:lnTo>
                  <a:pt x="59943" y="41732"/>
                </a:lnTo>
                <a:lnTo>
                  <a:pt x="57708" y="48768"/>
                </a:lnTo>
                <a:lnTo>
                  <a:pt x="48767" y="58521"/>
                </a:lnTo>
                <a:lnTo>
                  <a:pt x="43218" y="60960"/>
                </a:lnTo>
                <a:lnTo>
                  <a:pt x="30479" y="60960"/>
                </a:lnTo>
                <a:lnTo>
                  <a:pt x="30479" y="65024"/>
                </a:lnTo>
                <a:lnTo>
                  <a:pt x="44703" y="65024"/>
                </a:lnTo>
                <a:lnTo>
                  <a:pt x="51473" y="68211"/>
                </a:lnTo>
                <a:lnTo>
                  <a:pt x="64933" y="106349"/>
                </a:lnTo>
                <a:lnTo>
                  <a:pt x="64516" y="114222"/>
                </a:lnTo>
                <a:lnTo>
                  <a:pt x="44703" y="144272"/>
                </a:lnTo>
                <a:lnTo>
                  <a:pt x="58670" y="144272"/>
                </a:lnTo>
                <a:lnTo>
                  <a:pt x="84328" y="110744"/>
                </a:lnTo>
                <a:lnTo>
                  <a:pt x="84328" y="99771"/>
                </a:lnTo>
                <a:lnTo>
                  <a:pt x="65430" y="68884"/>
                </a:lnTo>
                <a:lnTo>
                  <a:pt x="60007" y="65633"/>
                </a:lnTo>
                <a:lnTo>
                  <a:pt x="53784" y="63677"/>
                </a:lnTo>
                <a:lnTo>
                  <a:pt x="46735" y="62992"/>
                </a:lnTo>
                <a:lnTo>
                  <a:pt x="52438" y="62458"/>
                </a:lnTo>
                <a:lnTo>
                  <a:pt x="57505" y="60960"/>
                </a:lnTo>
                <a:lnTo>
                  <a:pt x="61988" y="58521"/>
                </a:lnTo>
                <a:lnTo>
                  <a:pt x="63868" y="57569"/>
                </a:lnTo>
                <a:lnTo>
                  <a:pt x="77215" y="36042"/>
                </a:lnTo>
                <a:lnTo>
                  <a:pt x="77215" y="27901"/>
                </a:lnTo>
                <a:lnTo>
                  <a:pt x="60858" y="4241"/>
                </a:lnTo>
                <a:lnTo>
                  <a:pt x="60410" y="4064"/>
                </a:lnTo>
                <a:close/>
              </a:path>
              <a:path w="84455" h="148589">
                <a:moveTo>
                  <a:pt x="11188" y="1016"/>
                </a:moveTo>
                <a:lnTo>
                  <a:pt x="8127" y="1016"/>
                </a:lnTo>
                <a:lnTo>
                  <a:pt x="8976" y="13817"/>
                </a:lnTo>
                <a:lnTo>
                  <a:pt x="9067" y="23876"/>
                </a:lnTo>
                <a:lnTo>
                  <a:pt x="8825" y="27901"/>
                </a:lnTo>
                <a:lnTo>
                  <a:pt x="8127" y="38608"/>
                </a:lnTo>
                <a:lnTo>
                  <a:pt x="11188" y="38608"/>
                </a:lnTo>
                <a:lnTo>
                  <a:pt x="25929" y="10363"/>
                </a:lnTo>
                <a:lnTo>
                  <a:pt x="21335" y="10363"/>
                </a:lnTo>
                <a:lnTo>
                  <a:pt x="20243" y="8331"/>
                </a:lnTo>
                <a:lnTo>
                  <a:pt x="18795" y="6400"/>
                </a:lnTo>
                <a:lnTo>
                  <a:pt x="15096" y="2717"/>
                </a:lnTo>
                <a:lnTo>
                  <a:pt x="13207" y="1562"/>
                </a:lnTo>
                <a:lnTo>
                  <a:pt x="11188" y="1016"/>
                </a:lnTo>
                <a:close/>
              </a:path>
              <a:path w="84455" h="148589">
                <a:moveTo>
                  <a:pt x="47688" y="0"/>
                </a:moveTo>
                <a:lnTo>
                  <a:pt x="39281" y="0"/>
                </a:lnTo>
                <a:lnTo>
                  <a:pt x="36309" y="546"/>
                </a:lnTo>
                <a:lnTo>
                  <a:pt x="31118" y="2743"/>
                </a:lnTo>
                <a:lnTo>
                  <a:pt x="28917" y="3937"/>
                </a:lnTo>
                <a:lnTo>
                  <a:pt x="27038" y="5283"/>
                </a:lnTo>
                <a:lnTo>
                  <a:pt x="24866" y="6769"/>
                </a:lnTo>
                <a:lnTo>
                  <a:pt x="22961" y="8470"/>
                </a:lnTo>
                <a:lnTo>
                  <a:pt x="21335" y="10363"/>
                </a:lnTo>
                <a:lnTo>
                  <a:pt x="25929" y="10363"/>
                </a:lnTo>
                <a:lnTo>
                  <a:pt x="28892" y="7010"/>
                </a:lnTo>
                <a:lnTo>
                  <a:pt x="34543" y="4064"/>
                </a:lnTo>
                <a:lnTo>
                  <a:pt x="60410" y="4064"/>
                </a:lnTo>
                <a:lnTo>
                  <a:pt x="52323" y="850"/>
                </a:lnTo>
                <a:lnTo>
                  <a:pt x="476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62079" y="5380253"/>
            <a:ext cx="81280" cy="99695"/>
          </a:xfrm>
          <a:custGeom>
            <a:avLst/>
            <a:gdLst/>
            <a:ahLst/>
            <a:cxnLst/>
            <a:rect l="l" t="t" r="r" b="b"/>
            <a:pathLst>
              <a:path w="81280" h="99695">
                <a:moveTo>
                  <a:pt x="55311" y="3060"/>
                </a:moveTo>
                <a:lnTo>
                  <a:pt x="41643" y="3060"/>
                </a:lnTo>
                <a:lnTo>
                  <a:pt x="45199" y="5092"/>
                </a:lnTo>
                <a:lnTo>
                  <a:pt x="51308" y="13208"/>
                </a:lnTo>
                <a:lnTo>
                  <a:pt x="52819" y="20332"/>
                </a:lnTo>
                <a:lnTo>
                  <a:pt x="52819" y="42684"/>
                </a:lnTo>
                <a:lnTo>
                  <a:pt x="43611" y="42684"/>
                </a:lnTo>
                <a:lnTo>
                  <a:pt x="35687" y="43599"/>
                </a:lnTo>
                <a:lnTo>
                  <a:pt x="1041" y="66586"/>
                </a:lnTo>
                <a:lnTo>
                  <a:pt x="0" y="70383"/>
                </a:lnTo>
                <a:lnTo>
                  <a:pt x="0" y="81902"/>
                </a:lnTo>
                <a:lnTo>
                  <a:pt x="2463" y="88061"/>
                </a:lnTo>
                <a:lnTo>
                  <a:pt x="12344" y="97282"/>
                </a:lnTo>
                <a:lnTo>
                  <a:pt x="19710" y="99580"/>
                </a:lnTo>
                <a:lnTo>
                  <a:pt x="33515" y="99580"/>
                </a:lnTo>
                <a:lnTo>
                  <a:pt x="37007" y="98806"/>
                </a:lnTo>
                <a:lnTo>
                  <a:pt x="42837" y="95694"/>
                </a:lnTo>
                <a:lnTo>
                  <a:pt x="43082" y="95516"/>
                </a:lnTo>
                <a:lnTo>
                  <a:pt x="28981" y="95516"/>
                </a:lnTo>
                <a:lnTo>
                  <a:pt x="25730" y="93814"/>
                </a:lnTo>
                <a:lnTo>
                  <a:pt x="22758" y="90424"/>
                </a:lnTo>
                <a:lnTo>
                  <a:pt x="19761" y="87045"/>
                </a:lnTo>
                <a:lnTo>
                  <a:pt x="18275" y="82308"/>
                </a:lnTo>
                <a:lnTo>
                  <a:pt x="18275" y="67005"/>
                </a:lnTo>
                <a:lnTo>
                  <a:pt x="21094" y="59778"/>
                </a:lnTo>
                <a:lnTo>
                  <a:pt x="52819" y="46748"/>
                </a:lnTo>
                <a:lnTo>
                  <a:pt x="69075" y="46748"/>
                </a:lnTo>
                <a:lnTo>
                  <a:pt x="69075" y="21272"/>
                </a:lnTo>
                <a:lnTo>
                  <a:pt x="66268" y="13893"/>
                </a:lnTo>
                <a:lnTo>
                  <a:pt x="55311" y="3060"/>
                </a:lnTo>
                <a:close/>
              </a:path>
              <a:path w="81280" h="99695">
                <a:moveTo>
                  <a:pt x="69075" y="84340"/>
                </a:moveTo>
                <a:lnTo>
                  <a:pt x="52819" y="84340"/>
                </a:lnTo>
                <a:lnTo>
                  <a:pt x="52819" y="96532"/>
                </a:lnTo>
                <a:lnTo>
                  <a:pt x="81267" y="96532"/>
                </a:lnTo>
                <a:lnTo>
                  <a:pt x="81267" y="94500"/>
                </a:lnTo>
                <a:lnTo>
                  <a:pt x="69075" y="91452"/>
                </a:lnTo>
                <a:lnTo>
                  <a:pt x="69075" y="84340"/>
                </a:lnTo>
                <a:close/>
              </a:path>
              <a:path w="81280" h="99695">
                <a:moveTo>
                  <a:pt x="69075" y="46748"/>
                </a:moveTo>
                <a:lnTo>
                  <a:pt x="52819" y="46748"/>
                </a:lnTo>
                <a:lnTo>
                  <a:pt x="52819" y="77216"/>
                </a:lnTo>
                <a:lnTo>
                  <a:pt x="51333" y="80746"/>
                </a:lnTo>
                <a:lnTo>
                  <a:pt x="49568" y="83794"/>
                </a:lnTo>
                <a:lnTo>
                  <a:pt x="45770" y="88671"/>
                </a:lnTo>
                <a:lnTo>
                  <a:pt x="43637" y="90779"/>
                </a:lnTo>
                <a:lnTo>
                  <a:pt x="41135" y="92659"/>
                </a:lnTo>
                <a:lnTo>
                  <a:pt x="38633" y="94576"/>
                </a:lnTo>
                <a:lnTo>
                  <a:pt x="35750" y="95516"/>
                </a:lnTo>
                <a:lnTo>
                  <a:pt x="43082" y="95516"/>
                </a:lnTo>
                <a:lnTo>
                  <a:pt x="45237" y="93954"/>
                </a:lnTo>
                <a:lnTo>
                  <a:pt x="49428" y="89763"/>
                </a:lnTo>
                <a:lnTo>
                  <a:pt x="51333" y="87185"/>
                </a:lnTo>
                <a:lnTo>
                  <a:pt x="52819" y="84340"/>
                </a:lnTo>
                <a:lnTo>
                  <a:pt x="69075" y="84340"/>
                </a:lnTo>
                <a:lnTo>
                  <a:pt x="69075" y="46748"/>
                </a:lnTo>
                <a:close/>
              </a:path>
              <a:path w="81280" h="99695">
                <a:moveTo>
                  <a:pt x="47332" y="0"/>
                </a:moveTo>
                <a:lnTo>
                  <a:pt x="32702" y="0"/>
                </a:lnTo>
                <a:lnTo>
                  <a:pt x="28409" y="647"/>
                </a:lnTo>
                <a:lnTo>
                  <a:pt x="7099" y="19507"/>
                </a:lnTo>
                <a:lnTo>
                  <a:pt x="7200" y="25615"/>
                </a:lnTo>
                <a:lnTo>
                  <a:pt x="7378" y="27165"/>
                </a:lnTo>
                <a:lnTo>
                  <a:pt x="7645" y="28524"/>
                </a:lnTo>
                <a:lnTo>
                  <a:pt x="7848" y="29057"/>
                </a:lnTo>
                <a:lnTo>
                  <a:pt x="8115" y="29476"/>
                </a:lnTo>
                <a:lnTo>
                  <a:pt x="24384" y="25400"/>
                </a:lnTo>
                <a:lnTo>
                  <a:pt x="24104" y="24739"/>
                </a:lnTo>
                <a:lnTo>
                  <a:pt x="23901" y="24053"/>
                </a:lnTo>
                <a:lnTo>
                  <a:pt x="23634" y="22694"/>
                </a:lnTo>
                <a:lnTo>
                  <a:pt x="23507" y="21272"/>
                </a:lnTo>
                <a:lnTo>
                  <a:pt x="23368" y="13690"/>
                </a:lnTo>
                <a:lnTo>
                  <a:pt x="24714" y="9994"/>
                </a:lnTo>
                <a:lnTo>
                  <a:pt x="30137" y="4445"/>
                </a:lnTo>
                <a:lnTo>
                  <a:pt x="33515" y="3060"/>
                </a:lnTo>
                <a:lnTo>
                  <a:pt x="55311" y="3060"/>
                </a:lnTo>
                <a:lnTo>
                  <a:pt x="55029" y="2781"/>
                </a:lnTo>
                <a:lnTo>
                  <a:pt x="473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55534" y="5349798"/>
            <a:ext cx="92710" cy="127000"/>
          </a:xfrm>
          <a:custGeom>
            <a:avLst/>
            <a:gdLst/>
            <a:ahLst/>
            <a:cxnLst/>
            <a:rect l="l" t="t" r="r" b="b"/>
            <a:pathLst>
              <a:path w="92709" h="127000">
                <a:moveTo>
                  <a:pt x="38607" y="0"/>
                </a:moveTo>
                <a:lnTo>
                  <a:pt x="25399" y="0"/>
                </a:lnTo>
                <a:lnTo>
                  <a:pt x="25133" y="406"/>
                </a:lnTo>
                <a:lnTo>
                  <a:pt x="24930" y="876"/>
                </a:lnTo>
                <a:lnTo>
                  <a:pt x="24523" y="2501"/>
                </a:lnTo>
                <a:lnTo>
                  <a:pt x="24501" y="2692"/>
                </a:lnTo>
                <a:lnTo>
                  <a:pt x="24383" y="9677"/>
                </a:lnTo>
                <a:lnTo>
                  <a:pt x="26187" y="13538"/>
                </a:lnTo>
                <a:lnTo>
                  <a:pt x="33362" y="19773"/>
                </a:lnTo>
                <a:lnTo>
                  <a:pt x="39027" y="21323"/>
                </a:lnTo>
                <a:lnTo>
                  <a:pt x="54457" y="21323"/>
                </a:lnTo>
                <a:lnTo>
                  <a:pt x="60121" y="19773"/>
                </a:lnTo>
                <a:lnTo>
                  <a:pt x="61846" y="18275"/>
                </a:lnTo>
                <a:lnTo>
                  <a:pt x="44170" y="18275"/>
                </a:lnTo>
                <a:lnTo>
                  <a:pt x="41998" y="17297"/>
                </a:lnTo>
                <a:lnTo>
                  <a:pt x="38480" y="13373"/>
                </a:lnTo>
                <a:lnTo>
                  <a:pt x="37591" y="10617"/>
                </a:lnTo>
                <a:lnTo>
                  <a:pt x="37693" y="4254"/>
                </a:lnTo>
                <a:lnTo>
                  <a:pt x="37871" y="2692"/>
                </a:lnTo>
                <a:lnTo>
                  <a:pt x="38138" y="1346"/>
                </a:lnTo>
                <a:lnTo>
                  <a:pt x="38341" y="673"/>
                </a:lnTo>
                <a:lnTo>
                  <a:pt x="38607" y="0"/>
                </a:lnTo>
                <a:close/>
              </a:path>
              <a:path w="92709" h="127000">
                <a:moveTo>
                  <a:pt x="68084" y="0"/>
                </a:moveTo>
                <a:lnTo>
                  <a:pt x="54876" y="0"/>
                </a:lnTo>
                <a:lnTo>
                  <a:pt x="55399" y="2692"/>
                </a:lnTo>
                <a:lnTo>
                  <a:pt x="55816" y="5067"/>
                </a:lnTo>
                <a:lnTo>
                  <a:pt x="55892" y="10617"/>
                </a:lnTo>
                <a:lnTo>
                  <a:pt x="55003" y="13373"/>
                </a:lnTo>
                <a:lnTo>
                  <a:pt x="51485" y="17297"/>
                </a:lnTo>
                <a:lnTo>
                  <a:pt x="49314" y="18275"/>
                </a:lnTo>
                <a:lnTo>
                  <a:pt x="61846" y="18275"/>
                </a:lnTo>
                <a:lnTo>
                  <a:pt x="67297" y="13538"/>
                </a:lnTo>
                <a:lnTo>
                  <a:pt x="69100" y="9677"/>
                </a:lnTo>
                <a:lnTo>
                  <a:pt x="69024" y="3721"/>
                </a:lnTo>
                <a:lnTo>
                  <a:pt x="68618" y="1816"/>
                </a:lnTo>
                <a:lnTo>
                  <a:pt x="68084" y="0"/>
                </a:lnTo>
                <a:close/>
              </a:path>
              <a:path w="92709" h="127000">
                <a:moveTo>
                  <a:pt x="39623" y="33515"/>
                </a:moveTo>
                <a:lnTo>
                  <a:pt x="0" y="33515"/>
                </a:lnTo>
                <a:lnTo>
                  <a:pt x="0" y="35547"/>
                </a:lnTo>
                <a:lnTo>
                  <a:pt x="12191" y="38607"/>
                </a:lnTo>
                <a:lnTo>
                  <a:pt x="12191" y="121907"/>
                </a:lnTo>
                <a:lnTo>
                  <a:pt x="0" y="124955"/>
                </a:lnTo>
                <a:lnTo>
                  <a:pt x="0" y="126999"/>
                </a:lnTo>
                <a:lnTo>
                  <a:pt x="39623" y="126999"/>
                </a:lnTo>
                <a:lnTo>
                  <a:pt x="39623" y="124955"/>
                </a:lnTo>
                <a:lnTo>
                  <a:pt x="28460" y="121907"/>
                </a:lnTo>
                <a:lnTo>
                  <a:pt x="28460" y="109715"/>
                </a:lnTo>
                <a:lnTo>
                  <a:pt x="33060" y="102615"/>
                </a:lnTo>
                <a:lnTo>
                  <a:pt x="28460" y="102615"/>
                </a:lnTo>
                <a:lnTo>
                  <a:pt x="28460" y="38607"/>
                </a:lnTo>
                <a:lnTo>
                  <a:pt x="39623" y="35547"/>
                </a:lnTo>
                <a:lnTo>
                  <a:pt x="39623" y="33515"/>
                </a:lnTo>
                <a:close/>
              </a:path>
              <a:path w="92709" h="127000">
                <a:moveTo>
                  <a:pt x="80276" y="54851"/>
                </a:moveTo>
                <a:lnTo>
                  <a:pt x="64007" y="54851"/>
                </a:lnTo>
                <a:lnTo>
                  <a:pt x="64007" y="121907"/>
                </a:lnTo>
                <a:lnTo>
                  <a:pt x="52831" y="124955"/>
                </a:lnTo>
                <a:lnTo>
                  <a:pt x="52831" y="126999"/>
                </a:lnTo>
                <a:lnTo>
                  <a:pt x="92468" y="126999"/>
                </a:lnTo>
                <a:lnTo>
                  <a:pt x="92468" y="124955"/>
                </a:lnTo>
                <a:lnTo>
                  <a:pt x="80276" y="121907"/>
                </a:lnTo>
                <a:lnTo>
                  <a:pt x="80276" y="54851"/>
                </a:lnTo>
                <a:close/>
              </a:path>
              <a:path w="92709" h="127000">
                <a:moveTo>
                  <a:pt x="92468" y="33515"/>
                </a:moveTo>
                <a:lnTo>
                  <a:pt x="52831" y="33515"/>
                </a:lnTo>
                <a:lnTo>
                  <a:pt x="52831" y="35547"/>
                </a:lnTo>
                <a:lnTo>
                  <a:pt x="64007" y="38607"/>
                </a:lnTo>
                <a:lnTo>
                  <a:pt x="64007" y="47739"/>
                </a:lnTo>
                <a:lnTo>
                  <a:pt x="28460" y="102615"/>
                </a:lnTo>
                <a:lnTo>
                  <a:pt x="33060" y="102615"/>
                </a:lnTo>
                <a:lnTo>
                  <a:pt x="64007" y="54851"/>
                </a:lnTo>
                <a:lnTo>
                  <a:pt x="80276" y="54851"/>
                </a:lnTo>
                <a:lnTo>
                  <a:pt x="80276" y="38607"/>
                </a:lnTo>
                <a:lnTo>
                  <a:pt x="92468" y="35547"/>
                </a:lnTo>
                <a:lnTo>
                  <a:pt x="92468" y="335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60195" y="5383314"/>
            <a:ext cx="118110" cy="96520"/>
          </a:xfrm>
          <a:custGeom>
            <a:avLst/>
            <a:gdLst/>
            <a:ahLst/>
            <a:cxnLst/>
            <a:rect l="l" t="t" r="r" b="b"/>
            <a:pathLst>
              <a:path w="118109" h="96520">
                <a:moveTo>
                  <a:pt x="34912" y="14224"/>
                </a:moveTo>
                <a:lnTo>
                  <a:pt x="17259" y="14224"/>
                </a:lnTo>
                <a:lnTo>
                  <a:pt x="54660" y="96532"/>
                </a:lnTo>
                <a:lnTo>
                  <a:pt x="57708" y="96532"/>
                </a:lnTo>
                <a:lnTo>
                  <a:pt x="66473" y="73774"/>
                </a:lnTo>
                <a:lnTo>
                  <a:pt x="61976" y="73774"/>
                </a:lnTo>
                <a:lnTo>
                  <a:pt x="34912" y="14224"/>
                </a:lnTo>
                <a:close/>
              </a:path>
              <a:path w="118109" h="96520">
                <a:moveTo>
                  <a:pt x="28448" y="0"/>
                </a:moveTo>
                <a:lnTo>
                  <a:pt x="0" y="0"/>
                </a:lnTo>
                <a:lnTo>
                  <a:pt x="0" y="2032"/>
                </a:lnTo>
                <a:lnTo>
                  <a:pt x="13208" y="6096"/>
                </a:lnTo>
                <a:lnTo>
                  <a:pt x="13208" y="86360"/>
                </a:lnTo>
                <a:lnTo>
                  <a:pt x="0" y="91440"/>
                </a:lnTo>
                <a:lnTo>
                  <a:pt x="0" y="93472"/>
                </a:lnTo>
                <a:lnTo>
                  <a:pt x="30467" y="93472"/>
                </a:lnTo>
                <a:lnTo>
                  <a:pt x="30467" y="91440"/>
                </a:lnTo>
                <a:lnTo>
                  <a:pt x="17259" y="86360"/>
                </a:lnTo>
                <a:lnTo>
                  <a:pt x="17259" y="14224"/>
                </a:lnTo>
                <a:lnTo>
                  <a:pt x="34912" y="14224"/>
                </a:lnTo>
                <a:lnTo>
                  <a:pt x="28448" y="0"/>
                </a:lnTo>
                <a:close/>
              </a:path>
              <a:path w="118109" h="96520">
                <a:moveTo>
                  <a:pt x="105664" y="14224"/>
                </a:moveTo>
                <a:lnTo>
                  <a:pt x="89408" y="14224"/>
                </a:lnTo>
                <a:lnTo>
                  <a:pt x="89408" y="88392"/>
                </a:lnTo>
                <a:lnTo>
                  <a:pt x="78232" y="91440"/>
                </a:lnTo>
                <a:lnTo>
                  <a:pt x="78232" y="93472"/>
                </a:lnTo>
                <a:lnTo>
                  <a:pt x="117855" y="93472"/>
                </a:lnTo>
                <a:lnTo>
                  <a:pt x="117855" y="91440"/>
                </a:lnTo>
                <a:lnTo>
                  <a:pt x="105664" y="88392"/>
                </a:lnTo>
                <a:lnTo>
                  <a:pt x="105664" y="14224"/>
                </a:lnTo>
                <a:close/>
              </a:path>
              <a:path w="118109" h="96520">
                <a:moveTo>
                  <a:pt x="117855" y="0"/>
                </a:moveTo>
                <a:lnTo>
                  <a:pt x="90424" y="0"/>
                </a:lnTo>
                <a:lnTo>
                  <a:pt x="61976" y="73774"/>
                </a:lnTo>
                <a:lnTo>
                  <a:pt x="66473" y="73774"/>
                </a:lnTo>
                <a:lnTo>
                  <a:pt x="89408" y="14224"/>
                </a:lnTo>
                <a:lnTo>
                  <a:pt x="105664" y="14224"/>
                </a:lnTo>
                <a:lnTo>
                  <a:pt x="105664" y="5080"/>
                </a:lnTo>
                <a:lnTo>
                  <a:pt x="117855" y="2032"/>
                </a:lnTo>
                <a:lnTo>
                  <a:pt x="1178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92262" y="5383314"/>
            <a:ext cx="121920" cy="93980"/>
          </a:xfrm>
          <a:custGeom>
            <a:avLst/>
            <a:gdLst/>
            <a:ahLst/>
            <a:cxnLst/>
            <a:rect l="l" t="t" r="r" b="b"/>
            <a:pathLst>
              <a:path w="121919" h="93979">
                <a:moveTo>
                  <a:pt x="121932" y="0"/>
                </a:moveTo>
                <a:lnTo>
                  <a:pt x="81292" y="0"/>
                </a:lnTo>
                <a:lnTo>
                  <a:pt x="81292" y="2032"/>
                </a:lnTo>
                <a:lnTo>
                  <a:pt x="93484" y="5080"/>
                </a:lnTo>
                <a:lnTo>
                  <a:pt x="93484" y="88392"/>
                </a:lnTo>
                <a:lnTo>
                  <a:pt x="81292" y="91440"/>
                </a:lnTo>
                <a:lnTo>
                  <a:pt x="81292" y="93472"/>
                </a:lnTo>
                <a:lnTo>
                  <a:pt x="121932" y="93472"/>
                </a:lnTo>
                <a:lnTo>
                  <a:pt x="121932" y="91440"/>
                </a:lnTo>
                <a:lnTo>
                  <a:pt x="109740" y="88392"/>
                </a:lnTo>
                <a:lnTo>
                  <a:pt x="109740" y="5080"/>
                </a:lnTo>
                <a:lnTo>
                  <a:pt x="121932" y="2032"/>
                </a:lnTo>
                <a:lnTo>
                  <a:pt x="121932" y="0"/>
                </a:lnTo>
                <a:close/>
              </a:path>
              <a:path w="121919" h="93979">
                <a:moveTo>
                  <a:pt x="40652" y="0"/>
                </a:moveTo>
                <a:lnTo>
                  <a:pt x="0" y="0"/>
                </a:lnTo>
                <a:lnTo>
                  <a:pt x="0" y="2032"/>
                </a:lnTo>
                <a:lnTo>
                  <a:pt x="12192" y="5080"/>
                </a:lnTo>
                <a:lnTo>
                  <a:pt x="12192" y="88392"/>
                </a:lnTo>
                <a:lnTo>
                  <a:pt x="0" y="91440"/>
                </a:lnTo>
                <a:lnTo>
                  <a:pt x="0" y="93472"/>
                </a:lnTo>
                <a:lnTo>
                  <a:pt x="42875" y="93472"/>
                </a:lnTo>
                <a:lnTo>
                  <a:pt x="49237" y="92697"/>
                </a:lnTo>
                <a:lnTo>
                  <a:pt x="60083" y="89585"/>
                </a:lnTo>
                <a:lnTo>
                  <a:pt x="60457" y="89408"/>
                </a:lnTo>
                <a:lnTo>
                  <a:pt x="28460" y="89408"/>
                </a:lnTo>
                <a:lnTo>
                  <a:pt x="28460" y="38608"/>
                </a:lnTo>
                <a:lnTo>
                  <a:pt x="60432" y="38608"/>
                </a:lnTo>
                <a:lnTo>
                  <a:pt x="60083" y="38442"/>
                </a:lnTo>
                <a:lnTo>
                  <a:pt x="49237" y="35318"/>
                </a:lnTo>
                <a:lnTo>
                  <a:pt x="42875" y="34544"/>
                </a:lnTo>
                <a:lnTo>
                  <a:pt x="28460" y="34544"/>
                </a:lnTo>
                <a:lnTo>
                  <a:pt x="28460" y="5080"/>
                </a:lnTo>
                <a:lnTo>
                  <a:pt x="40652" y="2032"/>
                </a:lnTo>
                <a:lnTo>
                  <a:pt x="40652" y="0"/>
                </a:lnTo>
                <a:close/>
              </a:path>
              <a:path w="121919" h="93979">
                <a:moveTo>
                  <a:pt x="60432" y="38608"/>
                </a:moveTo>
                <a:lnTo>
                  <a:pt x="43294" y="38608"/>
                </a:lnTo>
                <a:lnTo>
                  <a:pt x="49276" y="40817"/>
                </a:lnTo>
                <a:lnTo>
                  <a:pt x="57810" y="49618"/>
                </a:lnTo>
                <a:lnTo>
                  <a:pt x="59944" y="55880"/>
                </a:lnTo>
                <a:lnTo>
                  <a:pt x="59944" y="72136"/>
                </a:lnTo>
                <a:lnTo>
                  <a:pt x="57810" y="78409"/>
                </a:lnTo>
                <a:lnTo>
                  <a:pt x="49276" y="87210"/>
                </a:lnTo>
                <a:lnTo>
                  <a:pt x="43294" y="89408"/>
                </a:lnTo>
                <a:lnTo>
                  <a:pt x="60457" y="89408"/>
                </a:lnTo>
                <a:lnTo>
                  <a:pt x="78244" y="68072"/>
                </a:lnTo>
                <a:lnTo>
                  <a:pt x="78244" y="59944"/>
                </a:lnTo>
                <a:lnTo>
                  <a:pt x="77393" y="56121"/>
                </a:lnTo>
                <a:lnTo>
                  <a:pt x="74015" y="48945"/>
                </a:lnTo>
                <a:lnTo>
                  <a:pt x="71424" y="45821"/>
                </a:lnTo>
                <a:lnTo>
                  <a:pt x="64516" y="40538"/>
                </a:lnTo>
                <a:lnTo>
                  <a:pt x="60432" y="386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68604" y="5677433"/>
            <a:ext cx="1312658" cy="1930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7422" y="6041529"/>
            <a:ext cx="101600" cy="146685"/>
          </a:xfrm>
          <a:custGeom>
            <a:avLst/>
            <a:gdLst/>
            <a:ahLst/>
            <a:cxnLst/>
            <a:rect l="l" t="t" r="r" b="b"/>
            <a:pathLst>
              <a:path w="101600" h="146685">
                <a:moveTo>
                  <a:pt x="0" y="130047"/>
                </a:moveTo>
                <a:lnTo>
                  <a:pt x="11315" y="146303"/>
                </a:lnTo>
                <a:lnTo>
                  <a:pt x="13449" y="145897"/>
                </a:lnTo>
                <a:lnTo>
                  <a:pt x="26564" y="131063"/>
                </a:lnTo>
                <a:lnTo>
                  <a:pt x="9613" y="131063"/>
                </a:lnTo>
                <a:lnTo>
                  <a:pt x="3860" y="130962"/>
                </a:lnTo>
                <a:lnTo>
                  <a:pt x="2514" y="130797"/>
                </a:lnTo>
                <a:lnTo>
                  <a:pt x="1155" y="130530"/>
                </a:lnTo>
                <a:lnTo>
                  <a:pt x="546" y="130314"/>
                </a:lnTo>
                <a:lnTo>
                  <a:pt x="0" y="130047"/>
                </a:lnTo>
                <a:close/>
              </a:path>
              <a:path w="101600" h="146685">
                <a:moveTo>
                  <a:pt x="93472" y="4063"/>
                </a:moveTo>
                <a:lnTo>
                  <a:pt x="72135" y="4063"/>
                </a:lnTo>
                <a:lnTo>
                  <a:pt x="72135" y="137159"/>
                </a:lnTo>
                <a:lnTo>
                  <a:pt x="59943" y="140207"/>
                </a:lnTo>
                <a:lnTo>
                  <a:pt x="59943" y="142239"/>
                </a:lnTo>
                <a:lnTo>
                  <a:pt x="101599" y="142239"/>
                </a:lnTo>
                <a:lnTo>
                  <a:pt x="101599" y="140207"/>
                </a:lnTo>
                <a:lnTo>
                  <a:pt x="89407" y="137159"/>
                </a:lnTo>
                <a:lnTo>
                  <a:pt x="89407" y="5079"/>
                </a:lnTo>
                <a:lnTo>
                  <a:pt x="93472" y="4063"/>
                </a:lnTo>
                <a:close/>
              </a:path>
              <a:path w="101600" h="146685">
                <a:moveTo>
                  <a:pt x="101599" y="0"/>
                </a:moveTo>
                <a:lnTo>
                  <a:pt x="17284" y="0"/>
                </a:lnTo>
                <a:lnTo>
                  <a:pt x="17284" y="2031"/>
                </a:lnTo>
                <a:lnTo>
                  <a:pt x="30492" y="6095"/>
                </a:lnTo>
                <a:lnTo>
                  <a:pt x="30376" y="66653"/>
                </a:lnTo>
                <a:lnTo>
                  <a:pt x="27431" y="104724"/>
                </a:lnTo>
                <a:lnTo>
                  <a:pt x="9613" y="131063"/>
                </a:lnTo>
                <a:lnTo>
                  <a:pt x="26564" y="131063"/>
                </a:lnTo>
                <a:lnTo>
                  <a:pt x="33629" y="89103"/>
                </a:lnTo>
                <a:lnTo>
                  <a:pt x="34543" y="4063"/>
                </a:lnTo>
                <a:lnTo>
                  <a:pt x="93472" y="4063"/>
                </a:lnTo>
                <a:lnTo>
                  <a:pt x="101599" y="2031"/>
                </a:lnTo>
                <a:lnTo>
                  <a:pt x="1015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75275" y="6090310"/>
            <a:ext cx="78740" cy="93980"/>
          </a:xfrm>
          <a:custGeom>
            <a:avLst/>
            <a:gdLst/>
            <a:ahLst/>
            <a:cxnLst/>
            <a:rect l="l" t="t" r="r" b="b"/>
            <a:pathLst>
              <a:path w="78740" h="93979">
                <a:moveTo>
                  <a:pt x="40639" y="0"/>
                </a:moveTo>
                <a:lnTo>
                  <a:pt x="0" y="0"/>
                </a:lnTo>
                <a:lnTo>
                  <a:pt x="0" y="2019"/>
                </a:lnTo>
                <a:lnTo>
                  <a:pt x="12191" y="5067"/>
                </a:lnTo>
                <a:lnTo>
                  <a:pt x="12191" y="88391"/>
                </a:lnTo>
                <a:lnTo>
                  <a:pt x="0" y="91427"/>
                </a:lnTo>
                <a:lnTo>
                  <a:pt x="0" y="93459"/>
                </a:lnTo>
                <a:lnTo>
                  <a:pt x="42875" y="93459"/>
                </a:lnTo>
                <a:lnTo>
                  <a:pt x="49237" y="92697"/>
                </a:lnTo>
                <a:lnTo>
                  <a:pt x="60070" y="89573"/>
                </a:lnTo>
                <a:lnTo>
                  <a:pt x="60421" y="89407"/>
                </a:lnTo>
                <a:lnTo>
                  <a:pt x="28447" y="89407"/>
                </a:lnTo>
                <a:lnTo>
                  <a:pt x="28447" y="38607"/>
                </a:lnTo>
                <a:lnTo>
                  <a:pt x="60448" y="38607"/>
                </a:lnTo>
                <a:lnTo>
                  <a:pt x="60070" y="38430"/>
                </a:lnTo>
                <a:lnTo>
                  <a:pt x="49237" y="35318"/>
                </a:lnTo>
                <a:lnTo>
                  <a:pt x="42875" y="34543"/>
                </a:lnTo>
                <a:lnTo>
                  <a:pt x="28447" y="34543"/>
                </a:lnTo>
                <a:lnTo>
                  <a:pt x="28447" y="5067"/>
                </a:lnTo>
                <a:lnTo>
                  <a:pt x="40639" y="2019"/>
                </a:lnTo>
                <a:lnTo>
                  <a:pt x="40639" y="0"/>
                </a:lnTo>
                <a:close/>
              </a:path>
              <a:path w="78740" h="93979">
                <a:moveTo>
                  <a:pt x="60448" y="38607"/>
                </a:moveTo>
                <a:lnTo>
                  <a:pt x="43281" y="38607"/>
                </a:lnTo>
                <a:lnTo>
                  <a:pt x="49275" y="40805"/>
                </a:lnTo>
                <a:lnTo>
                  <a:pt x="57810" y="49606"/>
                </a:lnTo>
                <a:lnTo>
                  <a:pt x="59931" y="55867"/>
                </a:lnTo>
                <a:lnTo>
                  <a:pt x="59931" y="72135"/>
                </a:lnTo>
                <a:lnTo>
                  <a:pt x="57810" y="78397"/>
                </a:lnTo>
                <a:lnTo>
                  <a:pt x="49275" y="87198"/>
                </a:lnTo>
                <a:lnTo>
                  <a:pt x="43281" y="89407"/>
                </a:lnTo>
                <a:lnTo>
                  <a:pt x="60421" y="89407"/>
                </a:lnTo>
                <a:lnTo>
                  <a:pt x="78231" y="68059"/>
                </a:lnTo>
                <a:lnTo>
                  <a:pt x="78231" y="59943"/>
                </a:lnTo>
                <a:lnTo>
                  <a:pt x="77393" y="56108"/>
                </a:lnTo>
                <a:lnTo>
                  <a:pt x="74002" y="48933"/>
                </a:lnTo>
                <a:lnTo>
                  <a:pt x="71424" y="45808"/>
                </a:lnTo>
                <a:lnTo>
                  <a:pt x="64515" y="40525"/>
                </a:lnTo>
                <a:lnTo>
                  <a:pt x="60448" y="386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63662" y="6090310"/>
            <a:ext cx="69215" cy="93980"/>
          </a:xfrm>
          <a:custGeom>
            <a:avLst/>
            <a:gdLst/>
            <a:ahLst/>
            <a:cxnLst/>
            <a:rect l="l" t="t" r="r" b="b"/>
            <a:pathLst>
              <a:path w="69215" h="93979">
                <a:moveTo>
                  <a:pt x="69087" y="0"/>
                </a:moveTo>
                <a:lnTo>
                  <a:pt x="0" y="0"/>
                </a:lnTo>
                <a:lnTo>
                  <a:pt x="0" y="2019"/>
                </a:lnTo>
                <a:lnTo>
                  <a:pt x="12191" y="5067"/>
                </a:lnTo>
                <a:lnTo>
                  <a:pt x="12191" y="88391"/>
                </a:lnTo>
                <a:lnTo>
                  <a:pt x="0" y="91427"/>
                </a:lnTo>
                <a:lnTo>
                  <a:pt x="0" y="93459"/>
                </a:lnTo>
                <a:lnTo>
                  <a:pt x="40639" y="93459"/>
                </a:lnTo>
                <a:lnTo>
                  <a:pt x="40639" y="91427"/>
                </a:lnTo>
                <a:lnTo>
                  <a:pt x="28447" y="88391"/>
                </a:lnTo>
                <a:lnTo>
                  <a:pt x="28447" y="4051"/>
                </a:lnTo>
                <a:lnTo>
                  <a:pt x="68490" y="4051"/>
                </a:lnTo>
                <a:lnTo>
                  <a:pt x="68605" y="2768"/>
                </a:lnTo>
                <a:lnTo>
                  <a:pt x="68821" y="1346"/>
                </a:lnTo>
                <a:lnTo>
                  <a:pt x="69087" y="0"/>
                </a:lnTo>
                <a:close/>
              </a:path>
              <a:path w="69215" h="93979">
                <a:moveTo>
                  <a:pt x="68490" y="4051"/>
                </a:moveTo>
                <a:lnTo>
                  <a:pt x="54863" y="4051"/>
                </a:lnTo>
                <a:lnTo>
                  <a:pt x="54863" y="9740"/>
                </a:lnTo>
                <a:lnTo>
                  <a:pt x="56019" y="14795"/>
                </a:lnTo>
                <a:lnTo>
                  <a:pt x="60617" y="23596"/>
                </a:lnTo>
                <a:lnTo>
                  <a:pt x="63538" y="27355"/>
                </a:lnTo>
                <a:lnTo>
                  <a:pt x="67055" y="30467"/>
                </a:lnTo>
                <a:lnTo>
                  <a:pt x="69087" y="30467"/>
                </a:lnTo>
                <a:lnTo>
                  <a:pt x="68821" y="28701"/>
                </a:lnTo>
                <a:lnTo>
                  <a:pt x="68605" y="26949"/>
                </a:lnTo>
                <a:lnTo>
                  <a:pt x="68351" y="23698"/>
                </a:lnTo>
                <a:lnTo>
                  <a:pt x="68173" y="9042"/>
                </a:lnTo>
                <a:lnTo>
                  <a:pt x="68351" y="5613"/>
                </a:lnTo>
                <a:lnTo>
                  <a:pt x="68490" y="40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44955" y="6087262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69" h="99695">
                <a:moveTo>
                  <a:pt x="43624" y="0"/>
                </a:moveTo>
                <a:lnTo>
                  <a:pt x="33464" y="0"/>
                </a:lnTo>
                <a:lnTo>
                  <a:pt x="28587" y="1117"/>
                </a:lnTo>
                <a:lnTo>
                  <a:pt x="1054" y="34912"/>
                </a:lnTo>
                <a:lnTo>
                  <a:pt x="0" y="41935"/>
                </a:lnTo>
                <a:lnTo>
                  <a:pt x="0" y="57645"/>
                </a:lnTo>
                <a:lnTo>
                  <a:pt x="19367" y="93967"/>
                </a:lnTo>
                <a:lnTo>
                  <a:pt x="33464" y="99567"/>
                </a:lnTo>
                <a:lnTo>
                  <a:pt x="43624" y="99567"/>
                </a:lnTo>
                <a:lnTo>
                  <a:pt x="48463" y="98450"/>
                </a:lnTo>
                <a:lnTo>
                  <a:pt x="52514" y="96507"/>
                </a:lnTo>
                <a:lnTo>
                  <a:pt x="36296" y="96507"/>
                </a:lnTo>
                <a:lnTo>
                  <a:pt x="33972" y="95745"/>
                </a:lnTo>
                <a:lnTo>
                  <a:pt x="18288" y="58724"/>
                </a:lnTo>
                <a:lnTo>
                  <a:pt x="18288" y="40843"/>
                </a:lnTo>
                <a:lnTo>
                  <a:pt x="33972" y="3835"/>
                </a:lnTo>
                <a:lnTo>
                  <a:pt x="36296" y="3047"/>
                </a:lnTo>
                <a:lnTo>
                  <a:pt x="52510" y="3047"/>
                </a:lnTo>
                <a:lnTo>
                  <a:pt x="48463" y="1117"/>
                </a:lnTo>
                <a:lnTo>
                  <a:pt x="43624" y="0"/>
                </a:lnTo>
                <a:close/>
              </a:path>
              <a:path w="77469" h="99695">
                <a:moveTo>
                  <a:pt x="52510" y="3047"/>
                </a:moveTo>
                <a:lnTo>
                  <a:pt x="40919" y="3047"/>
                </a:lnTo>
                <a:lnTo>
                  <a:pt x="43243" y="3835"/>
                </a:lnTo>
                <a:lnTo>
                  <a:pt x="47980" y="6946"/>
                </a:lnTo>
                <a:lnTo>
                  <a:pt x="58928" y="40843"/>
                </a:lnTo>
                <a:lnTo>
                  <a:pt x="58928" y="58724"/>
                </a:lnTo>
                <a:lnTo>
                  <a:pt x="43243" y="95745"/>
                </a:lnTo>
                <a:lnTo>
                  <a:pt x="40919" y="96507"/>
                </a:lnTo>
                <a:lnTo>
                  <a:pt x="52514" y="96507"/>
                </a:lnTo>
                <a:lnTo>
                  <a:pt x="76161" y="64655"/>
                </a:lnTo>
                <a:lnTo>
                  <a:pt x="77216" y="57645"/>
                </a:lnTo>
                <a:lnTo>
                  <a:pt x="77216" y="41935"/>
                </a:lnTo>
                <a:lnTo>
                  <a:pt x="57810" y="5575"/>
                </a:lnTo>
                <a:lnTo>
                  <a:pt x="52510" y="30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35379" y="6090310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69" h="93979">
                <a:moveTo>
                  <a:pt x="46723" y="4051"/>
                </a:moveTo>
                <a:lnTo>
                  <a:pt x="30467" y="4051"/>
                </a:lnTo>
                <a:lnTo>
                  <a:pt x="30467" y="88391"/>
                </a:lnTo>
                <a:lnTo>
                  <a:pt x="18275" y="91427"/>
                </a:lnTo>
                <a:lnTo>
                  <a:pt x="18275" y="93459"/>
                </a:lnTo>
                <a:lnTo>
                  <a:pt x="58915" y="93459"/>
                </a:lnTo>
                <a:lnTo>
                  <a:pt x="58915" y="91427"/>
                </a:lnTo>
                <a:lnTo>
                  <a:pt x="46723" y="88391"/>
                </a:lnTo>
                <a:lnTo>
                  <a:pt x="46723" y="4051"/>
                </a:lnTo>
                <a:close/>
              </a:path>
              <a:path w="77469" h="93979">
                <a:moveTo>
                  <a:pt x="77215" y="0"/>
                </a:moveTo>
                <a:lnTo>
                  <a:pt x="0" y="0"/>
                </a:lnTo>
                <a:lnTo>
                  <a:pt x="673" y="7200"/>
                </a:lnTo>
                <a:lnTo>
                  <a:pt x="858" y="9753"/>
                </a:lnTo>
                <a:lnTo>
                  <a:pt x="939" y="18376"/>
                </a:lnTo>
                <a:lnTo>
                  <a:pt x="0" y="30467"/>
                </a:lnTo>
                <a:lnTo>
                  <a:pt x="2031" y="30467"/>
                </a:lnTo>
                <a:lnTo>
                  <a:pt x="5549" y="27355"/>
                </a:lnTo>
                <a:lnTo>
                  <a:pt x="8458" y="23596"/>
                </a:lnTo>
                <a:lnTo>
                  <a:pt x="13068" y="14795"/>
                </a:lnTo>
                <a:lnTo>
                  <a:pt x="14223" y="9753"/>
                </a:lnTo>
                <a:lnTo>
                  <a:pt x="14223" y="4051"/>
                </a:lnTo>
                <a:lnTo>
                  <a:pt x="76624" y="4051"/>
                </a:lnTo>
                <a:lnTo>
                  <a:pt x="76733" y="2781"/>
                </a:lnTo>
                <a:lnTo>
                  <a:pt x="76936" y="1358"/>
                </a:lnTo>
                <a:lnTo>
                  <a:pt x="77215" y="0"/>
                </a:lnTo>
                <a:close/>
              </a:path>
              <a:path w="77469" h="93979">
                <a:moveTo>
                  <a:pt x="76624" y="4051"/>
                </a:moveTo>
                <a:lnTo>
                  <a:pt x="62991" y="4051"/>
                </a:lnTo>
                <a:lnTo>
                  <a:pt x="62991" y="9753"/>
                </a:lnTo>
                <a:lnTo>
                  <a:pt x="64134" y="14795"/>
                </a:lnTo>
                <a:lnTo>
                  <a:pt x="68745" y="23596"/>
                </a:lnTo>
                <a:lnTo>
                  <a:pt x="71653" y="27355"/>
                </a:lnTo>
                <a:lnTo>
                  <a:pt x="75183" y="30467"/>
                </a:lnTo>
                <a:lnTo>
                  <a:pt x="77215" y="30467"/>
                </a:lnTo>
                <a:lnTo>
                  <a:pt x="76936" y="28714"/>
                </a:lnTo>
                <a:lnTo>
                  <a:pt x="76733" y="26949"/>
                </a:lnTo>
                <a:lnTo>
                  <a:pt x="76606" y="25184"/>
                </a:lnTo>
                <a:lnTo>
                  <a:pt x="76466" y="23698"/>
                </a:lnTo>
                <a:lnTo>
                  <a:pt x="76366" y="14795"/>
                </a:lnTo>
                <a:lnTo>
                  <a:pt x="76466" y="5613"/>
                </a:lnTo>
                <a:lnTo>
                  <a:pt x="76624" y="40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25803" y="6090310"/>
            <a:ext cx="91440" cy="93980"/>
          </a:xfrm>
          <a:custGeom>
            <a:avLst/>
            <a:gdLst/>
            <a:ahLst/>
            <a:cxnLst/>
            <a:rect l="l" t="t" r="r" b="b"/>
            <a:pathLst>
              <a:path w="91440" h="93979">
                <a:moveTo>
                  <a:pt x="39623" y="0"/>
                </a:moveTo>
                <a:lnTo>
                  <a:pt x="0" y="0"/>
                </a:lnTo>
                <a:lnTo>
                  <a:pt x="0" y="2019"/>
                </a:lnTo>
                <a:lnTo>
                  <a:pt x="12191" y="5067"/>
                </a:lnTo>
                <a:lnTo>
                  <a:pt x="12191" y="88391"/>
                </a:lnTo>
                <a:lnTo>
                  <a:pt x="0" y="91427"/>
                </a:lnTo>
                <a:lnTo>
                  <a:pt x="0" y="93459"/>
                </a:lnTo>
                <a:lnTo>
                  <a:pt x="39623" y="93459"/>
                </a:lnTo>
                <a:lnTo>
                  <a:pt x="39623" y="91427"/>
                </a:lnTo>
                <a:lnTo>
                  <a:pt x="28435" y="88391"/>
                </a:lnTo>
                <a:lnTo>
                  <a:pt x="28435" y="46735"/>
                </a:lnTo>
                <a:lnTo>
                  <a:pt x="79235" y="46735"/>
                </a:lnTo>
                <a:lnTo>
                  <a:pt x="79235" y="42659"/>
                </a:lnTo>
                <a:lnTo>
                  <a:pt x="28435" y="42659"/>
                </a:lnTo>
                <a:lnTo>
                  <a:pt x="28435" y="5067"/>
                </a:lnTo>
                <a:lnTo>
                  <a:pt x="39623" y="2019"/>
                </a:lnTo>
                <a:lnTo>
                  <a:pt x="39623" y="0"/>
                </a:lnTo>
                <a:close/>
              </a:path>
              <a:path w="91440" h="93979">
                <a:moveTo>
                  <a:pt x="79235" y="46735"/>
                </a:moveTo>
                <a:lnTo>
                  <a:pt x="62991" y="46735"/>
                </a:lnTo>
                <a:lnTo>
                  <a:pt x="62991" y="88391"/>
                </a:lnTo>
                <a:lnTo>
                  <a:pt x="51815" y="91427"/>
                </a:lnTo>
                <a:lnTo>
                  <a:pt x="51815" y="93459"/>
                </a:lnTo>
                <a:lnTo>
                  <a:pt x="91427" y="93459"/>
                </a:lnTo>
                <a:lnTo>
                  <a:pt x="91427" y="91427"/>
                </a:lnTo>
                <a:lnTo>
                  <a:pt x="79235" y="88391"/>
                </a:lnTo>
                <a:lnTo>
                  <a:pt x="79235" y="46735"/>
                </a:lnTo>
                <a:close/>
              </a:path>
              <a:path w="91440" h="93979">
                <a:moveTo>
                  <a:pt x="91427" y="0"/>
                </a:moveTo>
                <a:lnTo>
                  <a:pt x="51815" y="0"/>
                </a:lnTo>
                <a:lnTo>
                  <a:pt x="51815" y="2019"/>
                </a:lnTo>
                <a:lnTo>
                  <a:pt x="62991" y="5067"/>
                </a:lnTo>
                <a:lnTo>
                  <a:pt x="62991" y="42659"/>
                </a:lnTo>
                <a:lnTo>
                  <a:pt x="79235" y="42659"/>
                </a:lnTo>
                <a:lnTo>
                  <a:pt x="79235" y="5067"/>
                </a:lnTo>
                <a:lnTo>
                  <a:pt x="91427" y="2019"/>
                </a:lnTo>
                <a:lnTo>
                  <a:pt x="914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2470" y="6087249"/>
            <a:ext cx="81280" cy="99695"/>
          </a:xfrm>
          <a:custGeom>
            <a:avLst/>
            <a:gdLst/>
            <a:ahLst/>
            <a:cxnLst/>
            <a:rect l="l" t="t" r="r" b="b"/>
            <a:pathLst>
              <a:path w="81280" h="99695">
                <a:moveTo>
                  <a:pt x="55312" y="3060"/>
                </a:moveTo>
                <a:lnTo>
                  <a:pt x="41655" y="3060"/>
                </a:lnTo>
                <a:lnTo>
                  <a:pt x="45211" y="5080"/>
                </a:lnTo>
                <a:lnTo>
                  <a:pt x="51307" y="13208"/>
                </a:lnTo>
                <a:lnTo>
                  <a:pt x="52831" y="20320"/>
                </a:lnTo>
                <a:lnTo>
                  <a:pt x="52831" y="42672"/>
                </a:lnTo>
                <a:lnTo>
                  <a:pt x="43611" y="42672"/>
                </a:lnTo>
                <a:lnTo>
                  <a:pt x="35686" y="43586"/>
                </a:lnTo>
                <a:lnTo>
                  <a:pt x="1054" y="66573"/>
                </a:lnTo>
                <a:lnTo>
                  <a:pt x="0" y="70370"/>
                </a:lnTo>
                <a:lnTo>
                  <a:pt x="0" y="81902"/>
                </a:lnTo>
                <a:lnTo>
                  <a:pt x="2463" y="88061"/>
                </a:lnTo>
                <a:lnTo>
                  <a:pt x="12357" y="97269"/>
                </a:lnTo>
                <a:lnTo>
                  <a:pt x="19710" y="99568"/>
                </a:lnTo>
                <a:lnTo>
                  <a:pt x="33515" y="99568"/>
                </a:lnTo>
                <a:lnTo>
                  <a:pt x="37020" y="98793"/>
                </a:lnTo>
                <a:lnTo>
                  <a:pt x="42837" y="95681"/>
                </a:lnTo>
                <a:lnTo>
                  <a:pt x="43084" y="95504"/>
                </a:lnTo>
                <a:lnTo>
                  <a:pt x="28981" y="95504"/>
                </a:lnTo>
                <a:lnTo>
                  <a:pt x="25730" y="93814"/>
                </a:lnTo>
                <a:lnTo>
                  <a:pt x="19773" y="87045"/>
                </a:lnTo>
                <a:lnTo>
                  <a:pt x="18287" y="82296"/>
                </a:lnTo>
                <a:lnTo>
                  <a:pt x="18287" y="66992"/>
                </a:lnTo>
                <a:lnTo>
                  <a:pt x="52831" y="46736"/>
                </a:lnTo>
                <a:lnTo>
                  <a:pt x="69087" y="46736"/>
                </a:lnTo>
                <a:lnTo>
                  <a:pt x="69087" y="21272"/>
                </a:lnTo>
                <a:lnTo>
                  <a:pt x="66281" y="13893"/>
                </a:lnTo>
                <a:lnTo>
                  <a:pt x="55312" y="3060"/>
                </a:lnTo>
                <a:close/>
              </a:path>
              <a:path w="81280" h="99695">
                <a:moveTo>
                  <a:pt x="69087" y="84328"/>
                </a:moveTo>
                <a:lnTo>
                  <a:pt x="52831" y="84328"/>
                </a:lnTo>
                <a:lnTo>
                  <a:pt x="52831" y="96520"/>
                </a:lnTo>
                <a:lnTo>
                  <a:pt x="81279" y="96520"/>
                </a:lnTo>
                <a:lnTo>
                  <a:pt x="81279" y="94488"/>
                </a:lnTo>
                <a:lnTo>
                  <a:pt x="69087" y="91452"/>
                </a:lnTo>
                <a:lnTo>
                  <a:pt x="69087" y="84328"/>
                </a:lnTo>
                <a:close/>
              </a:path>
              <a:path w="81280" h="99695">
                <a:moveTo>
                  <a:pt x="69087" y="46736"/>
                </a:moveTo>
                <a:lnTo>
                  <a:pt x="52831" y="46736"/>
                </a:lnTo>
                <a:lnTo>
                  <a:pt x="52831" y="77216"/>
                </a:lnTo>
                <a:lnTo>
                  <a:pt x="51346" y="80746"/>
                </a:lnTo>
                <a:lnTo>
                  <a:pt x="49580" y="83794"/>
                </a:lnTo>
                <a:lnTo>
                  <a:pt x="46918" y="87185"/>
                </a:lnTo>
                <a:lnTo>
                  <a:pt x="45783" y="88671"/>
                </a:lnTo>
                <a:lnTo>
                  <a:pt x="43649" y="90766"/>
                </a:lnTo>
                <a:lnTo>
                  <a:pt x="38646" y="94564"/>
                </a:lnTo>
                <a:lnTo>
                  <a:pt x="35763" y="95504"/>
                </a:lnTo>
                <a:lnTo>
                  <a:pt x="43084" y="95504"/>
                </a:lnTo>
                <a:lnTo>
                  <a:pt x="45237" y="93954"/>
                </a:lnTo>
                <a:lnTo>
                  <a:pt x="49441" y="89750"/>
                </a:lnTo>
                <a:lnTo>
                  <a:pt x="51346" y="87185"/>
                </a:lnTo>
                <a:lnTo>
                  <a:pt x="52831" y="84328"/>
                </a:lnTo>
                <a:lnTo>
                  <a:pt x="69087" y="84328"/>
                </a:lnTo>
                <a:lnTo>
                  <a:pt x="69087" y="46736"/>
                </a:lnTo>
                <a:close/>
              </a:path>
              <a:path w="81280" h="99695">
                <a:moveTo>
                  <a:pt x="47345" y="0"/>
                </a:moveTo>
                <a:lnTo>
                  <a:pt x="32715" y="0"/>
                </a:lnTo>
                <a:lnTo>
                  <a:pt x="28409" y="647"/>
                </a:lnTo>
                <a:lnTo>
                  <a:pt x="7111" y="19507"/>
                </a:lnTo>
                <a:lnTo>
                  <a:pt x="7213" y="25603"/>
                </a:lnTo>
                <a:lnTo>
                  <a:pt x="7378" y="27165"/>
                </a:lnTo>
                <a:lnTo>
                  <a:pt x="7645" y="28511"/>
                </a:lnTo>
                <a:lnTo>
                  <a:pt x="7848" y="29057"/>
                </a:lnTo>
                <a:lnTo>
                  <a:pt x="8115" y="29476"/>
                </a:lnTo>
                <a:lnTo>
                  <a:pt x="24383" y="25400"/>
                </a:lnTo>
                <a:lnTo>
                  <a:pt x="24104" y="24726"/>
                </a:lnTo>
                <a:lnTo>
                  <a:pt x="23914" y="24053"/>
                </a:lnTo>
                <a:lnTo>
                  <a:pt x="23634" y="22682"/>
                </a:lnTo>
                <a:lnTo>
                  <a:pt x="23519" y="21272"/>
                </a:lnTo>
                <a:lnTo>
                  <a:pt x="23367" y="13677"/>
                </a:lnTo>
                <a:lnTo>
                  <a:pt x="24714" y="9982"/>
                </a:lnTo>
                <a:lnTo>
                  <a:pt x="30137" y="4445"/>
                </a:lnTo>
                <a:lnTo>
                  <a:pt x="33515" y="3060"/>
                </a:lnTo>
                <a:lnTo>
                  <a:pt x="55312" y="3060"/>
                </a:lnTo>
                <a:lnTo>
                  <a:pt x="55029" y="2781"/>
                </a:lnTo>
                <a:lnTo>
                  <a:pt x="473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0862" y="6090297"/>
            <a:ext cx="87630" cy="96520"/>
          </a:xfrm>
          <a:custGeom>
            <a:avLst/>
            <a:gdLst/>
            <a:ahLst/>
            <a:cxnLst/>
            <a:rect l="l" t="t" r="r" b="b"/>
            <a:pathLst>
              <a:path w="87630" h="96520">
                <a:moveTo>
                  <a:pt x="2044" y="85344"/>
                </a:moveTo>
                <a:lnTo>
                  <a:pt x="0" y="87376"/>
                </a:lnTo>
                <a:lnTo>
                  <a:pt x="825" y="89141"/>
                </a:lnTo>
                <a:lnTo>
                  <a:pt x="1968" y="90703"/>
                </a:lnTo>
                <a:lnTo>
                  <a:pt x="4686" y="93129"/>
                </a:lnTo>
                <a:lnTo>
                  <a:pt x="6235" y="94145"/>
                </a:lnTo>
                <a:lnTo>
                  <a:pt x="10020" y="96050"/>
                </a:lnTo>
                <a:lnTo>
                  <a:pt x="12407" y="96520"/>
                </a:lnTo>
                <a:lnTo>
                  <a:pt x="19850" y="96520"/>
                </a:lnTo>
                <a:lnTo>
                  <a:pt x="23406" y="95326"/>
                </a:lnTo>
                <a:lnTo>
                  <a:pt x="28422" y="90589"/>
                </a:lnTo>
                <a:lnTo>
                  <a:pt x="28506" y="90411"/>
                </a:lnTo>
                <a:lnTo>
                  <a:pt x="7327" y="90411"/>
                </a:lnTo>
                <a:lnTo>
                  <a:pt x="6578" y="90195"/>
                </a:lnTo>
                <a:lnTo>
                  <a:pt x="5219" y="89242"/>
                </a:lnTo>
                <a:lnTo>
                  <a:pt x="4546" y="88671"/>
                </a:lnTo>
                <a:lnTo>
                  <a:pt x="3187" y="87299"/>
                </a:lnTo>
                <a:lnTo>
                  <a:pt x="2578" y="86423"/>
                </a:lnTo>
                <a:lnTo>
                  <a:pt x="2044" y="85344"/>
                </a:lnTo>
                <a:close/>
              </a:path>
              <a:path w="87630" h="96520">
                <a:moveTo>
                  <a:pt x="75183" y="50800"/>
                </a:moveTo>
                <a:lnTo>
                  <a:pt x="58927" y="50800"/>
                </a:lnTo>
                <a:lnTo>
                  <a:pt x="58927" y="88392"/>
                </a:lnTo>
                <a:lnTo>
                  <a:pt x="46735" y="91440"/>
                </a:lnTo>
                <a:lnTo>
                  <a:pt x="46735" y="93472"/>
                </a:lnTo>
                <a:lnTo>
                  <a:pt x="87375" y="93472"/>
                </a:lnTo>
                <a:lnTo>
                  <a:pt x="87375" y="91440"/>
                </a:lnTo>
                <a:lnTo>
                  <a:pt x="75183" y="88392"/>
                </a:lnTo>
                <a:lnTo>
                  <a:pt x="75183" y="50800"/>
                </a:lnTo>
                <a:close/>
              </a:path>
              <a:path w="87630" h="96520">
                <a:moveTo>
                  <a:pt x="87375" y="0"/>
                </a:moveTo>
                <a:lnTo>
                  <a:pt x="43624" y="0"/>
                </a:lnTo>
                <a:lnTo>
                  <a:pt x="37503" y="711"/>
                </a:lnTo>
                <a:lnTo>
                  <a:pt x="10159" y="22136"/>
                </a:lnTo>
                <a:lnTo>
                  <a:pt x="10159" y="30822"/>
                </a:lnTo>
                <a:lnTo>
                  <a:pt x="39623" y="48768"/>
                </a:lnTo>
                <a:lnTo>
                  <a:pt x="35559" y="49314"/>
                </a:lnTo>
                <a:lnTo>
                  <a:pt x="15252" y="67056"/>
                </a:lnTo>
                <a:lnTo>
                  <a:pt x="13017" y="83312"/>
                </a:lnTo>
                <a:lnTo>
                  <a:pt x="12738" y="85890"/>
                </a:lnTo>
                <a:lnTo>
                  <a:pt x="12115" y="87718"/>
                </a:lnTo>
                <a:lnTo>
                  <a:pt x="10236" y="89877"/>
                </a:lnTo>
                <a:lnTo>
                  <a:pt x="9220" y="90411"/>
                </a:lnTo>
                <a:lnTo>
                  <a:pt x="28506" y="90411"/>
                </a:lnTo>
                <a:lnTo>
                  <a:pt x="29946" y="87376"/>
                </a:lnTo>
                <a:lnTo>
                  <a:pt x="32727" y="67056"/>
                </a:lnTo>
                <a:lnTo>
                  <a:pt x="33388" y="61899"/>
                </a:lnTo>
                <a:lnTo>
                  <a:pt x="35166" y="57912"/>
                </a:lnTo>
                <a:lnTo>
                  <a:pt x="40843" y="52222"/>
                </a:lnTo>
                <a:lnTo>
                  <a:pt x="45110" y="50800"/>
                </a:lnTo>
                <a:lnTo>
                  <a:pt x="75183" y="50800"/>
                </a:lnTo>
                <a:lnTo>
                  <a:pt x="75183" y="46736"/>
                </a:lnTo>
                <a:lnTo>
                  <a:pt x="43624" y="46736"/>
                </a:lnTo>
                <a:lnTo>
                  <a:pt x="38099" y="44843"/>
                </a:lnTo>
                <a:lnTo>
                  <a:pt x="34251" y="41046"/>
                </a:lnTo>
                <a:lnTo>
                  <a:pt x="30378" y="37261"/>
                </a:lnTo>
                <a:lnTo>
                  <a:pt x="28460" y="32042"/>
                </a:lnTo>
                <a:lnTo>
                  <a:pt x="28460" y="18770"/>
                </a:lnTo>
                <a:lnTo>
                  <a:pt x="30378" y="13550"/>
                </a:lnTo>
                <a:lnTo>
                  <a:pt x="38099" y="5956"/>
                </a:lnTo>
                <a:lnTo>
                  <a:pt x="43624" y="4064"/>
                </a:lnTo>
                <a:lnTo>
                  <a:pt x="79231" y="4064"/>
                </a:lnTo>
                <a:lnTo>
                  <a:pt x="87375" y="2019"/>
                </a:lnTo>
                <a:lnTo>
                  <a:pt x="87375" y="0"/>
                </a:lnTo>
                <a:close/>
              </a:path>
              <a:path w="87630" h="96520">
                <a:moveTo>
                  <a:pt x="79231" y="4064"/>
                </a:moveTo>
                <a:lnTo>
                  <a:pt x="58927" y="4064"/>
                </a:lnTo>
                <a:lnTo>
                  <a:pt x="58927" y="46736"/>
                </a:lnTo>
                <a:lnTo>
                  <a:pt x="75183" y="46736"/>
                </a:lnTo>
                <a:lnTo>
                  <a:pt x="75183" y="5080"/>
                </a:lnTo>
                <a:lnTo>
                  <a:pt x="79231" y="40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72246" y="6087249"/>
            <a:ext cx="81280" cy="99695"/>
          </a:xfrm>
          <a:custGeom>
            <a:avLst/>
            <a:gdLst/>
            <a:ahLst/>
            <a:cxnLst/>
            <a:rect l="l" t="t" r="r" b="b"/>
            <a:pathLst>
              <a:path w="81280" h="99695">
                <a:moveTo>
                  <a:pt x="55311" y="3060"/>
                </a:moveTo>
                <a:lnTo>
                  <a:pt x="41643" y="3060"/>
                </a:lnTo>
                <a:lnTo>
                  <a:pt x="45199" y="5080"/>
                </a:lnTo>
                <a:lnTo>
                  <a:pt x="51307" y="13208"/>
                </a:lnTo>
                <a:lnTo>
                  <a:pt x="52819" y="20320"/>
                </a:lnTo>
                <a:lnTo>
                  <a:pt x="52819" y="42672"/>
                </a:lnTo>
                <a:lnTo>
                  <a:pt x="43611" y="42672"/>
                </a:lnTo>
                <a:lnTo>
                  <a:pt x="35686" y="43586"/>
                </a:lnTo>
                <a:lnTo>
                  <a:pt x="1041" y="66573"/>
                </a:lnTo>
                <a:lnTo>
                  <a:pt x="0" y="70370"/>
                </a:lnTo>
                <a:lnTo>
                  <a:pt x="0" y="81902"/>
                </a:lnTo>
                <a:lnTo>
                  <a:pt x="2463" y="88061"/>
                </a:lnTo>
                <a:lnTo>
                  <a:pt x="12344" y="97269"/>
                </a:lnTo>
                <a:lnTo>
                  <a:pt x="19710" y="99568"/>
                </a:lnTo>
                <a:lnTo>
                  <a:pt x="33515" y="99568"/>
                </a:lnTo>
                <a:lnTo>
                  <a:pt x="37007" y="98793"/>
                </a:lnTo>
                <a:lnTo>
                  <a:pt x="42837" y="95681"/>
                </a:lnTo>
                <a:lnTo>
                  <a:pt x="43084" y="95504"/>
                </a:lnTo>
                <a:lnTo>
                  <a:pt x="28981" y="95504"/>
                </a:lnTo>
                <a:lnTo>
                  <a:pt x="25730" y="93814"/>
                </a:lnTo>
                <a:lnTo>
                  <a:pt x="22758" y="90424"/>
                </a:lnTo>
                <a:lnTo>
                  <a:pt x="19761" y="87045"/>
                </a:lnTo>
                <a:lnTo>
                  <a:pt x="18275" y="82296"/>
                </a:lnTo>
                <a:lnTo>
                  <a:pt x="18275" y="66992"/>
                </a:lnTo>
                <a:lnTo>
                  <a:pt x="21094" y="59778"/>
                </a:lnTo>
                <a:lnTo>
                  <a:pt x="52819" y="46736"/>
                </a:lnTo>
                <a:lnTo>
                  <a:pt x="69075" y="46736"/>
                </a:lnTo>
                <a:lnTo>
                  <a:pt x="69075" y="21272"/>
                </a:lnTo>
                <a:lnTo>
                  <a:pt x="66268" y="13893"/>
                </a:lnTo>
                <a:lnTo>
                  <a:pt x="55311" y="3060"/>
                </a:lnTo>
                <a:close/>
              </a:path>
              <a:path w="81280" h="99695">
                <a:moveTo>
                  <a:pt x="69075" y="84328"/>
                </a:moveTo>
                <a:lnTo>
                  <a:pt x="52819" y="84328"/>
                </a:lnTo>
                <a:lnTo>
                  <a:pt x="52819" y="96520"/>
                </a:lnTo>
                <a:lnTo>
                  <a:pt x="81267" y="96520"/>
                </a:lnTo>
                <a:lnTo>
                  <a:pt x="81267" y="94488"/>
                </a:lnTo>
                <a:lnTo>
                  <a:pt x="69075" y="91452"/>
                </a:lnTo>
                <a:lnTo>
                  <a:pt x="69075" y="84328"/>
                </a:lnTo>
                <a:close/>
              </a:path>
              <a:path w="81280" h="99695">
                <a:moveTo>
                  <a:pt x="69075" y="46736"/>
                </a:moveTo>
                <a:lnTo>
                  <a:pt x="52819" y="46736"/>
                </a:lnTo>
                <a:lnTo>
                  <a:pt x="52819" y="77216"/>
                </a:lnTo>
                <a:lnTo>
                  <a:pt x="51333" y="80746"/>
                </a:lnTo>
                <a:lnTo>
                  <a:pt x="49568" y="83794"/>
                </a:lnTo>
                <a:lnTo>
                  <a:pt x="46905" y="87185"/>
                </a:lnTo>
                <a:lnTo>
                  <a:pt x="45770" y="88671"/>
                </a:lnTo>
                <a:lnTo>
                  <a:pt x="43637" y="90766"/>
                </a:lnTo>
                <a:lnTo>
                  <a:pt x="38633" y="94564"/>
                </a:lnTo>
                <a:lnTo>
                  <a:pt x="35750" y="95504"/>
                </a:lnTo>
                <a:lnTo>
                  <a:pt x="43084" y="95504"/>
                </a:lnTo>
                <a:lnTo>
                  <a:pt x="45237" y="93954"/>
                </a:lnTo>
                <a:lnTo>
                  <a:pt x="49428" y="89750"/>
                </a:lnTo>
                <a:lnTo>
                  <a:pt x="51333" y="87185"/>
                </a:lnTo>
                <a:lnTo>
                  <a:pt x="52819" y="84328"/>
                </a:lnTo>
                <a:lnTo>
                  <a:pt x="69075" y="84328"/>
                </a:lnTo>
                <a:lnTo>
                  <a:pt x="69075" y="46736"/>
                </a:lnTo>
                <a:close/>
              </a:path>
              <a:path w="81280" h="99695">
                <a:moveTo>
                  <a:pt x="47332" y="0"/>
                </a:moveTo>
                <a:lnTo>
                  <a:pt x="32702" y="0"/>
                </a:lnTo>
                <a:lnTo>
                  <a:pt x="28409" y="647"/>
                </a:lnTo>
                <a:lnTo>
                  <a:pt x="7099" y="19507"/>
                </a:lnTo>
                <a:lnTo>
                  <a:pt x="7200" y="25603"/>
                </a:lnTo>
                <a:lnTo>
                  <a:pt x="7378" y="27165"/>
                </a:lnTo>
                <a:lnTo>
                  <a:pt x="7645" y="28511"/>
                </a:lnTo>
                <a:lnTo>
                  <a:pt x="7848" y="29057"/>
                </a:lnTo>
                <a:lnTo>
                  <a:pt x="8115" y="29476"/>
                </a:lnTo>
                <a:lnTo>
                  <a:pt x="24383" y="25400"/>
                </a:lnTo>
                <a:lnTo>
                  <a:pt x="24104" y="24726"/>
                </a:lnTo>
                <a:lnTo>
                  <a:pt x="23901" y="24053"/>
                </a:lnTo>
                <a:lnTo>
                  <a:pt x="23634" y="22682"/>
                </a:lnTo>
                <a:lnTo>
                  <a:pt x="23507" y="21272"/>
                </a:lnTo>
                <a:lnTo>
                  <a:pt x="23367" y="13677"/>
                </a:lnTo>
                <a:lnTo>
                  <a:pt x="24714" y="9982"/>
                </a:lnTo>
                <a:lnTo>
                  <a:pt x="30137" y="4445"/>
                </a:lnTo>
                <a:lnTo>
                  <a:pt x="33515" y="3060"/>
                </a:lnTo>
                <a:lnTo>
                  <a:pt x="55311" y="3060"/>
                </a:lnTo>
                <a:lnTo>
                  <a:pt x="55029" y="2781"/>
                </a:lnTo>
                <a:lnTo>
                  <a:pt x="473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63673" y="6087249"/>
            <a:ext cx="87630" cy="145415"/>
          </a:xfrm>
          <a:custGeom>
            <a:avLst/>
            <a:gdLst/>
            <a:ahLst/>
            <a:cxnLst/>
            <a:rect l="l" t="t" r="r" b="b"/>
            <a:pathLst>
              <a:path w="87630" h="145414">
                <a:moveTo>
                  <a:pt x="28460" y="3060"/>
                </a:moveTo>
                <a:lnTo>
                  <a:pt x="0" y="3060"/>
                </a:lnTo>
                <a:lnTo>
                  <a:pt x="0" y="5079"/>
                </a:lnTo>
                <a:lnTo>
                  <a:pt x="12192" y="8127"/>
                </a:lnTo>
                <a:lnTo>
                  <a:pt x="12192" y="140220"/>
                </a:lnTo>
                <a:lnTo>
                  <a:pt x="0" y="143268"/>
                </a:lnTo>
                <a:lnTo>
                  <a:pt x="0" y="145287"/>
                </a:lnTo>
                <a:lnTo>
                  <a:pt x="40652" y="145287"/>
                </a:lnTo>
                <a:lnTo>
                  <a:pt x="40652" y="143268"/>
                </a:lnTo>
                <a:lnTo>
                  <a:pt x="28460" y="140220"/>
                </a:lnTo>
                <a:lnTo>
                  <a:pt x="28460" y="89420"/>
                </a:lnTo>
                <a:lnTo>
                  <a:pt x="32925" y="89420"/>
                </a:lnTo>
                <a:lnTo>
                  <a:pt x="31153" y="87655"/>
                </a:lnTo>
                <a:lnTo>
                  <a:pt x="29667" y="85623"/>
                </a:lnTo>
                <a:lnTo>
                  <a:pt x="28460" y="83311"/>
                </a:lnTo>
                <a:lnTo>
                  <a:pt x="28522" y="22212"/>
                </a:lnTo>
                <a:lnTo>
                  <a:pt x="29946" y="18973"/>
                </a:lnTo>
                <a:lnTo>
                  <a:pt x="31699" y="15913"/>
                </a:lnTo>
                <a:lnTo>
                  <a:pt x="32200" y="15252"/>
                </a:lnTo>
                <a:lnTo>
                  <a:pt x="28460" y="15252"/>
                </a:lnTo>
                <a:lnTo>
                  <a:pt x="28460" y="3060"/>
                </a:lnTo>
                <a:close/>
              </a:path>
              <a:path w="87630" h="145414">
                <a:moveTo>
                  <a:pt x="32925" y="89420"/>
                </a:moveTo>
                <a:lnTo>
                  <a:pt x="28460" y="89420"/>
                </a:lnTo>
                <a:lnTo>
                  <a:pt x="29667" y="91312"/>
                </a:lnTo>
                <a:lnTo>
                  <a:pt x="31292" y="93002"/>
                </a:lnTo>
                <a:lnTo>
                  <a:pt x="33324" y="94487"/>
                </a:lnTo>
                <a:lnTo>
                  <a:pt x="35090" y="95846"/>
                </a:lnTo>
                <a:lnTo>
                  <a:pt x="37299" y="97027"/>
                </a:lnTo>
                <a:lnTo>
                  <a:pt x="42583" y="99059"/>
                </a:lnTo>
                <a:lnTo>
                  <a:pt x="45872" y="99567"/>
                </a:lnTo>
                <a:lnTo>
                  <a:pt x="54673" y="99567"/>
                </a:lnTo>
                <a:lnTo>
                  <a:pt x="59334" y="98450"/>
                </a:lnTo>
                <a:lnTo>
                  <a:pt x="65253" y="95503"/>
                </a:lnTo>
                <a:lnTo>
                  <a:pt x="43624" y="95503"/>
                </a:lnTo>
                <a:lnTo>
                  <a:pt x="40919" y="94868"/>
                </a:lnTo>
                <a:lnTo>
                  <a:pt x="36309" y="92290"/>
                </a:lnTo>
                <a:lnTo>
                  <a:pt x="34417" y="90906"/>
                </a:lnTo>
                <a:lnTo>
                  <a:pt x="32925" y="89420"/>
                </a:lnTo>
                <a:close/>
              </a:path>
              <a:path w="87630" h="145414">
                <a:moveTo>
                  <a:pt x="66113" y="4076"/>
                </a:moveTo>
                <a:lnTo>
                  <a:pt x="51079" y="4076"/>
                </a:lnTo>
                <a:lnTo>
                  <a:pt x="53416" y="4851"/>
                </a:lnTo>
                <a:lnTo>
                  <a:pt x="58153" y="7962"/>
                </a:lnTo>
                <a:lnTo>
                  <a:pt x="69100" y="41122"/>
                </a:lnTo>
                <a:lnTo>
                  <a:pt x="69100" y="58458"/>
                </a:lnTo>
                <a:lnTo>
                  <a:pt x="52324" y="94754"/>
                </a:lnTo>
                <a:lnTo>
                  <a:pt x="49593" y="95503"/>
                </a:lnTo>
                <a:lnTo>
                  <a:pt x="65253" y="95503"/>
                </a:lnTo>
                <a:lnTo>
                  <a:pt x="87256" y="58458"/>
                </a:lnTo>
                <a:lnTo>
                  <a:pt x="87255" y="41122"/>
                </a:lnTo>
                <a:lnTo>
                  <a:pt x="68999" y="5587"/>
                </a:lnTo>
                <a:lnTo>
                  <a:pt x="66113" y="4076"/>
                </a:lnTo>
                <a:close/>
              </a:path>
              <a:path w="87630" h="145414">
                <a:moveTo>
                  <a:pt x="56159" y="0"/>
                </a:moveTo>
                <a:lnTo>
                  <a:pt x="47764" y="0"/>
                </a:lnTo>
                <a:lnTo>
                  <a:pt x="44234" y="812"/>
                </a:lnTo>
                <a:lnTo>
                  <a:pt x="28460" y="15252"/>
                </a:lnTo>
                <a:lnTo>
                  <a:pt x="32200" y="15252"/>
                </a:lnTo>
                <a:lnTo>
                  <a:pt x="35496" y="10909"/>
                </a:lnTo>
                <a:lnTo>
                  <a:pt x="37592" y="8813"/>
                </a:lnTo>
                <a:lnTo>
                  <a:pt x="42481" y="5016"/>
                </a:lnTo>
                <a:lnTo>
                  <a:pt x="45389" y="4076"/>
                </a:lnTo>
                <a:lnTo>
                  <a:pt x="66113" y="4076"/>
                </a:lnTo>
                <a:lnTo>
                  <a:pt x="60464" y="1117"/>
                </a:lnTo>
                <a:lnTo>
                  <a:pt x="561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69350" y="6087262"/>
            <a:ext cx="73660" cy="99695"/>
          </a:xfrm>
          <a:custGeom>
            <a:avLst/>
            <a:gdLst/>
            <a:ahLst/>
            <a:cxnLst/>
            <a:rect l="l" t="t" r="r" b="b"/>
            <a:pathLst>
              <a:path w="73660" h="99695">
                <a:moveTo>
                  <a:pt x="41452" y="0"/>
                </a:moveTo>
                <a:lnTo>
                  <a:pt x="31699" y="0"/>
                </a:lnTo>
                <a:lnTo>
                  <a:pt x="27063" y="1079"/>
                </a:lnTo>
                <a:lnTo>
                  <a:pt x="1015" y="34480"/>
                </a:lnTo>
                <a:lnTo>
                  <a:pt x="0" y="41655"/>
                </a:lnTo>
                <a:lnTo>
                  <a:pt x="120" y="58445"/>
                </a:lnTo>
                <a:lnTo>
                  <a:pt x="19380" y="93967"/>
                </a:lnTo>
                <a:lnTo>
                  <a:pt x="33464" y="99567"/>
                </a:lnTo>
                <a:lnTo>
                  <a:pt x="42938" y="99567"/>
                </a:lnTo>
                <a:lnTo>
                  <a:pt x="46964" y="98780"/>
                </a:lnTo>
                <a:lnTo>
                  <a:pt x="54419" y="95669"/>
                </a:lnTo>
                <a:lnTo>
                  <a:pt x="54693" y="95491"/>
                </a:lnTo>
                <a:lnTo>
                  <a:pt x="37795" y="95491"/>
                </a:lnTo>
                <a:lnTo>
                  <a:pt x="35051" y="94754"/>
                </a:lnTo>
                <a:lnTo>
                  <a:pt x="18300" y="58445"/>
                </a:lnTo>
                <a:lnTo>
                  <a:pt x="18300" y="49783"/>
                </a:lnTo>
                <a:lnTo>
                  <a:pt x="73151" y="49783"/>
                </a:lnTo>
                <a:lnTo>
                  <a:pt x="73151" y="45707"/>
                </a:lnTo>
                <a:lnTo>
                  <a:pt x="18300" y="45707"/>
                </a:lnTo>
                <a:lnTo>
                  <a:pt x="18554" y="37312"/>
                </a:lnTo>
                <a:lnTo>
                  <a:pt x="19278" y="30365"/>
                </a:lnTo>
                <a:lnTo>
                  <a:pt x="20434" y="24891"/>
                </a:lnTo>
                <a:lnTo>
                  <a:pt x="21564" y="19405"/>
                </a:lnTo>
                <a:lnTo>
                  <a:pt x="34543" y="3047"/>
                </a:lnTo>
                <a:lnTo>
                  <a:pt x="50077" y="3047"/>
                </a:lnTo>
                <a:lnTo>
                  <a:pt x="46088" y="1079"/>
                </a:lnTo>
                <a:lnTo>
                  <a:pt x="41452" y="0"/>
                </a:lnTo>
                <a:close/>
              </a:path>
              <a:path w="73660" h="99695">
                <a:moveTo>
                  <a:pt x="71119" y="69075"/>
                </a:moveTo>
                <a:lnTo>
                  <a:pt x="68071" y="69075"/>
                </a:lnTo>
                <a:lnTo>
                  <a:pt x="67538" y="72872"/>
                </a:lnTo>
                <a:lnTo>
                  <a:pt x="66471" y="76390"/>
                </a:lnTo>
                <a:lnTo>
                  <a:pt x="44170" y="95491"/>
                </a:lnTo>
                <a:lnTo>
                  <a:pt x="54693" y="95491"/>
                </a:lnTo>
                <a:lnTo>
                  <a:pt x="70586" y="73418"/>
                </a:lnTo>
                <a:lnTo>
                  <a:pt x="71119" y="69075"/>
                </a:lnTo>
                <a:close/>
              </a:path>
              <a:path w="73660" h="99695">
                <a:moveTo>
                  <a:pt x="50077" y="3047"/>
                </a:moveTo>
                <a:lnTo>
                  <a:pt x="38607" y="3047"/>
                </a:lnTo>
                <a:lnTo>
                  <a:pt x="40639" y="3695"/>
                </a:lnTo>
                <a:lnTo>
                  <a:pt x="44716" y="6261"/>
                </a:lnTo>
                <a:lnTo>
                  <a:pt x="54863" y="45707"/>
                </a:lnTo>
                <a:lnTo>
                  <a:pt x="73151" y="45707"/>
                </a:lnTo>
                <a:lnTo>
                  <a:pt x="73151" y="41655"/>
                </a:lnTo>
                <a:lnTo>
                  <a:pt x="72135" y="34480"/>
                </a:lnTo>
                <a:lnTo>
                  <a:pt x="54889" y="5422"/>
                </a:lnTo>
                <a:lnTo>
                  <a:pt x="50077" y="30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57742" y="6090310"/>
            <a:ext cx="91440" cy="93980"/>
          </a:xfrm>
          <a:custGeom>
            <a:avLst/>
            <a:gdLst/>
            <a:ahLst/>
            <a:cxnLst/>
            <a:rect l="l" t="t" r="r" b="b"/>
            <a:pathLst>
              <a:path w="91439" h="93979">
                <a:moveTo>
                  <a:pt x="39624" y="0"/>
                </a:moveTo>
                <a:lnTo>
                  <a:pt x="0" y="0"/>
                </a:lnTo>
                <a:lnTo>
                  <a:pt x="0" y="2019"/>
                </a:lnTo>
                <a:lnTo>
                  <a:pt x="12192" y="5067"/>
                </a:lnTo>
                <a:lnTo>
                  <a:pt x="12192" y="88391"/>
                </a:lnTo>
                <a:lnTo>
                  <a:pt x="0" y="91427"/>
                </a:lnTo>
                <a:lnTo>
                  <a:pt x="0" y="93459"/>
                </a:lnTo>
                <a:lnTo>
                  <a:pt x="39624" y="93459"/>
                </a:lnTo>
                <a:lnTo>
                  <a:pt x="39624" y="91427"/>
                </a:lnTo>
                <a:lnTo>
                  <a:pt x="28435" y="88391"/>
                </a:lnTo>
                <a:lnTo>
                  <a:pt x="28435" y="46735"/>
                </a:lnTo>
                <a:lnTo>
                  <a:pt x="79235" y="46735"/>
                </a:lnTo>
                <a:lnTo>
                  <a:pt x="79235" y="42659"/>
                </a:lnTo>
                <a:lnTo>
                  <a:pt x="28435" y="42659"/>
                </a:lnTo>
                <a:lnTo>
                  <a:pt x="28435" y="5067"/>
                </a:lnTo>
                <a:lnTo>
                  <a:pt x="39624" y="2019"/>
                </a:lnTo>
                <a:lnTo>
                  <a:pt x="39624" y="0"/>
                </a:lnTo>
                <a:close/>
              </a:path>
              <a:path w="91439" h="93979">
                <a:moveTo>
                  <a:pt x="79235" y="46735"/>
                </a:moveTo>
                <a:lnTo>
                  <a:pt x="62992" y="46735"/>
                </a:lnTo>
                <a:lnTo>
                  <a:pt x="62992" y="88391"/>
                </a:lnTo>
                <a:lnTo>
                  <a:pt x="51816" y="91427"/>
                </a:lnTo>
                <a:lnTo>
                  <a:pt x="51816" y="93459"/>
                </a:lnTo>
                <a:lnTo>
                  <a:pt x="91427" y="93459"/>
                </a:lnTo>
                <a:lnTo>
                  <a:pt x="91427" y="91427"/>
                </a:lnTo>
                <a:lnTo>
                  <a:pt x="79235" y="88391"/>
                </a:lnTo>
                <a:lnTo>
                  <a:pt x="79235" y="46735"/>
                </a:lnTo>
                <a:close/>
              </a:path>
              <a:path w="91439" h="93979">
                <a:moveTo>
                  <a:pt x="91427" y="0"/>
                </a:moveTo>
                <a:lnTo>
                  <a:pt x="51816" y="0"/>
                </a:lnTo>
                <a:lnTo>
                  <a:pt x="51816" y="2019"/>
                </a:lnTo>
                <a:lnTo>
                  <a:pt x="62992" y="5067"/>
                </a:lnTo>
                <a:lnTo>
                  <a:pt x="62992" y="42659"/>
                </a:lnTo>
                <a:lnTo>
                  <a:pt x="79235" y="42659"/>
                </a:lnTo>
                <a:lnTo>
                  <a:pt x="79235" y="5067"/>
                </a:lnTo>
                <a:lnTo>
                  <a:pt x="91427" y="2019"/>
                </a:lnTo>
                <a:lnTo>
                  <a:pt x="914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56282" y="6090310"/>
            <a:ext cx="92710" cy="123189"/>
          </a:xfrm>
          <a:custGeom>
            <a:avLst/>
            <a:gdLst/>
            <a:ahLst/>
            <a:cxnLst/>
            <a:rect l="l" t="t" r="r" b="b"/>
            <a:pathLst>
              <a:path w="92710" h="123189">
                <a:moveTo>
                  <a:pt x="92443" y="89407"/>
                </a:moveTo>
                <a:lnTo>
                  <a:pt x="0" y="89407"/>
                </a:lnTo>
                <a:lnTo>
                  <a:pt x="139" y="90754"/>
                </a:lnTo>
                <a:lnTo>
                  <a:pt x="533" y="95364"/>
                </a:lnTo>
                <a:lnTo>
                  <a:pt x="812" y="99352"/>
                </a:lnTo>
                <a:lnTo>
                  <a:pt x="1016" y="108711"/>
                </a:lnTo>
                <a:lnTo>
                  <a:pt x="812" y="112674"/>
                </a:lnTo>
                <a:lnTo>
                  <a:pt x="0" y="122935"/>
                </a:lnTo>
                <a:lnTo>
                  <a:pt x="2032" y="122935"/>
                </a:lnTo>
                <a:lnTo>
                  <a:pt x="5549" y="119824"/>
                </a:lnTo>
                <a:lnTo>
                  <a:pt x="8636" y="115785"/>
                </a:lnTo>
                <a:lnTo>
                  <a:pt x="13919" y="105892"/>
                </a:lnTo>
                <a:lnTo>
                  <a:pt x="15240" y="100101"/>
                </a:lnTo>
                <a:lnTo>
                  <a:pt x="15240" y="93459"/>
                </a:lnTo>
                <a:lnTo>
                  <a:pt x="91869" y="93459"/>
                </a:lnTo>
                <a:lnTo>
                  <a:pt x="91973" y="92252"/>
                </a:lnTo>
                <a:lnTo>
                  <a:pt x="92176" y="90754"/>
                </a:lnTo>
                <a:lnTo>
                  <a:pt x="92443" y="89407"/>
                </a:lnTo>
                <a:close/>
              </a:path>
              <a:path w="92710" h="123189">
                <a:moveTo>
                  <a:pt x="91869" y="93459"/>
                </a:moveTo>
                <a:lnTo>
                  <a:pt x="77216" y="93459"/>
                </a:lnTo>
                <a:lnTo>
                  <a:pt x="77216" y="100101"/>
                </a:lnTo>
                <a:lnTo>
                  <a:pt x="78536" y="105892"/>
                </a:lnTo>
                <a:lnTo>
                  <a:pt x="83820" y="115785"/>
                </a:lnTo>
                <a:lnTo>
                  <a:pt x="86893" y="119824"/>
                </a:lnTo>
                <a:lnTo>
                  <a:pt x="90424" y="122935"/>
                </a:lnTo>
                <a:lnTo>
                  <a:pt x="92443" y="122935"/>
                </a:lnTo>
                <a:lnTo>
                  <a:pt x="92176" y="121310"/>
                </a:lnTo>
                <a:lnTo>
                  <a:pt x="91973" y="119608"/>
                </a:lnTo>
                <a:lnTo>
                  <a:pt x="91846" y="117843"/>
                </a:lnTo>
                <a:lnTo>
                  <a:pt x="91706" y="116357"/>
                </a:lnTo>
                <a:lnTo>
                  <a:pt x="91541" y="99352"/>
                </a:lnTo>
                <a:lnTo>
                  <a:pt x="91706" y="95364"/>
                </a:lnTo>
                <a:lnTo>
                  <a:pt x="91869" y="93459"/>
                </a:lnTo>
                <a:close/>
              </a:path>
              <a:path w="92710" h="123189">
                <a:moveTo>
                  <a:pt x="89408" y="0"/>
                </a:moveTo>
                <a:lnTo>
                  <a:pt x="16243" y="0"/>
                </a:lnTo>
                <a:lnTo>
                  <a:pt x="16243" y="2019"/>
                </a:lnTo>
                <a:lnTo>
                  <a:pt x="29464" y="6083"/>
                </a:lnTo>
                <a:lnTo>
                  <a:pt x="29464" y="42252"/>
                </a:lnTo>
                <a:lnTo>
                  <a:pt x="18694" y="80797"/>
                </a:lnTo>
                <a:lnTo>
                  <a:pt x="13004" y="89407"/>
                </a:lnTo>
                <a:lnTo>
                  <a:pt x="18084" y="89407"/>
                </a:lnTo>
                <a:lnTo>
                  <a:pt x="32715" y="50660"/>
                </a:lnTo>
                <a:lnTo>
                  <a:pt x="33528" y="42252"/>
                </a:lnTo>
                <a:lnTo>
                  <a:pt x="33528" y="4051"/>
                </a:lnTo>
                <a:lnTo>
                  <a:pt x="81280" y="4051"/>
                </a:lnTo>
                <a:lnTo>
                  <a:pt x="89408" y="2019"/>
                </a:lnTo>
                <a:lnTo>
                  <a:pt x="89408" y="0"/>
                </a:lnTo>
                <a:close/>
              </a:path>
              <a:path w="92710" h="123189">
                <a:moveTo>
                  <a:pt x="81280" y="4051"/>
                </a:moveTo>
                <a:lnTo>
                  <a:pt x="60960" y="4051"/>
                </a:lnTo>
                <a:lnTo>
                  <a:pt x="60960" y="89407"/>
                </a:lnTo>
                <a:lnTo>
                  <a:pt x="77216" y="89407"/>
                </a:lnTo>
                <a:lnTo>
                  <a:pt x="77216" y="5067"/>
                </a:lnTo>
                <a:lnTo>
                  <a:pt x="81280" y="40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62961" y="6087249"/>
            <a:ext cx="81280" cy="99695"/>
          </a:xfrm>
          <a:custGeom>
            <a:avLst/>
            <a:gdLst/>
            <a:ahLst/>
            <a:cxnLst/>
            <a:rect l="l" t="t" r="r" b="b"/>
            <a:pathLst>
              <a:path w="81280" h="99695">
                <a:moveTo>
                  <a:pt x="55312" y="3060"/>
                </a:moveTo>
                <a:lnTo>
                  <a:pt x="41655" y="3060"/>
                </a:lnTo>
                <a:lnTo>
                  <a:pt x="45211" y="5080"/>
                </a:lnTo>
                <a:lnTo>
                  <a:pt x="51307" y="13208"/>
                </a:lnTo>
                <a:lnTo>
                  <a:pt x="52831" y="20320"/>
                </a:lnTo>
                <a:lnTo>
                  <a:pt x="52831" y="42672"/>
                </a:lnTo>
                <a:lnTo>
                  <a:pt x="43611" y="42672"/>
                </a:lnTo>
                <a:lnTo>
                  <a:pt x="35686" y="43586"/>
                </a:lnTo>
                <a:lnTo>
                  <a:pt x="1054" y="66573"/>
                </a:lnTo>
                <a:lnTo>
                  <a:pt x="0" y="70370"/>
                </a:lnTo>
                <a:lnTo>
                  <a:pt x="0" y="81902"/>
                </a:lnTo>
                <a:lnTo>
                  <a:pt x="2463" y="88061"/>
                </a:lnTo>
                <a:lnTo>
                  <a:pt x="12357" y="97269"/>
                </a:lnTo>
                <a:lnTo>
                  <a:pt x="19710" y="99568"/>
                </a:lnTo>
                <a:lnTo>
                  <a:pt x="33515" y="99568"/>
                </a:lnTo>
                <a:lnTo>
                  <a:pt x="37020" y="98793"/>
                </a:lnTo>
                <a:lnTo>
                  <a:pt x="42837" y="95681"/>
                </a:lnTo>
                <a:lnTo>
                  <a:pt x="43084" y="95504"/>
                </a:lnTo>
                <a:lnTo>
                  <a:pt x="28981" y="95504"/>
                </a:lnTo>
                <a:lnTo>
                  <a:pt x="25730" y="93814"/>
                </a:lnTo>
                <a:lnTo>
                  <a:pt x="19773" y="87045"/>
                </a:lnTo>
                <a:lnTo>
                  <a:pt x="18287" y="82296"/>
                </a:lnTo>
                <a:lnTo>
                  <a:pt x="18287" y="66992"/>
                </a:lnTo>
                <a:lnTo>
                  <a:pt x="52831" y="46736"/>
                </a:lnTo>
                <a:lnTo>
                  <a:pt x="69087" y="46736"/>
                </a:lnTo>
                <a:lnTo>
                  <a:pt x="69087" y="21272"/>
                </a:lnTo>
                <a:lnTo>
                  <a:pt x="66281" y="13893"/>
                </a:lnTo>
                <a:lnTo>
                  <a:pt x="55312" y="3060"/>
                </a:lnTo>
                <a:close/>
              </a:path>
              <a:path w="81280" h="99695">
                <a:moveTo>
                  <a:pt x="69087" y="84328"/>
                </a:moveTo>
                <a:lnTo>
                  <a:pt x="52831" y="84328"/>
                </a:lnTo>
                <a:lnTo>
                  <a:pt x="52831" y="96520"/>
                </a:lnTo>
                <a:lnTo>
                  <a:pt x="81279" y="96520"/>
                </a:lnTo>
                <a:lnTo>
                  <a:pt x="81279" y="94488"/>
                </a:lnTo>
                <a:lnTo>
                  <a:pt x="69087" y="91452"/>
                </a:lnTo>
                <a:lnTo>
                  <a:pt x="69087" y="84328"/>
                </a:lnTo>
                <a:close/>
              </a:path>
              <a:path w="81280" h="99695">
                <a:moveTo>
                  <a:pt x="69087" y="46736"/>
                </a:moveTo>
                <a:lnTo>
                  <a:pt x="52831" y="46736"/>
                </a:lnTo>
                <a:lnTo>
                  <a:pt x="52831" y="77216"/>
                </a:lnTo>
                <a:lnTo>
                  <a:pt x="51346" y="80746"/>
                </a:lnTo>
                <a:lnTo>
                  <a:pt x="49580" y="83794"/>
                </a:lnTo>
                <a:lnTo>
                  <a:pt x="46918" y="87185"/>
                </a:lnTo>
                <a:lnTo>
                  <a:pt x="45783" y="88671"/>
                </a:lnTo>
                <a:lnTo>
                  <a:pt x="43649" y="90766"/>
                </a:lnTo>
                <a:lnTo>
                  <a:pt x="38646" y="94564"/>
                </a:lnTo>
                <a:lnTo>
                  <a:pt x="35763" y="95504"/>
                </a:lnTo>
                <a:lnTo>
                  <a:pt x="43084" y="95504"/>
                </a:lnTo>
                <a:lnTo>
                  <a:pt x="45237" y="93954"/>
                </a:lnTo>
                <a:lnTo>
                  <a:pt x="49441" y="89750"/>
                </a:lnTo>
                <a:lnTo>
                  <a:pt x="51346" y="87185"/>
                </a:lnTo>
                <a:lnTo>
                  <a:pt x="52831" y="84328"/>
                </a:lnTo>
                <a:lnTo>
                  <a:pt x="69087" y="84328"/>
                </a:lnTo>
                <a:lnTo>
                  <a:pt x="69087" y="46736"/>
                </a:lnTo>
                <a:close/>
              </a:path>
              <a:path w="81280" h="99695">
                <a:moveTo>
                  <a:pt x="47345" y="0"/>
                </a:moveTo>
                <a:lnTo>
                  <a:pt x="32715" y="0"/>
                </a:lnTo>
                <a:lnTo>
                  <a:pt x="28409" y="647"/>
                </a:lnTo>
                <a:lnTo>
                  <a:pt x="7111" y="19507"/>
                </a:lnTo>
                <a:lnTo>
                  <a:pt x="7213" y="25603"/>
                </a:lnTo>
                <a:lnTo>
                  <a:pt x="7378" y="27165"/>
                </a:lnTo>
                <a:lnTo>
                  <a:pt x="7645" y="28511"/>
                </a:lnTo>
                <a:lnTo>
                  <a:pt x="7848" y="29057"/>
                </a:lnTo>
                <a:lnTo>
                  <a:pt x="8115" y="29476"/>
                </a:lnTo>
                <a:lnTo>
                  <a:pt x="24383" y="25400"/>
                </a:lnTo>
                <a:lnTo>
                  <a:pt x="24104" y="24726"/>
                </a:lnTo>
                <a:lnTo>
                  <a:pt x="23914" y="24053"/>
                </a:lnTo>
                <a:lnTo>
                  <a:pt x="23634" y="22682"/>
                </a:lnTo>
                <a:lnTo>
                  <a:pt x="23519" y="21272"/>
                </a:lnTo>
                <a:lnTo>
                  <a:pt x="23367" y="13677"/>
                </a:lnTo>
                <a:lnTo>
                  <a:pt x="24714" y="9982"/>
                </a:lnTo>
                <a:lnTo>
                  <a:pt x="30137" y="4445"/>
                </a:lnTo>
                <a:lnTo>
                  <a:pt x="33515" y="3060"/>
                </a:lnTo>
                <a:lnTo>
                  <a:pt x="55312" y="3060"/>
                </a:lnTo>
                <a:lnTo>
                  <a:pt x="55029" y="2781"/>
                </a:lnTo>
                <a:lnTo>
                  <a:pt x="473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68604" y="6371728"/>
            <a:ext cx="1382762" cy="1910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62529" y="6417438"/>
            <a:ext cx="1636763" cy="1473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63301" y="6420495"/>
            <a:ext cx="92710" cy="93980"/>
          </a:xfrm>
          <a:custGeom>
            <a:avLst/>
            <a:gdLst/>
            <a:ahLst/>
            <a:cxnLst/>
            <a:rect l="l" t="t" r="r" b="b"/>
            <a:pathLst>
              <a:path w="92710" h="93979">
                <a:moveTo>
                  <a:pt x="39624" y="0"/>
                </a:moveTo>
                <a:lnTo>
                  <a:pt x="0" y="0"/>
                </a:lnTo>
                <a:lnTo>
                  <a:pt x="0" y="2031"/>
                </a:lnTo>
                <a:lnTo>
                  <a:pt x="12192" y="5079"/>
                </a:lnTo>
                <a:lnTo>
                  <a:pt x="12192" y="88391"/>
                </a:lnTo>
                <a:lnTo>
                  <a:pt x="0" y="91439"/>
                </a:lnTo>
                <a:lnTo>
                  <a:pt x="0" y="93471"/>
                </a:lnTo>
                <a:lnTo>
                  <a:pt x="39624" y="93471"/>
                </a:lnTo>
                <a:lnTo>
                  <a:pt x="39624" y="91439"/>
                </a:lnTo>
                <a:lnTo>
                  <a:pt x="28448" y="88391"/>
                </a:lnTo>
                <a:lnTo>
                  <a:pt x="28448" y="76199"/>
                </a:lnTo>
                <a:lnTo>
                  <a:pt x="33057" y="69087"/>
                </a:lnTo>
                <a:lnTo>
                  <a:pt x="28448" y="69087"/>
                </a:lnTo>
                <a:lnTo>
                  <a:pt x="28448" y="5079"/>
                </a:lnTo>
                <a:lnTo>
                  <a:pt x="39624" y="2031"/>
                </a:lnTo>
                <a:lnTo>
                  <a:pt x="39624" y="0"/>
                </a:lnTo>
                <a:close/>
              </a:path>
              <a:path w="92710" h="93979">
                <a:moveTo>
                  <a:pt x="80264" y="21335"/>
                </a:moveTo>
                <a:lnTo>
                  <a:pt x="64008" y="21335"/>
                </a:lnTo>
                <a:lnTo>
                  <a:pt x="64008" y="88391"/>
                </a:lnTo>
                <a:lnTo>
                  <a:pt x="52832" y="91439"/>
                </a:lnTo>
                <a:lnTo>
                  <a:pt x="52832" y="93471"/>
                </a:lnTo>
                <a:lnTo>
                  <a:pt x="92456" y="93471"/>
                </a:lnTo>
                <a:lnTo>
                  <a:pt x="92456" y="91439"/>
                </a:lnTo>
                <a:lnTo>
                  <a:pt x="80264" y="88391"/>
                </a:lnTo>
                <a:lnTo>
                  <a:pt x="80264" y="21335"/>
                </a:lnTo>
                <a:close/>
              </a:path>
              <a:path w="92710" h="93979">
                <a:moveTo>
                  <a:pt x="92456" y="0"/>
                </a:moveTo>
                <a:lnTo>
                  <a:pt x="52832" y="0"/>
                </a:lnTo>
                <a:lnTo>
                  <a:pt x="52832" y="2031"/>
                </a:lnTo>
                <a:lnTo>
                  <a:pt x="64008" y="5079"/>
                </a:lnTo>
                <a:lnTo>
                  <a:pt x="64008" y="14223"/>
                </a:lnTo>
                <a:lnTo>
                  <a:pt x="28448" y="69087"/>
                </a:lnTo>
                <a:lnTo>
                  <a:pt x="33057" y="69087"/>
                </a:lnTo>
                <a:lnTo>
                  <a:pt x="64008" y="21335"/>
                </a:lnTo>
                <a:lnTo>
                  <a:pt x="80264" y="21335"/>
                </a:lnTo>
                <a:lnTo>
                  <a:pt x="80264" y="5079"/>
                </a:lnTo>
                <a:lnTo>
                  <a:pt x="92456" y="2031"/>
                </a:lnTo>
                <a:lnTo>
                  <a:pt x="924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20768" y="6367659"/>
            <a:ext cx="2586710" cy="19507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08" y="1099070"/>
            <a:ext cx="10689094" cy="3669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3939" y="310476"/>
            <a:ext cx="1153052" cy="46800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5092" y="1837194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09" h="194310">
                <a:moveTo>
                  <a:pt x="96977" y="0"/>
                </a:moveTo>
                <a:lnTo>
                  <a:pt x="59332" y="7655"/>
                </a:lnTo>
                <a:lnTo>
                  <a:pt x="28495" y="28495"/>
                </a:lnTo>
                <a:lnTo>
                  <a:pt x="7655" y="59332"/>
                </a:lnTo>
                <a:lnTo>
                  <a:pt x="0" y="96977"/>
                </a:lnTo>
                <a:lnTo>
                  <a:pt x="7655" y="134621"/>
                </a:lnTo>
                <a:lnTo>
                  <a:pt x="28495" y="165458"/>
                </a:lnTo>
                <a:lnTo>
                  <a:pt x="59332" y="186299"/>
                </a:lnTo>
                <a:lnTo>
                  <a:pt x="96977" y="193954"/>
                </a:lnTo>
                <a:lnTo>
                  <a:pt x="134621" y="186299"/>
                </a:lnTo>
                <a:lnTo>
                  <a:pt x="165458" y="165458"/>
                </a:lnTo>
                <a:lnTo>
                  <a:pt x="178970" y="145465"/>
                </a:lnTo>
                <a:lnTo>
                  <a:pt x="77558" y="145465"/>
                </a:lnTo>
                <a:lnTo>
                  <a:pt x="29070" y="96977"/>
                </a:lnTo>
                <a:lnTo>
                  <a:pt x="42671" y="83388"/>
                </a:lnTo>
                <a:lnTo>
                  <a:pt x="112509" y="83388"/>
                </a:lnTo>
                <a:lnTo>
                  <a:pt x="151295" y="44602"/>
                </a:lnTo>
                <a:lnTo>
                  <a:pt x="176344" y="44602"/>
                </a:lnTo>
                <a:lnTo>
                  <a:pt x="165458" y="28495"/>
                </a:lnTo>
                <a:lnTo>
                  <a:pt x="134621" y="7655"/>
                </a:lnTo>
                <a:lnTo>
                  <a:pt x="96977" y="0"/>
                </a:lnTo>
                <a:close/>
              </a:path>
              <a:path w="194309" h="194310">
                <a:moveTo>
                  <a:pt x="176344" y="44602"/>
                </a:moveTo>
                <a:lnTo>
                  <a:pt x="151295" y="44602"/>
                </a:lnTo>
                <a:lnTo>
                  <a:pt x="164896" y="58191"/>
                </a:lnTo>
                <a:lnTo>
                  <a:pt x="77558" y="145465"/>
                </a:lnTo>
                <a:lnTo>
                  <a:pt x="178970" y="145465"/>
                </a:lnTo>
                <a:lnTo>
                  <a:pt x="186299" y="134621"/>
                </a:lnTo>
                <a:lnTo>
                  <a:pt x="193954" y="96977"/>
                </a:lnTo>
                <a:lnTo>
                  <a:pt x="186299" y="59332"/>
                </a:lnTo>
                <a:lnTo>
                  <a:pt x="176344" y="44602"/>
                </a:lnTo>
                <a:close/>
              </a:path>
              <a:path w="194309" h="194310">
                <a:moveTo>
                  <a:pt x="112509" y="83388"/>
                </a:moveTo>
                <a:lnTo>
                  <a:pt x="42671" y="83388"/>
                </a:lnTo>
                <a:lnTo>
                  <a:pt x="77558" y="118338"/>
                </a:lnTo>
                <a:lnTo>
                  <a:pt x="112509" y="83388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5092" y="2160142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09" h="194310">
                <a:moveTo>
                  <a:pt x="96977" y="0"/>
                </a:moveTo>
                <a:lnTo>
                  <a:pt x="59332" y="7655"/>
                </a:lnTo>
                <a:lnTo>
                  <a:pt x="28495" y="28495"/>
                </a:lnTo>
                <a:lnTo>
                  <a:pt x="7655" y="59332"/>
                </a:lnTo>
                <a:lnTo>
                  <a:pt x="0" y="96977"/>
                </a:lnTo>
                <a:lnTo>
                  <a:pt x="7655" y="134621"/>
                </a:lnTo>
                <a:lnTo>
                  <a:pt x="28495" y="165458"/>
                </a:lnTo>
                <a:lnTo>
                  <a:pt x="59332" y="186299"/>
                </a:lnTo>
                <a:lnTo>
                  <a:pt x="96977" y="193954"/>
                </a:lnTo>
                <a:lnTo>
                  <a:pt x="134621" y="186299"/>
                </a:lnTo>
                <a:lnTo>
                  <a:pt x="165458" y="165458"/>
                </a:lnTo>
                <a:lnTo>
                  <a:pt x="178970" y="145465"/>
                </a:lnTo>
                <a:lnTo>
                  <a:pt x="77558" y="145465"/>
                </a:lnTo>
                <a:lnTo>
                  <a:pt x="29070" y="96977"/>
                </a:lnTo>
                <a:lnTo>
                  <a:pt x="42671" y="83388"/>
                </a:lnTo>
                <a:lnTo>
                  <a:pt x="112509" y="83388"/>
                </a:lnTo>
                <a:lnTo>
                  <a:pt x="151295" y="44602"/>
                </a:lnTo>
                <a:lnTo>
                  <a:pt x="176344" y="44602"/>
                </a:lnTo>
                <a:lnTo>
                  <a:pt x="165458" y="28495"/>
                </a:lnTo>
                <a:lnTo>
                  <a:pt x="134621" y="7655"/>
                </a:lnTo>
                <a:lnTo>
                  <a:pt x="96977" y="0"/>
                </a:lnTo>
                <a:close/>
              </a:path>
              <a:path w="194309" h="194310">
                <a:moveTo>
                  <a:pt x="176344" y="44602"/>
                </a:moveTo>
                <a:lnTo>
                  <a:pt x="151295" y="44602"/>
                </a:lnTo>
                <a:lnTo>
                  <a:pt x="164896" y="58191"/>
                </a:lnTo>
                <a:lnTo>
                  <a:pt x="77558" y="145465"/>
                </a:lnTo>
                <a:lnTo>
                  <a:pt x="178970" y="145465"/>
                </a:lnTo>
                <a:lnTo>
                  <a:pt x="186299" y="134621"/>
                </a:lnTo>
                <a:lnTo>
                  <a:pt x="193954" y="96977"/>
                </a:lnTo>
                <a:lnTo>
                  <a:pt x="186299" y="59332"/>
                </a:lnTo>
                <a:lnTo>
                  <a:pt x="176344" y="44602"/>
                </a:lnTo>
                <a:close/>
              </a:path>
              <a:path w="194309" h="194310">
                <a:moveTo>
                  <a:pt x="112509" y="83388"/>
                </a:moveTo>
                <a:lnTo>
                  <a:pt x="42671" y="83388"/>
                </a:lnTo>
                <a:lnTo>
                  <a:pt x="77558" y="118338"/>
                </a:lnTo>
                <a:lnTo>
                  <a:pt x="112509" y="83388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5092" y="2507297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09" h="194310">
                <a:moveTo>
                  <a:pt x="96977" y="0"/>
                </a:moveTo>
                <a:lnTo>
                  <a:pt x="59332" y="7655"/>
                </a:lnTo>
                <a:lnTo>
                  <a:pt x="28495" y="28495"/>
                </a:lnTo>
                <a:lnTo>
                  <a:pt x="7655" y="59332"/>
                </a:lnTo>
                <a:lnTo>
                  <a:pt x="0" y="96977"/>
                </a:lnTo>
                <a:lnTo>
                  <a:pt x="7655" y="134621"/>
                </a:lnTo>
                <a:lnTo>
                  <a:pt x="28495" y="165458"/>
                </a:lnTo>
                <a:lnTo>
                  <a:pt x="59332" y="186299"/>
                </a:lnTo>
                <a:lnTo>
                  <a:pt x="96977" y="193954"/>
                </a:lnTo>
                <a:lnTo>
                  <a:pt x="134621" y="186299"/>
                </a:lnTo>
                <a:lnTo>
                  <a:pt x="165458" y="165458"/>
                </a:lnTo>
                <a:lnTo>
                  <a:pt x="178970" y="145465"/>
                </a:lnTo>
                <a:lnTo>
                  <a:pt x="77558" y="145465"/>
                </a:lnTo>
                <a:lnTo>
                  <a:pt x="29070" y="96977"/>
                </a:lnTo>
                <a:lnTo>
                  <a:pt x="42671" y="83388"/>
                </a:lnTo>
                <a:lnTo>
                  <a:pt x="112509" y="83388"/>
                </a:lnTo>
                <a:lnTo>
                  <a:pt x="151295" y="44602"/>
                </a:lnTo>
                <a:lnTo>
                  <a:pt x="176344" y="44602"/>
                </a:lnTo>
                <a:lnTo>
                  <a:pt x="165458" y="28495"/>
                </a:lnTo>
                <a:lnTo>
                  <a:pt x="134621" y="7655"/>
                </a:lnTo>
                <a:lnTo>
                  <a:pt x="96977" y="0"/>
                </a:lnTo>
                <a:close/>
              </a:path>
              <a:path w="194309" h="194310">
                <a:moveTo>
                  <a:pt x="176344" y="44602"/>
                </a:moveTo>
                <a:lnTo>
                  <a:pt x="151295" y="44602"/>
                </a:lnTo>
                <a:lnTo>
                  <a:pt x="164896" y="58191"/>
                </a:lnTo>
                <a:lnTo>
                  <a:pt x="77558" y="145465"/>
                </a:lnTo>
                <a:lnTo>
                  <a:pt x="178970" y="145465"/>
                </a:lnTo>
                <a:lnTo>
                  <a:pt x="186299" y="134621"/>
                </a:lnTo>
                <a:lnTo>
                  <a:pt x="193954" y="96977"/>
                </a:lnTo>
                <a:lnTo>
                  <a:pt x="186299" y="59332"/>
                </a:lnTo>
                <a:lnTo>
                  <a:pt x="176344" y="44602"/>
                </a:lnTo>
                <a:close/>
              </a:path>
              <a:path w="194309" h="194310">
                <a:moveTo>
                  <a:pt x="112509" y="83388"/>
                </a:moveTo>
                <a:lnTo>
                  <a:pt x="42671" y="83388"/>
                </a:lnTo>
                <a:lnTo>
                  <a:pt x="77558" y="118338"/>
                </a:lnTo>
                <a:lnTo>
                  <a:pt x="112509" y="83388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5092" y="2865158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09" h="194310">
                <a:moveTo>
                  <a:pt x="96977" y="0"/>
                </a:moveTo>
                <a:lnTo>
                  <a:pt x="59332" y="7655"/>
                </a:lnTo>
                <a:lnTo>
                  <a:pt x="28495" y="28495"/>
                </a:lnTo>
                <a:lnTo>
                  <a:pt x="7655" y="59332"/>
                </a:lnTo>
                <a:lnTo>
                  <a:pt x="0" y="96977"/>
                </a:lnTo>
                <a:lnTo>
                  <a:pt x="7655" y="134621"/>
                </a:lnTo>
                <a:lnTo>
                  <a:pt x="28495" y="165458"/>
                </a:lnTo>
                <a:lnTo>
                  <a:pt x="59332" y="186299"/>
                </a:lnTo>
                <a:lnTo>
                  <a:pt x="96977" y="193954"/>
                </a:lnTo>
                <a:lnTo>
                  <a:pt x="134621" y="186299"/>
                </a:lnTo>
                <a:lnTo>
                  <a:pt x="165458" y="165458"/>
                </a:lnTo>
                <a:lnTo>
                  <a:pt x="178970" y="145465"/>
                </a:lnTo>
                <a:lnTo>
                  <a:pt x="77558" y="145465"/>
                </a:lnTo>
                <a:lnTo>
                  <a:pt x="29070" y="96977"/>
                </a:lnTo>
                <a:lnTo>
                  <a:pt x="42671" y="83388"/>
                </a:lnTo>
                <a:lnTo>
                  <a:pt x="112509" y="83388"/>
                </a:lnTo>
                <a:lnTo>
                  <a:pt x="151295" y="44602"/>
                </a:lnTo>
                <a:lnTo>
                  <a:pt x="176344" y="44602"/>
                </a:lnTo>
                <a:lnTo>
                  <a:pt x="165458" y="28495"/>
                </a:lnTo>
                <a:lnTo>
                  <a:pt x="134621" y="7655"/>
                </a:lnTo>
                <a:lnTo>
                  <a:pt x="96977" y="0"/>
                </a:lnTo>
                <a:close/>
              </a:path>
              <a:path w="194309" h="194310">
                <a:moveTo>
                  <a:pt x="176344" y="44602"/>
                </a:moveTo>
                <a:lnTo>
                  <a:pt x="151295" y="44602"/>
                </a:lnTo>
                <a:lnTo>
                  <a:pt x="164896" y="58191"/>
                </a:lnTo>
                <a:lnTo>
                  <a:pt x="77558" y="145465"/>
                </a:lnTo>
                <a:lnTo>
                  <a:pt x="178970" y="145465"/>
                </a:lnTo>
                <a:lnTo>
                  <a:pt x="186299" y="134621"/>
                </a:lnTo>
                <a:lnTo>
                  <a:pt x="193954" y="96977"/>
                </a:lnTo>
                <a:lnTo>
                  <a:pt x="186299" y="59332"/>
                </a:lnTo>
                <a:lnTo>
                  <a:pt x="176344" y="44602"/>
                </a:lnTo>
                <a:close/>
              </a:path>
              <a:path w="194309" h="194310">
                <a:moveTo>
                  <a:pt x="112509" y="83388"/>
                </a:moveTo>
                <a:lnTo>
                  <a:pt x="42671" y="83388"/>
                </a:lnTo>
                <a:lnTo>
                  <a:pt x="77558" y="118338"/>
                </a:lnTo>
                <a:lnTo>
                  <a:pt x="112509" y="83388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5092" y="3234474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09" h="194310">
                <a:moveTo>
                  <a:pt x="96977" y="0"/>
                </a:moveTo>
                <a:lnTo>
                  <a:pt x="59332" y="7655"/>
                </a:lnTo>
                <a:lnTo>
                  <a:pt x="28495" y="28495"/>
                </a:lnTo>
                <a:lnTo>
                  <a:pt x="7655" y="59332"/>
                </a:lnTo>
                <a:lnTo>
                  <a:pt x="0" y="96977"/>
                </a:lnTo>
                <a:lnTo>
                  <a:pt x="7655" y="134621"/>
                </a:lnTo>
                <a:lnTo>
                  <a:pt x="28495" y="165458"/>
                </a:lnTo>
                <a:lnTo>
                  <a:pt x="59332" y="186299"/>
                </a:lnTo>
                <a:lnTo>
                  <a:pt x="96977" y="193954"/>
                </a:lnTo>
                <a:lnTo>
                  <a:pt x="134621" y="186299"/>
                </a:lnTo>
                <a:lnTo>
                  <a:pt x="165458" y="165458"/>
                </a:lnTo>
                <a:lnTo>
                  <a:pt x="178970" y="145465"/>
                </a:lnTo>
                <a:lnTo>
                  <a:pt x="77558" y="145465"/>
                </a:lnTo>
                <a:lnTo>
                  <a:pt x="29070" y="96977"/>
                </a:lnTo>
                <a:lnTo>
                  <a:pt x="42671" y="83388"/>
                </a:lnTo>
                <a:lnTo>
                  <a:pt x="112509" y="83388"/>
                </a:lnTo>
                <a:lnTo>
                  <a:pt x="151295" y="44602"/>
                </a:lnTo>
                <a:lnTo>
                  <a:pt x="176344" y="44602"/>
                </a:lnTo>
                <a:lnTo>
                  <a:pt x="165458" y="28495"/>
                </a:lnTo>
                <a:lnTo>
                  <a:pt x="134621" y="7655"/>
                </a:lnTo>
                <a:lnTo>
                  <a:pt x="96977" y="0"/>
                </a:lnTo>
                <a:close/>
              </a:path>
              <a:path w="194309" h="194310">
                <a:moveTo>
                  <a:pt x="176344" y="44602"/>
                </a:moveTo>
                <a:lnTo>
                  <a:pt x="151295" y="44602"/>
                </a:lnTo>
                <a:lnTo>
                  <a:pt x="164896" y="58191"/>
                </a:lnTo>
                <a:lnTo>
                  <a:pt x="77558" y="145465"/>
                </a:lnTo>
                <a:lnTo>
                  <a:pt x="178970" y="145465"/>
                </a:lnTo>
                <a:lnTo>
                  <a:pt x="186299" y="134621"/>
                </a:lnTo>
                <a:lnTo>
                  <a:pt x="193954" y="96977"/>
                </a:lnTo>
                <a:lnTo>
                  <a:pt x="186299" y="59332"/>
                </a:lnTo>
                <a:lnTo>
                  <a:pt x="176344" y="44602"/>
                </a:lnTo>
                <a:close/>
              </a:path>
              <a:path w="194309" h="194310">
                <a:moveTo>
                  <a:pt x="112509" y="83388"/>
                </a:moveTo>
                <a:lnTo>
                  <a:pt x="42671" y="83388"/>
                </a:lnTo>
                <a:lnTo>
                  <a:pt x="77558" y="118338"/>
                </a:lnTo>
                <a:lnTo>
                  <a:pt x="112509" y="83388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5092" y="3597567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09" h="194310">
                <a:moveTo>
                  <a:pt x="96977" y="0"/>
                </a:moveTo>
                <a:lnTo>
                  <a:pt x="59332" y="7655"/>
                </a:lnTo>
                <a:lnTo>
                  <a:pt x="28495" y="28495"/>
                </a:lnTo>
                <a:lnTo>
                  <a:pt x="7655" y="59332"/>
                </a:lnTo>
                <a:lnTo>
                  <a:pt x="0" y="96977"/>
                </a:lnTo>
                <a:lnTo>
                  <a:pt x="7655" y="134621"/>
                </a:lnTo>
                <a:lnTo>
                  <a:pt x="28495" y="165458"/>
                </a:lnTo>
                <a:lnTo>
                  <a:pt x="59332" y="186299"/>
                </a:lnTo>
                <a:lnTo>
                  <a:pt x="96977" y="193954"/>
                </a:lnTo>
                <a:lnTo>
                  <a:pt x="134621" y="186299"/>
                </a:lnTo>
                <a:lnTo>
                  <a:pt x="165458" y="165458"/>
                </a:lnTo>
                <a:lnTo>
                  <a:pt x="178970" y="145465"/>
                </a:lnTo>
                <a:lnTo>
                  <a:pt x="77558" y="145465"/>
                </a:lnTo>
                <a:lnTo>
                  <a:pt x="29070" y="96977"/>
                </a:lnTo>
                <a:lnTo>
                  <a:pt x="42671" y="83388"/>
                </a:lnTo>
                <a:lnTo>
                  <a:pt x="112509" y="83388"/>
                </a:lnTo>
                <a:lnTo>
                  <a:pt x="151295" y="44602"/>
                </a:lnTo>
                <a:lnTo>
                  <a:pt x="176344" y="44602"/>
                </a:lnTo>
                <a:lnTo>
                  <a:pt x="165458" y="28495"/>
                </a:lnTo>
                <a:lnTo>
                  <a:pt x="134621" y="7655"/>
                </a:lnTo>
                <a:lnTo>
                  <a:pt x="96977" y="0"/>
                </a:lnTo>
                <a:close/>
              </a:path>
              <a:path w="194309" h="194310">
                <a:moveTo>
                  <a:pt x="176344" y="44602"/>
                </a:moveTo>
                <a:lnTo>
                  <a:pt x="151295" y="44602"/>
                </a:lnTo>
                <a:lnTo>
                  <a:pt x="164896" y="58191"/>
                </a:lnTo>
                <a:lnTo>
                  <a:pt x="77558" y="145465"/>
                </a:lnTo>
                <a:lnTo>
                  <a:pt x="178970" y="145465"/>
                </a:lnTo>
                <a:lnTo>
                  <a:pt x="186299" y="134621"/>
                </a:lnTo>
                <a:lnTo>
                  <a:pt x="193954" y="96977"/>
                </a:lnTo>
                <a:lnTo>
                  <a:pt x="186299" y="59332"/>
                </a:lnTo>
                <a:lnTo>
                  <a:pt x="176344" y="44602"/>
                </a:lnTo>
                <a:close/>
              </a:path>
              <a:path w="194309" h="194310">
                <a:moveTo>
                  <a:pt x="112509" y="83388"/>
                </a:moveTo>
                <a:lnTo>
                  <a:pt x="42671" y="83388"/>
                </a:lnTo>
                <a:lnTo>
                  <a:pt x="77558" y="118338"/>
                </a:lnTo>
                <a:lnTo>
                  <a:pt x="112509" y="83388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5092" y="4643259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09" h="194310">
                <a:moveTo>
                  <a:pt x="96977" y="0"/>
                </a:moveTo>
                <a:lnTo>
                  <a:pt x="59332" y="7655"/>
                </a:lnTo>
                <a:lnTo>
                  <a:pt x="28495" y="28495"/>
                </a:lnTo>
                <a:lnTo>
                  <a:pt x="7655" y="59332"/>
                </a:lnTo>
                <a:lnTo>
                  <a:pt x="0" y="96977"/>
                </a:lnTo>
                <a:lnTo>
                  <a:pt x="7655" y="134621"/>
                </a:lnTo>
                <a:lnTo>
                  <a:pt x="28495" y="165458"/>
                </a:lnTo>
                <a:lnTo>
                  <a:pt x="59332" y="186299"/>
                </a:lnTo>
                <a:lnTo>
                  <a:pt x="96977" y="193954"/>
                </a:lnTo>
                <a:lnTo>
                  <a:pt x="134621" y="186299"/>
                </a:lnTo>
                <a:lnTo>
                  <a:pt x="165458" y="165458"/>
                </a:lnTo>
                <a:lnTo>
                  <a:pt x="178970" y="145465"/>
                </a:lnTo>
                <a:lnTo>
                  <a:pt x="77558" y="145465"/>
                </a:lnTo>
                <a:lnTo>
                  <a:pt x="29070" y="96977"/>
                </a:lnTo>
                <a:lnTo>
                  <a:pt x="42671" y="83388"/>
                </a:lnTo>
                <a:lnTo>
                  <a:pt x="112509" y="83388"/>
                </a:lnTo>
                <a:lnTo>
                  <a:pt x="151295" y="44602"/>
                </a:lnTo>
                <a:lnTo>
                  <a:pt x="176344" y="44602"/>
                </a:lnTo>
                <a:lnTo>
                  <a:pt x="165458" y="28495"/>
                </a:lnTo>
                <a:lnTo>
                  <a:pt x="134621" y="7655"/>
                </a:lnTo>
                <a:lnTo>
                  <a:pt x="96977" y="0"/>
                </a:lnTo>
                <a:close/>
              </a:path>
              <a:path w="194309" h="194310">
                <a:moveTo>
                  <a:pt x="176344" y="44602"/>
                </a:moveTo>
                <a:lnTo>
                  <a:pt x="151295" y="44602"/>
                </a:lnTo>
                <a:lnTo>
                  <a:pt x="164896" y="58191"/>
                </a:lnTo>
                <a:lnTo>
                  <a:pt x="77558" y="145465"/>
                </a:lnTo>
                <a:lnTo>
                  <a:pt x="178970" y="145465"/>
                </a:lnTo>
                <a:lnTo>
                  <a:pt x="186299" y="134621"/>
                </a:lnTo>
                <a:lnTo>
                  <a:pt x="193954" y="96977"/>
                </a:lnTo>
                <a:lnTo>
                  <a:pt x="186299" y="59332"/>
                </a:lnTo>
                <a:lnTo>
                  <a:pt x="176344" y="44602"/>
                </a:lnTo>
                <a:close/>
              </a:path>
              <a:path w="194309" h="194310">
                <a:moveTo>
                  <a:pt x="112509" y="83388"/>
                </a:moveTo>
                <a:lnTo>
                  <a:pt x="42671" y="83388"/>
                </a:lnTo>
                <a:lnTo>
                  <a:pt x="77558" y="118338"/>
                </a:lnTo>
                <a:lnTo>
                  <a:pt x="112509" y="83388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5092" y="4966195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09" h="194310">
                <a:moveTo>
                  <a:pt x="96977" y="0"/>
                </a:moveTo>
                <a:lnTo>
                  <a:pt x="59332" y="7655"/>
                </a:lnTo>
                <a:lnTo>
                  <a:pt x="28495" y="28495"/>
                </a:lnTo>
                <a:lnTo>
                  <a:pt x="7655" y="59332"/>
                </a:lnTo>
                <a:lnTo>
                  <a:pt x="0" y="96977"/>
                </a:lnTo>
                <a:lnTo>
                  <a:pt x="7655" y="134621"/>
                </a:lnTo>
                <a:lnTo>
                  <a:pt x="28495" y="165458"/>
                </a:lnTo>
                <a:lnTo>
                  <a:pt x="59332" y="186299"/>
                </a:lnTo>
                <a:lnTo>
                  <a:pt x="96977" y="193954"/>
                </a:lnTo>
                <a:lnTo>
                  <a:pt x="134621" y="186299"/>
                </a:lnTo>
                <a:lnTo>
                  <a:pt x="165458" y="165458"/>
                </a:lnTo>
                <a:lnTo>
                  <a:pt x="178970" y="145465"/>
                </a:lnTo>
                <a:lnTo>
                  <a:pt x="77558" y="145465"/>
                </a:lnTo>
                <a:lnTo>
                  <a:pt x="29070" y="96977"/>
                </a:lnTo>
                <a:lnTo>
                  <a:pt x="42671" y="83388"/>
                </a:lnTo>
                <a:lnTo>
                  <a:pt x="112509" y="83388"/>
                </a:lnTo>
                <a:lnTo>
                  <a:pt x="151295" y="44602"/>
                </a:lnTo>
                <a:lnTo>
                  <a:pt x="176344" y="44602"/>
                </a:lnTo>
                <a:lnTo>
                  <a:pt x="165458" y="28495"/>
                </a:lnTo>
                <a:lnTo>
                  <a:pt x="134621" y="7655"/>
                </a:lnTo>
                <a:lnTo>
                  <a:pt x="96977" y="0"/>
                </a:lnTo>
                <a:close/>
              </a:path>
              <a:path w="194309" h="194310">
                <a:moveTo>
                  <a:pt x="176344" y="44602"/>
                </a:moveTo>
                <a:lnTo>
                  <a:pt x="151295" y="44602"/>
                </a:lnTo>
                <a:lnTo>
                  <a:pt x="164896" y="58191"/>
                </a:lnTo>
                <a:lnTo>
                  <a:pt x="77558" y="145465"/>
                </a:lnTo>
                <a:lnTo>
                  <a:pt x="178970" y="145465"/>
                </a:lnTo>
                <a:lnTo>
                  <a:pt x="186299" y="134621"/>
                </a:lnTo>
                <a:lnTo>
                  <a:pt x="193954" y="96977"/>
                </a:lnTo>
                <a:lnTo>
                  <a:pt x="186299" y="59332"/>
                </a:lnTo>
                <a:lnTo>
                  <a:pt x="176344" y="44602"/>
                </a:lnTo>
                <a:close/>
              </a:path>
              <a:path w="194309" h="194310">
                <a:moveTo>
                  <a:pt x="112509" y="83388"/>
                </a:moveTo>
                <a:lnTo>
                  <a:pt x="42671" y="83388"/>
                </a:lnTo>
                <a:lnTo>
                  <a:pt x="77558" y="118338"/>
                </a:lnTo>
                <a:lnTo>
                  <a:pt x="112509" y="83388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5092" y="5313349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09" h="194310">
                <a:moveTo>
                  <a:pt x="96977" y="0"/>
                </a:moveTo>
                <a:lnTo>
                  <a:pt x="59332" y="7655"/>
                </a:lnTo>
                <a:lnTo>
                  <a:pt x="28495" y="28495"/>
                </a:lnTo>
                <a:lnTo>
                  <a:pt x="7655" y="59332"/>
                </a:lnTo>
                <a:lnTo>
                  <a:pt x="0" y="96977"/>
                </a:lnTo>
                <a:lnTo>
                  <a:pt x="7655" y="134621"/>
                </a:lnTo>
                <a:lnTo>
                  <a:pt x="28495" y="165458"/>
                </a:lnTo>
                <a:lnTo>
                  <a:pt x="59332" y="186299"/>
                </a:lnTo>
                <a:lnTo>
                  <a:pt x="96977" y="193954"/>
                </a:lnTo>
                <a:lnTo>
                  <a:pt x="134621" y="186299"/>
                </a:lnTo>
                <a:lnTo>
                  <a:pt x="165458" y="165458"/>
                </a:lnTo>
                <a:lnTo>
                  <a:pt x="178970" y="145465"/>
                </a:lnTo>
                <a:lnTo>
                  <a:pt x="77558" y="145465"/>
                </a:lnTo>
                <a:lnTo>
                  <a:pt x="29070" y="96977"/>
                </a:lnTo>
                <a:lnTo>
                  <a:pt x="42671" y="83388"/>
                </a:lnTo>
                <a:lnTo>
                  <a:pt x="112509" y="83388"/>
                </a:lnTo>
                <a:lnTo>
                  <a:pt x="151295" y="44602"/>
                </a:lnTo>
                <a:lnTo>
                  <a:pt x="176344" y="44602"/>
                </a:lnTo>
                <a:lnTo>
                  <a:pt x="165458" y="28495"/>
                </a:lnTo>
                <a:lnTo>
                  <a:pt x="134621" y="7655"/>
                </a:lnTo>
                <a:lnTo>
                  <a:pt x="96977" y="0"/>
                </a:lnTo>
                <a:close/>
              </a:path>
              <a:path w="194309" h="194310">
                <a:moveTo>
                  <a:pt x="176344" y="44602"/>
                </a:moveTo>
                <a:lnTo>
                  <a:pt x="151295" y="44602"/>
                </a:lnTo>
                <a:lnTo>
                  <a:pt x="164896" y="58191"/>
                </a:lnTo>
                <a:lnTo>
                  <a:pt x="77558" y="145465"/>
                </a:lnTo>
                <a:lnTo>
                  <a:pt x="178970" y="145465"/>
                </a:lnTo>
                <a:lnTo>
                  <a:pt x="186299" y="134621"/>
                </a:lnTo>
                <a:lnTo>
                  <a:pt x="193954" y="96977"/>
                </a:lnTo>
                <a:lnTo>
                  <a:pt x="186299" y="59332"/>
                </a:lnTo>
                <a:lnTo>
                  <a:pt x="176344" y="44602"/>
                </a:lnTo>
                <a:close/>
              </a:path>
              <a:path w="194309" h="194310">
                <a:moveTo>
                  <a:pt x="112509" y="83388"/>
                </a:moveTo>
                <a:lnTo>
                  <a:pt x="42671" y="83388"/>
                </a:lnTo>
                <a:lnTo>
                  <a:pt x="77558" y="118338"/>
                </a:lnTo>
                <a:lnTo>
                  <a:pt x="112509" y="83388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5092" y="5671210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09" h="194310">
                <a:moveTo>
                  <a:pt x="96977" y="0"/>
                </a:moveTo>
                <a:lnTo>
                  <a:pt x="59332" y="7655"/>
                </a:lnTo>
                <a:lnTo>
                  <a:pt x="28495" y="28495"/>
                </a:lnTo>
                <a:lnTo>
                  <a:pt x="7655" y="59332"/>
                </a:lnTo>
                <a:lnTo>
                  <a:pt x="0" y="96977"/>
                </a:lnTo>
                <a:lnTo>
                  <a:pt x="7655" y="134621"/>
                </a:lnTo>
                <a:lnTo>
                  <a:pt x="28495" y="165458"/>
                </a:lnTo>
                <a:lnTo>
                  <a:pt x="59332" y="186299"/>
                </a:lnTo>
                <a:lnTo>
                  <a:pt x="96977" y="193954"/>
                </a:lnTo>
                <a:lnTo>
                  <a:pt x="134621" y="186299"/>
                </a:lnTo>
                <a:lnTo>
                  <a:pt x="165458" y="165458"/>
                </a:lnTo>
                <a:lnTo>
                  <a:pt x="178970" y="145465"/>
                </a:lnTo>
                <a:lnTo>
                  <a:pt x="77558" y="145465"/>
                </a:lnTo>
                <a:lnTo>
                  <a:pt x="29070" y="96977"/>
                </a:lnTo>
                <a:lnTo>
                  <a:pt x="42671" y="83388"/>
                </a:lnTo>
                <a:lnTo>
                  <a:pt x="112509" y="83388"/>
                </a:lnTo>
                <a:lnTo>
                  <a:pt x="151295" y="44602"/>
                </a:lnTo>
                <a:lnTo>
                  <a:pt x="176344" y="44602"/>
                </a:lnTo>
                <a:lnTo>
                  <a:pt x="165458" y="28495"/>
                </a:lnTo>
                <a:lnTo>
                  <a:pt x="134621" y="7655"/>
                </a:lnTo>
                <a:lnTo>
                  <a:pt x="96977" y="0"/>
                </a:lnTo>
                <a:close/>
              </a:path>
              <a:path w="194309" h="194310">
                <a:moveTo>
                  <a:pt x="176344" y="44602"/>
                </a:moveTo>
                <a:lnTo>
                  <a:pt x="151295" y="44602"/>
                </a:lnTo>
                <a:lnTo>
                  <a:pt x="164896" y="58191"/>
                </a:lnTo>
                <a:lnTo>
                  <a:pt x="77558" y="145465"/>
                </a:lnTo>
                <a:lnTo>
                  <a:pt x="178970" y="145465"/>
                </a:lnTo>
                <a:lnTo>
                  <a:pt x="186299" y="134621"/>
                </a:lnTo>
                <a:lnTo>
                  <a:pt x="193954" y="96977"/>
                </a:lnTo>
                <a:lnTo>
                  <a:pt x="186299" y="59332"/>
                </a:lnTo>
                <a:lnTo>
                  <a:pt x="176344" y="44602"/>
                </a:lnTo>
                <a:close/>
              </a:path>
              <a:path w="194309" h="194310">
                <a:moveTo>
                  <a:pt x="112509" y="83388"/>
                </a:moveTo>
                <a:lnTo>
                  <a:pt x="42671" y="83388"/>
                </a:lnTo>
                <a:lnTo>
                  <a:pt x="77558" y="118338"/>
                </a:lnTo>
                <a:lnTo>
                  <a:pt x="112509" y="83388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5092" y="6040539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09" h="194310">
                <a:moveTo>
                  <a:pt x="96977" y="0"/>
                </a:moveTo>
                <a:lnTo>
                  <a:pt x="59332" y="7655"/>
                </a:lnTo>
                <a:lnTo>
                  <a:pt x="28495" y="28495"/>
                </a:lnTo>
                <a:lnTo>
                  <a:pt x="7655" y="59332"/>
                </a:lnTo>
                <a:lnTo>
                  <a:pt x="0" y="96977"/>
                </a:lnTo>
                <a:lnTo>
                  <a:pt x="7655" y="134621"/>
                </a:lnTo>
                <a:lnTo>
                  <a:pt x="28495" y="165458"/>
                </a:lnTo>
                <a:lnTo>
                  <a:pt x="59332" y="186299"/>
                </a:lnTo>
                <a:lnTo>
                  <a:pt x="96977" y="193954"/>
                </a:lnTo>
                <a:lnTo>
                  <a:pt x="134621" y="186299"/>
                </a:lnTo>
                <a:lnTo>
                  <a:pt x="165458" y="165458"/>
                </a:lnTo>
                <a:lnTo>
                  <a:pt x="178970" y="145465"/>
                </a:lnTo>
                <a:lnTo>
                  <a:pt x="77558" y="145465"/>
                </a:lnTo>
                <a:lnTo>
                  <a:pt x="29070" y="96977"/>
                </a:lnTo>
                <a:lnTo>
                  <a:pt x="42671" y="83388"/>
                </a:lnTo>
                <a:lnTo>
                  <a:pt x="112509" y="83388"/>
                </a:lnTo>
                <a:lnTo>
                  <a:pt x="151295" y="44602"/>
                </a:lnTo>
                <a:lnTo>
                  <a:pt x="176344" y="44602"/>
                </a:lnTo>
                <a:lnTo>
                  <a:pt x="165458" y="28495"/>
                </a:lnTo>
                <a:lnTo>
                  <a:pt x="134621" y="7655"/>
                </a:lnTo>
                <a:lnTo>
                  <a:pt x="96977" y="0"/>
                </a:lnTo>
                <a:close/>
              </a:path>
              <a:path w="194309" h="194310">
                <a:moveTo>
                  <a:pt x="176344" y="44602"/>
                </a:moveTo>
                <a:lnTo>
                  <a:pt x="151295" y="44602"/>
                </a:lnTo>
                <a:lnTo>
                  <a:pt x="164896" y="58191"/>
                </a:lnTo>
                <a:lnTo>
                  <a:pt x="77558" y="145465"/>
                </a:lnTo>
                <a:lnTo>
                  <a:pt x="178970" y="145465"/>
                </a:lnTo>
                <a:lnTo>
                  <a:pt x="186299" y="134621"/>
                </a:lnTo>
                <a:lnTo>
                  <a:pt x="193954" y="96977"/>
                </a:lnTo>
                <a:lnTo>
                  <a:pt x="186299" y="59332"/>
                </a:lnTo>
                <a:lnTo>
                  <a:pt x="176344" y="44602"/>
                </a:lnTo>
                <a:close/>
              </a:path>
              <a:path w="194309" h="194310">
                <a:moveTo>
                  <a:pt x="112509" y="83388"/>
                </a:moveTo>
                <a:lnTo>
                  <a:pt x="42671" y="83388"/>
                </a:lnTo>
                <a:lnTo>
                  <a:pt x="77558" y="118338"/>
                </a:lnTo>
                <a:lnTo>
                  <a:pt x="112509" y="83388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5092" y="6365505"/>
            <a:ext cx="194310" cy="194310"/>
          </a:xfrm>
          <a:custGeom>
            <a:avLst/>
            <a:gdLst/>
            <a:ahLst/>
            <a:cxnLst/>
            <a:rect l="l" t="t" r="r" b="b"/>
            <a:pathLst>
              <a:path w="194309" h="194309">
                <a:moveTo>
                  <a:pt x="96977" y="0"/>
                </a:moveTo>
                <a:lnTo>
                  <a:pt x="59332" y="7655"/>
                </a:lnTo>
                <a:lnTo>
                  <a:pt x="28495" y="28495"/>
                </a:lnTo>
                <a:lnTo>
                  <a:pt x="7655" y="59332"/>
                </a:lnTo>
                <a:lnTo>
                  <a:pt x="0" y="96977"/>
                </a:lnTo>
                <a:lnTo>
                  <a:pt x="7655" y="134621"/>
                </a:lnTo>
                <a:lnTo>
                  <a:pt x="28495" y="165458"/>
                </a:lnTo>
                <a:lnTo>
                  <a:pt x="59332" y="186299"/>
                </a:lnTo>
                <a:lnTo>
                  <a:pt x="96977" y="193954"/>
                </a:lnTo>
                <a:lnTo>
                  <a:pt x="134621" y="186299"/>
                </a:lnTo>
                <a:lnTo>
                  <a:pt x="165458" y="165458"/>
                </a:lnTo>
                <a:lnTo>
                  <a:pt x="178970" y="145465"/>
                </a:lnTo>
                <a:lnTo>
                  <a:pt x="77558" y="145465"/>
                </a:lnTo>
                <a:lnTo>
                  <a:pt x="29070" y="96977"/>
                </a:lnTo>
                <a:lnTo>
                  <a:pt x="42671" y="83388"/>
                </a:lnTo>
                <a:lnTo>
                  <a:pt x="112509" y="83388"/>
                </a:lnTo>
                <a:lnTo>
                  <a:pt x="151295" y="44602"/>
                </a:lnTo>
                <a:lnTo>
                  <a:pt x="176344" y="44602"/>
                </a:lnTo>
                <a:lnTo>
                  <a:pt x="165458" y="28495"/>
                </a:lnTo>
                <a:lnTo>
                  <a:pt x="134621" y="7655"/>
                </a:lnTo>
                <a:lnTo>
                  <a:pt x="96977" y="0"/>
                </a:lnTo>
                <a:close/>
              </a:path>
              <a:path w="194309" h="194309">
                <a:moveTo>
                  <a:pt x="176344" y="44602"/>
                </a:moveTo>
                <a:lnTo>
                  <a:pt x="151295" y="44602"/>
                </a:lnTo>
                <a:lnTo>
                  <a:pt x="164896" y="58191"/>
                </a:lnTo>
                <a:lnTo>
                  <a:pt x="77558" y="145465"/>
                </a:lnTo>
                <a:lnTo>
                  <a:pt x="178970" y="145465"/>
                </a:lnTo>
                <a:lnTo>
                  <a:pt x="186299" y="134621"/>
                </a:lnTo>
                <a:lnTo>
                  <a:pt x="193954" y="96977"/>
                </a:lnTo>
                <a:lnTo>
                  <a:pt x="186299" y="59332"/>
                </a:lnTo>
                <a:lnTo>
                  <a:pt x="176344" y="44602"/>
                </a:lnTo>
                <a:close/>
              </a:path>
              <a:path w="194309" h="194309">
                <a:moveTo>
                  <a:pt x="112509" y="83388"/>
                </a:moveTo>
                <a:lnTo>
                  <a:pt x="42671" y="83388"/>
                </a:lnTo>
                <a:lnTo>
                  <a:pt x="77558" y="118338"/>
                </a:lnTo>
                <a:lnTo>
                  <a:pt x="112509" y="83388"/>
                </a:lnTo>
                <a:close/>
              </a:path>
            </a:pathLst>
          </a:custGeom>
          <a:solidFill>
            <a:srgbClr val="0A683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60476"/>
            <a:ext cx="10692003" cy="16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226986"/>
            <a:ext cx="10692003" cy="166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93495"/>
            <a:ext cx="10692003" cy="1665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4514" y="1511604"/>
            <a:ext cx="678154" cy="131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9154" y="1543786"/>
            <a:ext cx="81915" cy="98425"/>
          </a:xfrm>
          <a:custGeom>
            <a:avLst/>
            <a:gdLst/>
            <a:ahLst/>
            <a:cxnLst/>
            <a:rect l="l" t="t" r="r" b="b"/>
            <a:pathLst>
              <a:path w="81914" h="98425">
                <a:moveTo>
                  <a:pt x="43484" y="0"/>
                </a:moveTo>
                <a:lnTo>
                  <a:pt x="5054" y="1422"/>
                </a:lnTo>
                <a:lnTo>
                  <a:pt x="0" y="7772"/>
                </a:lnTo>
                <a:lnTo>
                  <a:pt x="0" y="90284"/>
                </a:lnTo>
                <a:lnTo>
                  <a:pt x="647" y="92671"/>
                </a:lnTo>
                <a:lnTo>
                  <a:pt x="3302" y="95846"/>
                </a:lnTo>
                <a:lnTo>
                  <a:pt x="5499" y="96774"/>
                </a:lnTo>
                <a:lnTo>
                  <a:pt x="8636" y="97040"/>
                </a:lnTo>
                <a:lnTo>
                  <a:pt x="11010" y="97294"/>
                </a:lnTo>
                <a:lnTo>
                  <a:pt x="43014" y="98132"/>
                </a:lnTo>
                <a:lnTo>
                  <a:pt x="49809" y="97472"/>
                </a:lnTo>
                <a:lnTo>
                  <a:pt x="78486" y="80860"/>
                </a:lnTo>
                <a:lnTo>
                  <a:pt x="40309" y="80860"/>
                </a:lnTo>
                <a:lnTo>
                  <a:pt x="31356" y="80746"/>
                </a:lnTo>
                <a:lnTo>
                  <a:pt x="28968" y="80606"/>
                </a:lnTo>
                <a:lnTo>
                  <a:pt x="24358" y="80213"/>
                </a:lnTo>
                <a:lnTo>
                  <a:pt x="23317" y="80073"/>
                </a:lnTo>
                <a:lnTo>
                  <a:pt x="23317" y="54673"/>
                </a:lnTo>
                <a:lnTo>
                  <a:pt x="78287" y="54673"/>
                </a:lnTo>
                <a:lnTo>
                  <a:pt x="72428" y="48209"/>
                </a:lnTo>
                <a:lnTo>
                  <a:pt x="67297" y="45643"/>
                </a:lnTo>
                <a:lnTo>
                  <a:pt x="60617" y="44450"/>
                </a:lnTo>
                <a:lnTo>
                  <a:pt x="65976" y="43192"/>
                </a:lnTo>
                <a:lnTo>
                  <a:pt x="70091" y="40779"/>
                </a:lnTo>
                <a:lnTo>
                  <a:pt x="70655" y="40081"/>
                </a:lnTo>
                <a:lnTo>
                  <a:pt x="23317" y="40081"/>
                </a:lnTo>
                <a:lnTo>
                  <a:pt x="23317" y="17767"/>
                </a:lnTo>
                <a:lnTo>
                  <a:pt x="24955" y="17564"/>
                </a:lnTo>
                <a:lnTo>
                  <a:pt x="26885" y="17399"/>
                </a:lnTo>
                <a:lnTo>
                  <a:pt x="29121" y="17259"/>
                </a:lnTo>
                <a:lnTo>
                  <a:pt x="39433" y="17068"/>
                </a:lnTo>
                <a:lnTo>
                  <a:pt x="76627" y="17068"/>
                </a:lnTo>
                <a:lnTo>
                  <a:pt x="76466" y="16395"/>
                </a:lnTo>
                <a:lnTo>
                  <a:pt x="49580" y="495"/>
                </a:lnTo>
                <a:lnTo>
                  <a:pt x="43484" y="0"/>
                </a:lnTo>
                <a:close/>
              </a:path>
              <a:path w="81914" h="98425">
                <a:moveTo>
                  <a:pt x="78287" y="54673"/>
                </a:moveTo>
                <a:lnTo>
                  <a:pt x="39928" y="54673"/>
                </a:lnTo>
                <a:lnTo>
                  <a:pt x="43065" y="54914"/>
                </a:lnTo>
                <a:lnTo>
                  <a:pt x="48298" y="55905"/>
                </a:lnTo>
                <a:lnTo>
                  <a:pt x="56553" y="65163"/>
                </a:lnTo>
                <a:lnTo>
                  <a:pt x="56553" y="69329"/>
                </a:lnTo>
                <a:lnTo>
                  <a:pt x="40309" y="80860"/>
                </a:lnTo>
                <a:lnTo>
                  <a:pt x="78486" y="80860"/>
                </a:lnTo>
                <a:lnTo>
                  <a:pt x="80416" y="76936"/>
                </a:lnTo>
                <a:lnTo>
                  <a:pt x="81356" y="72466"/>
                </a:lnTo>
                <a:lnTo>
                  <a:pt x="81356" y="61163"/>
                </a:lnTo>
                <a:lnTo>
                  <a:pt x="79565" y="56083"/>
                </a:lnTo>
                <a:lnTo>
                  <a:pt x="78287" y="54673"/>
                </a:lnTo>
                <a:close/>
              </a:path>
              <a:path w="81914" h="98425">
                <a:moveTo>
                  <a:pt x="76627" y="17068"/>
                </a:moveTo>
                <a:lnTo>
                  <a:pt x="39433" y="17068"/>
                </a:lnTo>
                <a:lnTo>
                  <a:pt x="42214" y="17310"/>
                </a:lnTo>
                <a:lnTo>
                  <a:pt x="46774" y="18313"/>
                </a:lnTo>
                <a:lnTo>
                  <a:pt x="53975" y="26492"/>
                </a:lnTo>
                <a:lnTo>
                  <a:pt x="53975" y="32118"/>
                </a:lnTo>
                <a:lnTo>
                  <a:pt x="52489" y="35052"/>
                </a:lnTo>
                <a:lnTo>
                  <a:pt x="46609" y="39077"/>
                </a:lnTo>
                <a:lnTo>
                  <a:pt x="42316" y="40081"/>
                </a:lnTo>
                <a:lnTo>
                  <a:pt x="70655" y="40081"/>
                </a:lnTo>
                <a:lnTo>
                  <a:pt x="75857" y="33642"/>
                </a:lnTo>
                <a:lnTo>
                  <a:pt x="77292" y="29171"/>
                </a:lnTo>
                <a:lnTo>
                  <a:pt x="77292" y="19850"/>
                </a:lnTo>
                <a:lnTo>
                  <a:pt x="76627" y="170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5597" y="1510055"/>
            <a:ext cx="1954212" cy="166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6323" y="1542986"/>
            <a:ext cx="1562845" cy="1300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4866" y="1542986"/>
            <a:ext cx="2203843" cy="133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06561" y="525487"/>
            <a:ext cx="1305839" cy="2053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3405" y="2948330"/>
            <a:ext cx="2825445" cy="1910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3994" y="2994050"/>
            <a:ext cx="72390" cy="99695"/>
          </a:xfrm>
          <a:custGeom>
            <a:avLst/>
            <a:gdLst/>
            <a:ahLst/>
            <a:cxnLst/>
            <a:rect l="l" t="t" r="r" b="b"/>
            <a:pathLst>
              <a:path w="72389" h="99694">
                <a:moveTo>
                  <a:pt x="40724" y="0"/>
                </a:moveTo>
                <a:lnTo>
                  <a:pt x="32583" y="0"/>
                </a:lnTo>
                <a:lnTo>
                  <a:pt x="27922" y="1117"/>
                </a:lnTo>
                <a:lnTo>
                  <a:pt x="922" y="34924"/>
                </a:lnTo>
                <a:lnTo>
                  <a:pt x="0" y="41122"/>
                </a:lnTo>
                <a:lnTo>
                  <a:pt x="1" y="58458"/>
                </a:lnTo>
                <a:lnTo>
                  <a:pt x="19553" y="93979"/>
                </a:lnTo>
                <a:lnTo>
                  <a:pt x="34209" y="99580"/>
                </a:lnTo>
                <a:lnTo>
                  <a:pt x="43835" y="99580"/>
                </a:lnTo>
                <a:lnTo>
                  <a:pt x="47861" y="98793"/>
                </a:lnTo>
                <a:lnTo>
                  <a:pt x="55316" y="95681"/>
                </a:lnTo>
                <a:lnTo>
                  <a:pt x="55590" y="95503"/>
                </a:lnTo>
                <a:lnTo>
                  <a:pt x="38412" y="95503"/>
                </a:lnTo>
                <a:lnTo>
                  <a:pt x="35466" y="94767"/>
                </a:lnTo>
                <a:lnTo>
                  <a:pt x="18156" y="58458"/>
                </a:lnTo>
                <a:lnTo>
                  <a:pt x="18156" y="41122"/>
                </a:lnTo>
                <a:lnTo>
                  <a:pt x="34386" y="4851"/>
                </a:lnTo>
                <a:lnTo>
                  <a:pt x="36926" y="4063"/>
                </a:lnTo>
                <a:lnTo>
                  <a:pt x="51036" y="4063"/>
                </a:lnTo>
                <a:lnTo>
                  <a:pt x="50744" y="3860"/>
                </a:lnTo>
                <a:lnTo>
                  <a:pt x="48610" y="2717"/>
                </a:lnTo>
                <a:lnTo>
                  <a:pt x="43594" y="546"/>
                </a:lnTo>
                <a:lnTo>
                  <a:pt x="40724" y="0"/>
                </a:lnTo>
                <a:close/>
              </a:path>
              <a:path w="72389" h="99694">
                <a:moveTo>
                  <a:pt x="72016" y="69087"/>
                </a:moveTo>
                <a:lnTo>
                  <a:pt x="68956" y="69087"/>
                </a:lnTo>
                <a:lnTo>
                  <a:pt x="68410" y="72885"/>
                </a:lnTo>
                <a:lnTo>
                  <a:pt x="67368" y="76403"/>
                </a:lnTo>
                <a:lnTo>
                  <a:pt x="45042" y="95503"/>
                </a:lnTo>
                <a:lnTo>
                  <a:pt x="55590" y="95503"/>
                </a:lnTo>
                <a:lnTo>
                  <a:pt x="71470" y="73431"/>
                </a:lnTo>
                <a:lnTo>
                  <a:pt x="72016" y="69087"/>
                </a:lnTo>
                <a:close/>
              </a:path>
              <a:path w="72389" h="99694">
                <a:moveTo>
                  <a:pt x="51036" y="4063"/>
                </a:moveTo>
                <a:lnTo>
                  <a:pt x="44635" y="4063"/>
                </a:lnTo>
                <a:lnTo>
                  <a:pt x="49690" y="6705"/>
                </a:lnTo>
                <a:lnTo>
                  <a:pt x="59583" y="17271"/>
                </a:lnTo>
                <a:lnTo>
                  <a:pt x="63342" y="24790"/>
                </a:lnTo>
                <a:lnTo>
                  <a:pt x="65908" y="34543"/>
                </a:lnTo>
                <a:lnTo>
                  <a:pt x="68956" y="34543"/>
                </a:lnTo>
                <a:lnTo>
                  <a:pt x="68689" y="32791"/>
                </a:lnTo>
                <a:lnTo>
                  <a:pt x="68486" y="30949"/>
                </a:lnTo>
                <a:lnTo>
                  <a:pt x="68219" y="27431"/>
                </a:lnTo>
                <a:lnTo>
                  <a:pt x="68104" y="17271"/>
                </a:lnTo>
                <a:lnTo>
                  <a:pt x="68120" y="10159"/>
                </a:lnTo>
                <a:lnTo>
                  <a:pt x="57780" y="10159"/>
                </a:lnTo>
                <a:lnTo>
                  <a:pt x="56294" y="8267"/>
                </a:lnTo>
                <a:lnTo>
                  <a:pt x="54541" y="6565"/>
                </a:lnTo>
                <a:lnTo>
                  <a:pt x="52497" y="5079"/>
                </a:lnTo>
                <a:lnTo>
                  <a:pt x="51036" y="4063"/>
                </a:lnTo>
                <a:close/>
              </a:path>
              <a:path w="72389" h="99694">
                <a:moveTo>
                  <a:pt x="68956" y="1015"/>
                </a:moveTo>
                <a:lnTo>
                  <a:pt x="65908" y="1015"/>
                </a:lnTo>
                <a:lnTo>
                  <a:pt x="64422" y="1562"/>
                </a:lnTo>
                <a:lnTo>
                  <a:pt x="62785" y="2768"/>
                </a:lnTo>
                <a:lnTo>
                  <a:pt x="59443" y="6235"/>
                </a:lnTo>
                <a:lnTo>
                  <a:pt x="58313" y="8127"/>
                </a:lnTo>
                <a:lnTo>
                  <a:pt x="57780" y="10159"/>
                </a:lnTo>
                <a:lnTo>
                  <a:pt x="68120" y="10159"/>
                </a:lnTo>
                <a:lnTo>
                  <a:pt x="68232" y="7962"/>
                </a:lnTo>
                <a:lnTo>
                  <a:pt x="68450" y="5079"/>
                </a:lnTo>
                <a:lnTo>
                  <a:pt x="68697" y="2717"/>
                </a:lnTo>
                <a:lnTo>
                  <a:pt x="68956" y="10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8043" y="2997098"/>
            <a:ext cx="92710" cy="123189"/>
          </a:xfrm>
          <a:custGeom>
            <a:avLst/>
            <a:gdLst/>
            <a:ahLst/>
            <a:cxnLst/>
            <a:rect l="l" t="t" r="r" b="b"/>
            <a:pathLst>
              <a:path w="92710" h="123189">
                <a:moveTo>
                  <a:pt x="92456" y="89408"/>
                </a:moveTo>
                <a:lnTo>
                  <a:pt x="0" y="89408"/>
                </a:lnTo>
                <a:lnTo>
                  <a:pt x="546" y="95377"/>
                </a:lnTo>
                <a:lnTo>
                  <a:pt x="685" y="97193"/>
                </a:lnTo>
                <a:lnTo>
                  <a:pt x="865" y="100114"/>
                </a:lnTo>
                <a:lnTo>
                  <a:pt x="952" y="110718"/>
                </a:lnTo>
                <a:lnTo>
                  <a:pt x="685" y="114630"/>
                </a:lnTo>
                <a:lnTo>
                  <a:pt x="406" y="117856"/>
                </a:lnTo>
                <a:lnTo>
                  <a:pt x="0" y="122936"/>
                </a:lnTo>
                <a:lnTo>
                  <a:pt x="2032" y="122936"/>
                </a:lnTo>
                <a:lnTo>
                  <a:pt x="5562" y="119824"/>
                </a:lnTo>
                <a:lnTo>
                  <a:pt x="8648" y="115785"/>
                </a:lnTo>
                <a:lnTo>
                  <a:pt x="13931" y="105905"/>
                </a:lnTo>
                <a:lnTo>
                  <a:pt x="15240" y="100114"/>
                </a:lnTo>
                <a:lnTo>
                  <a:pt x="15240" y="93472"/>
                </a:lnTo>
                <a:lnTo>
                  <a:pt x="91891" y="93472"/>
                </a:lnTo>
                <a:lnTo>
                  <a:pt x="91986" y="92252"/>
                </a:lnTo>
                <a:lnTo>
                  <a:pt x="92189" y="90754"/>
                </a:lnTo>
                <a:lnTo>
                  <a:pt x="92456" y="89408"/>
                </a:lnTo>
                <a:close/>
              </a:path>
              <a:path w="92710" h="123189">
                <a:moveTo>
                  <a:pt x="91891" y="93472"/>
                </a:moveTo>
                <a:lnTo>
                  <a:pt x="77216" y="93472"/>
                </a:lnTo>
                <a:lnTo>
                  <a:pt x="77216" y="100114"/>
                </a:lnTo>
                <a:lnTo>
                  <a:pt x="78549" y="105905"/>
                </a:lnTo>
                <a:lnTo>
                  <a:pt x="83832" y="115785"/>
                </a:lnTo>
                <a:lnTo>
                  <a:pt x="86906" y="119824"/>
                </a:lnTo>
                <a:lnTo>
                  <a:pt x="90424" y="122936"/>
                </a:lnTo>
                <a:lnTo>
                  <a:pt x="92456" y="122936"/>
                </a:lnTo>
                <a:lnTo>
                  <a:pt x="92189" y="121310"/>
                </a:lnTo>
                <a:lnTo>
                  <a:pt x="91986" y="119621"/>
                </a:lnTo>
                <a:lnTo>
                  <a:pt x="91859" y="117856"/>
                </a:lnTo>
                <a:lnTo>
                  <a:pt x="91719" y="116370"/>
                </a:lnTo>
                <a:lnTo>
                  <a:pt x="91609" y="105905"/>
                </a:lnTo>
                <a:lnTo>
                  <a:pt x="91719" y="95377"/>
                </a:lnTo>
                <a:lnTo>
                  <a:pt x="91891" y="93472"/>
                </a:lnTo>
                <a:close/>
              </a:path>
              <a:path w="92710" h="123189">
                <a:moveTo>
                  <a:pt x="89408" y="0"/>
                </a:moveTo>
                <a:lnTo>
                  <a:pt x="16256" y="0"/>
                </a:lnTo>
                <a:lnTo>
                  <a:pt x="16256" y="2032"/>
                </a:lnTo>
                <a:lnTo>
                  <a:pt x="29476" y="6096"/>
                </a:lnTo>
                <a:lnTo>
                  <a:pt x="29476" y="42265"/>
                </a:lnTo>
                <a:lnTo>
                  <a:pt x="18707" y="80810"/>
                </a:lnTo>
                <a:lnTo>
                  <a:pt x="13017" y="89408"/>
                </a:lnTo>
                <a:lnTo>
                  <a:pt x="18084" y="89408"/>
                </a:lnTo>
                <a:lnTo>
                  <a:pt x="32715" y="50660"/>
                </a:lnTo>
                <a:lnTo>
                  <a:pt x="33540" y="42265"/>
                </a:lnTo>
                <a:lnTo>
                  <a:pt x="33540" y="4064"/>
                </a:lnTo>
                <a:lnTo>
                  <a:pt x="81280" y="4064"/>
                </a:lnTo>
                <a:lnTo>
                  <a:pt x="89408" y="2032"/>
                </a:lnTo>
                <a:lnTo>
                  <a:pt x="89408" y="0"/>
                </a:lnTo>
                <a:close/>
              </a:path>
              <a:path w="92710" h="123189">
                <a:moveTo>
                  <a:pt x="81280" y="4064"/>
                </a:moveTo>
                <a:lnTo>
                  <a:pt x="60960" y="4064"/>
                </a:lnTo>
                <a:lnTo>
                  <a:pt x="60960" y="89408"/>
                </a:lnTo>
                <a:lnTo>
                  <a:pt x="77216" y="89408"/>
                </a:lnTo>
                <a:lnTo>
                  <a:pt x="77216" y="5080"/>
                </a:lnTo>
                <a:lnTo>
                  <a:pt x="81280" y="40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5739" y="2994050"/>
            <a:ext cx="73660" cy="99695"/>
          </a:xfrm>
          <a:custGeom>
            <a:avLst/>
            <a:gdLst/>
            <a:ahLst/>
            <a:cxnLst/>
            <a:rect l="l" t="t" r="r" b="b"/>
            <a:pathLst>
              <a:path w="73660" h="99694">
                <a:moveTo>
                  <a:pt x="41452" y="0"/>
                </a:moveTo>
                <a:lnTo>
                  <a:pt x="31686" y="0"/>
                </a:lnTo>
                <a:lnTo>
                  <a:pt x="27050" y="1092"/>
                </a:lnTo>
                <a:lnTo>
                  <a:pt x="1003" y="34480"/>
                </a:lnTo>
                <a:lnTo>
                  <a:pt x="0" y="41656"/>
                </a:lnTo>
                <a:lnTo>
                  <a:pt x="120" y="58458"/>
                </a:lnTo>
                <a:lnTo>
                  <a:pt x="19367" y="93980"/>
                </a:lnTo>
                <a:lnTo>
                  <a:pt x="33451" y="99580"/>
                </a:lnTo>
                <a:lnTo>
                  <a:pt x="42938" y="99580"/>
                </a:lnTo>
                <a:lnTo>
                  <a:pt x="46964" y="98793"/>
                </a:lnTo>
                <a:lnTo>
                  <a:pt x="54419" y="95681"/>
                </a:lnTo>
                <a:lnTo>
                  <a:pt x="54693" y="95504"/>
                </a:lnTo>
                <a:lnTo>
                  <a:pt x="37795" y="95504"/>
                </a:lnTo>
                <a:lnTo>
                  <a:pt x="35051" y="94767"/>
                </a:lnTo>
                <a:lnTo>
                  <a:pt x="18287" y="58458"/>
                </a:lnTo>
                <a:lnTo>
                  <a:pt x="18287" y="49784"/>
                </a:lnTo>
                <a:lnTo>
                  <a:pt x="73151" y="49784"/>
                </a:lnTo>
                <a:lnTo>
                  <a:pt x="73151" y="45720"/>
                </a:lnTo>
                <a:lnTo>
                  <a:pt x="18287" y="45720"/>
                </a:lnTo>
                <a:lnTo>
                  <a:pt x="18554" y="37325"/>
                </a:lnTo>
                <a:lnTo>
                  <a:pt x="34543" y="3048"/>
                </a:lnTo>
                <a:lnTo>
                  <a:pt x="50062" y="3048"/>
                </a:lnTo>
                <a:lnTo>
                  <a:pt x="46088" y="1092"/>
                </a:lnTo>
                <a:lnTo>
                  <a:pt x="41452" y="0"/>
                </a:lnTo>
                <a:close/>
              </a:path>
              <a:path w="73660" h="99694">
                <a:moveTo>
                  <a:pt x="71119" y="69088"/>
                </a:moveTo>
                <a:lnTo>
                  <a:pt x="68059" y="69088"/>
                </a:lnTo>
                <a:lnTo>
                  <a:pt x="67525" y="72885"/>
                </a:lnTo>
                <a:lnTo>
                  <a:pt x="66471" y="76403"/>
                </a:lnTo>
                <a:lnTo>
                  <a:pt x="44157" y="95504"/>
                </a:lnTo>
                <a:lnTo>
                  <a:pt x="54693" y="95504"/>
                </a:lnTo>
                <a:lnTo>
                  <a:pt x="70573" y="73431"/>
                </a:lnTo>
                <a:lnTo>
                  <a:pt x="71119" y="69088"/>
                </a:lnTo>
                <a:close/>
              </a:path>
              <a:path w="73660" h="99694">
                <a:moveTo>
                  <a:pt x="50062" y="3048"/>
                </a:moveTo>
                <a:lnTo>
                  <a:pt x="38595" y="3048"/>
                </a:lnTo>
                <a:lnTo>
                  <a:pt x="40627" y="3695"/>
                </a:lnTo>
                <a:lnTo>
                  <a:pt x="44703" y="6273"/>
                </a:lnTo>
                <a:lnTo>
                  <a:pt x="54851" y="45720"/>
                </a:lnTo>
                <a:lnTo>
                  <a:pt x="73151" y="45720"/>
                </a:lnTo>
                <a:lnTo>
                  <a:pt x="73151" y="41656"/>
                </a:lnTo>
                <a:lnTo>
                  <a:pt x="72135" y="34480"/>
                </a:lnTo>
                <a:lnTo>
                  <a:pt x="68059" y="22009"/>
                </a:lnTo>
                <a:lnTo>
                  <a:pt x="65392" y="16840"/>
                </a:lnTo>
                <a:lnTo>
                  <a:pt x="58703" y="8534"/>
                </a:lnTo>
                <a:lnTo>
                  <a:pt x="54889" y="5422"/>
                </a:lnTo>
                <a:lnTo>
                  <a:pt x="50062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2955" y="2997098"/>
            <a:ext cx="88900" cy="97790"/>
          </a:xfrm>
          <a:custGeom>
            <a:avLst/>
            <a:gdLst/>
            <a:ahLst/>
            <a:cxnLst/>
            <a:rect l="l" t="t" r="r" b="b"/>
            <a:pathLst>
              <a:path w="88900" h="97789">
                <a:moveTo>
                  <a:pt x="0" y="82296"/>
                </a:moveTo>
                <a:lnTo>
                  <a:pt x="11988" y="97536"/>
                </a:lnTo>
                <a:lnTo>
                  <a:pt x="14693" y="96723"/>
                </a:lnTo>
                <a:lnTo>
                  <a:pt x="19837" y="93472"/>
                </a:lnTo>
                <a:lnTo>
                  <a:pt x="22110" y="90322"/>
                </a:lnTo>
                <a:lnTo>
                  <a:pt x="25058" y="83324"/>
                </a:lnTo>
                <a:lnTo>
                  <a:pt x="8940" y="83324"/>
                </a:lnTo>
                <a:lnTo>
                  <a:pt x="4064" y="83210"/>
                </a:lnTo>
                <a:lnTo>
                  <a:pt x="2717" y="83045"/>
                </a:lnTo>
                <a:lnTo>
                  <a:pt x="1358" y="82778"/>
                </a:lnTo>
                <a:lnTo>
                  <a:pt x="685" y="82575"/>
                </a:lnTo>
                <a:lnTo>
                  <a:pt x="0" y="82296"/>
                </a:lnTo>
                <a:close/>
              </a:path>
              <a:path w="88900" h="97789">
                <a:moveTo>
                  <a:pt x="80264" y="4063"/>
                </a:moveTo>
                <a:lnTo>
                  <a:pt x="59956" y="4064"/>
                </a:lnTo>
                <a:lnTo>
                  <a:pt x="59956" y="88392"/>
                </a:lnTo>
                <a:lnTo>
                  <a:pt x="47764" y="91440"/>
                </a:lnTo>
                <a:lnTo>
                  <a:pt x="47764" y="93472"/>
                </a:lnTo>
                <a:lnTo>
                  <a:pt x="88392" y="93472"/>
                </a:lnTo>
                <a:lnTo>
                  <a:pt x="88392" y="91440"/>
                </a:lnTo>
                <a:lnTo>
                  <a:pt x="76200" y="88392"/>
                </a:lnTo>
                <a:lnTo>
                  <a:pt x="76200" y="5080"/>
                </a:lnTo>
                <a:lnTo>
                  <a:pt x="80264" y="4063"/>
                </a:lnTo>
                <a:close/>
              </a:path>
              <a:path w="88900" h="97789">
                <a:moveTo>
                  <a:pt x="88392" y="0"/>
                </a:moveTo>
                <a:lnTo>
                  <a:pt x="13208" y="0"/>
                </a:lnTo>
                <a:lnTo>
                  <a:pt x="13208" y="2032"/>
                </a:lnTo>
                <a:lnTo>
                  <a:pt x="26416" y="6096"/>
                </a:lnTo>
                <a:lnTo>
                  <a:pt x="26315" y="39982"/>
                </a:lnTo>
                <a:lnTo>
                  <a:pt x="18605" y="77355"/>
                </a:lnTo>
                <a:lnTo>
                  <a:pt x="8940" y="83324"/>
                </a:lnTo>
                <a:lnTo>
                  <a:pt x="25058" y="83324"/>
                </a:lnTo>
                <a:lnTo>
                  <a:pt x="30371" y="42300"/>
                </a:lnTo>
                <a:lnTo>
                  <a:pt x="30480" y="4064"/>
                </a:lnTo>
                <a:lnTo>
                  <a:pt x="80264" y="4063"/>
                </a:lnTo>
                <a:lnTo>
                  <a:pt x="88392" y="2032"/>
                </a:lnTo>
                <a:lnTo>
                  <a:pt x="883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97603" y="2994050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70" h="99694">
                <a:moveTo>
                  <a:pt x="43624" y="0"/>
                </a:moveTo>
                <a:lnTo>
                  <a:pt x="33464" y="0"/>
                </a:lnTo>
                <a:lnTo>
                  <a:pt x="28587" y="1117"/>
                </a:lnTo>
                <a:lnTo>
                  <a:pt x="1054" y="34925"/>
                </a:lnTo>
                <a:lnTo>
                  <a:pt x="0" y="41935"/>
                </a:lnTo>
                <a:lnTo>
                  <a:pt x="0" y="57645"/>
                </a:lnTo>
                <a:lnTo>
                  <a:pt x="19367" y="93980"/>
                </a:lnTo>
                <a:lnTo>
                  <a:pt x="33464" y="99580"/>
                </a:lnTo>
                <a:lnTo>
                  <a:pt x="43624" y="99580"/>
                </a:lnTo>
                <a:lnTo>
                  <a:pt x="48463" y="98450"/>
                </a:lnTo>
                <a:lnTo>
                  <a:pt x="52499" y="96520"/>
                </a:lnTo>
                <a:lnTo>
                  <a:pt x="36296" y="96520"/>
                </a:lnTo>
                <a:lnTo>
                  <a:pt x="33972" y="95745"/>
                </a:lnTo>
                <a:lnTo>
                  <a:pt x="18288" y="58724"/>
                </a:lnTo>
                <a:lnTo>
                  <a:pt x="18288" y="40855"/>
                </a:lnTo>
                <a:lnTo>
                  <a:pt x="33972" y="3835"/>
                </a:lnTo>
                <a:lnTo>
                  <a:pt x="36296" y="3048"/>
                </a:lnTo>
                <a:lnTo>
                  <a:pt x="52499" y="3048"/>
                </a:lnTo>
                <a:lnTo>
                  <a:pt x="48463" y="1117"/>
                </a:lnTo>
                <a:lnTo>
                  <a:pt x="43624" y="0"/>
                </a:lnTo>
                <a:close/>
              </a:path>
              <a:path w="77470" h="99694">
                <a:moveTo>
                  <a:pt x="52499" y="3048"/>
                </a:moveTo>
                <a:lnTo>
                  <a:pt x="40919" y="3048"/>
                </a:lnTo>
                <a:lnTo>
                  <a:pt x="43243" y="3835"/>
                </a:lnTo>
                <a:lnTo>
                  <a:pt x="47980" y="6946"/>
                </a:lnTo>
                <a:lnTo>
                  <a:pt x="58928" y="40855"/>
                </a:lnTo>
                <a:lnTo>
                  <a:pt x="58928" y="58724"/>
                </a:lnTo>
                <a:lnTo>
                  <a:pt x="43243" y="95745"/>
                </a:lnTo>
                <a:lnTo>
                  <a:pt x="40919" y="96520"/>
                </a:lnTo>
                <a:lnTo>
                  <a:pt x="52499" y="96520"/>
                </a:lnTo>
                <a:lnTo>
                  <a:pt x="76161" y="64655"/>
                </a:lnTo>
                <a:lnTo>
                  <a:pt x="77216" y="57645"/>
                </a:lnTo>
                <a:lnTo>
                  <a:pt x="77216" y="41935"/>
                </a:lnTo>
                <a:lnTo>
                  <a:pt x="57810" y="5588"/>
                </a:lnTo>
                <a:lnTo>
                  <a:pt x="52499" y="30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91075" y="2995066"/>
            <a:ext cx="91440" cy="95885"/>
          </a:xfrm>
          <a:custGeom>
            <a:avLst/>
            <a:gdLst/>
            <a:ahLst/>
            <a:cxnLst/>
            <a:rect l="l" t="t" r="r" b="b"/>
            <a:pathLst>
              <a:path w="91439" h="95885">
                <a:moveTo>
                  <a:pt x="41643" y="2031"/>
                </a:moveTo>
                <a:lnTo>
                  <a:pt x="0" y="2031"/>
                </a:lnTo>
                <a:lnTo>
                  <a:pt x="0" y="4063"/>
                </a:lnTo>
                <a:lnTo>
                  <a:pt x="12191" y="7111"/>
                </a:lnTo>
                <a:lnTo>
                  <a:pt x="12191" y="90423"/>
                </a:lnTo>
                <a:lnTo>
                  <a:pt x="0" y="93471"/>
                </a:lnTo>
                <a:lnTo>
                  <a:pt x="0" y="95503"/>
                </a:lnTo>
                <a:lnTo>
                  <a:pt x="39623" y="95503"/>
                </a:lnTo>
                <a:lnTo>
                  <a:pt x="39623" y="93471"/>
                </a:lnTo>
                <a:lnTo>
                  <a:pt x="28435" y="90423"/>
                </a:lnTo>
                <a:lnTo>
                  <a:pt x="28435" y="66039"/>
                </a:lnTo>
                <a:lnTo>
                  <a:pt x="32552" y="58927"/>
                </a:lnTo>
                <a:lnTo>
                  <a:pt x="28435" y="58927"/>
                </a:lnTo>
                <a:lnTo>
                  <a:pt x="28435" y="7111"/>
                </a:lnTo>
                <a:lnTo>
                  <a:pt x="41643" y="4063"/>
                </a:lnTo>
                <a:lnTo>
                  <a:pt x="41643" y="2031"/>
                </a:lnTo>
                <a:close/>
              </a:path>
              <a:path w="91439" h="95885">
                <a:moveTo>
                  <a:pt x="54986" y="50596"/>
                </a:moveTo>
                <a:lnTo>
                  <a:pt x="37376" y="50596"/>
                </a:lnTo>
                <a:lnTo>
                  <a:pt x="61556" y="90423"/>
                </a:lnTo>
                <a:lnTo>
                  <a:pt x="50380" y="93471"/>
                </a:lnTo>
                <a:lnTo>
                  <a:pt x="50380" y="95503"/>
                </a:lnTo>
                <a:lnTo>
                  <a:pt x="91427" y="95503"/>
                </a:lnTo>
                <a:lnTo>
                  <a:pt x="91427" y="93471"/>
                </a:lnTo>
                <a:lnTo>
                  <a:pt x="79235" y="90423"/>
                </a:lnTo>
                <a:lnTo>
                  <a:pt x="54986" y="50596"/>
                </a:lnTo>
                <a:close/>
              </a:path>
              <a:path w="91439" h="95885">
                <a:moveTo>
                  <a:pt x="68338" y="0"/>
                </a:moveTo>
                <a:lnTo>
                  <a:pt x="28435" y="58927"/>
                </a:lnTo>
                <a:lnTo>
                  <a:pt x="32552" y="58927"/>
                </a:lnTo>
                <a:lnTo>
                  <a:pt x="37376" y="50596"/>
                </a:lnTo>
                <a:lnTo>
                  <a:pt x="54986" y="50596"/>
                </a:lnTo>
                <a:lnTo>
                  <a:pt x="45707" y="35356"/>
                </a:lnTo>
                <a:lnTo>
                  <a:pt x="50799" y="26415"/>
                </a:lnTo>
                <a:lnTo>
                  <a:pt x="53085" y="22351"/>
                </a:lnTo>
                <a:lnTo>
                  <a:pt x="55664" y="19303"/>
                </a:lnTo>
                <a:lnTo>
                  <a:pt x="61366" y="15239"/>
                </a:lnTo>
                <a:lnTo>
                  <a:pt x="65557" y="14223"/>
                </a:lnTo>
                <a:lnTo>
                  <a:pt x="78014" y="14223"/>
                </a:lnTo>
                <a:lnTo>
                  <a:pt x="75183" y="1015"/>
                </a:lnTo>
                <a:lnTo>
                  <a:pt x="74764" y="876"/>
                </a:lnTo>
                <a:lnTo>
                  <a:pt x="72809" y="342"/>
                </a:lnTo>
                <a:lnTo>
                  <a:pt x="71450" y="63"/>
                </a:lnTo>
                <a:lnTo>
                  <a:pt x="68338" y="0"/>
                </a:lnTo>
                <a:close/>
              </a:path>
              <a:path w="91439" h="95885">
                <a:moveTo>
                  <a:pt x="78014" y="14223"/>
                </a:moveTo>
                <a:lnTo>
                  <a:pt x="65557" y="14223"/>
                </a:lnTo>
                <a:lnTo>
                  <a:pt x="72567" y="14300"/>
                </a:lnTo>
                <a:lnTo>
                  <a:pt x="73456" y="14427"/>
                </a:lnTo>
                <a:lnTo>
                  <a:pt x="78231" y="15239"/>
                </a:lnTo>
                <a:lnTo>
                  <a:pt x="78014" y="142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7871" y="3527539"/>
            <a:ext cx="1297406" cy="1940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20433" y="3576294"/>
            <a:ext cx="1723995" cy="1452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09558" y="3576294"/>
            <a:ext cx="3727559" cy="1473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58900" y="4032618"/>
            <a:ext cx="1557489" cy="1910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83445" y="4078325"/>
            <a:ext cx="2784843" cy="145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32408" y="4032618"/>
            <a:ext cx="2785735" cy="1910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099070"/>
            <a:ext cx="10692003" cy="366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035" y="310476"/>
            <a:ext cx="1153048" cy="4680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3047" y="2331415"/>
            <a:ext cx="2516568" cy="1930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54740" y="2331415"/>
            <a:ext cx="1422287" cy="1910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2051" y="2327351"/>
            <a:ext cx="1952752" cy="1493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59950" y="2377122"/>
            <a:ext cx="1470994" cy="14734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8984" y="3965295"/>
            <a:ext cx="277863" cy="3226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6611" y="4031551"/>
            <a:ext cx="101600" cy="130810"/>
          </a:xfrm>
          <a:custGeom>
            <a:avLst/>
            <a:gdLst/>
            <a:ahLst/>
            <a:cxnLst/>
            <a:rect l="l" t="t" r="r" b="b"/>
            <a:pathLst>
              <a:path w="101600" h="130810">
                <a:moveTo>
                  <a:pt x="101028" y="130327"/>
                </a:moveTo>
                <a:lnTo>
                  <a:pt x="101028" y="0"/>
                </a:lnTo>
                <a:lnTo>
                  <a:pt x="97980" y="0"/>
                </a:lnTo>
                <a:lnTo>
                  <a:pt x="0" y="130327"/>
                </a:lnTo>
                <a:lnTo>
                  <a:pt x="101028" y="130327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983" y="3965295"/>
            <a:ext cx="278130" cy="323215"/>
          </a:xfrm>
          <a:custGeom>
            <a:avLst/>
            <a:gdLst/>
            <a:ahLst/>
            <a:cxnLst/>
            <a:rect l="l" t="t" r="r" b="b"/>
            <a:pathLst>
              <a:path w="278130" h="323214">
                <a:moveTo>
                  <a:pt x="250355" y="0"/>
                </a:moveTo>
                <a:lnTo>
                  <a:pt x="250355" y="196583"/>
                </a:lnTo>
                <a:lnTo>
                  <a:pt x="277876" y="196583"/>
                </a:lnTo>
                <a:lnTo>
                  <a:pt x="277876" y="258965"/>
                </a:lnTo>
                <a:lnTo>
                  <a:pt x="250355" y="258965"/>
                </a:lnTo>
                <a:lnTo>
                  <a:pt x="250355" y="322605"/>
                </a:lnTo>
                <a:lnTo>
                  <a:pt x="168656" y="322605"/>
                </a:lnTo>
                <a:lnTo>
                  <a:pt x="168656" y="258965"/>
                </a:lnTo>
                <a:lnTo>
                  <a:pt x="0" y="258965"/>
                </a:lnTo>
                <a:lnTo>
                  <a:pt x="0" y="166865"/>
                </a:lnTo>
                <a:lnTo>
                  <a:pt x="123494" y="0"/>
                </a:lnTo>
                <a:lnTo>
                  <a:pt x="250355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7125" y="3425050"/>
            <a:ext cx="261594" cy="3278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7120" y="3425050"/>
            <a:ext cx="261620" cy="328295"/>
          </a:xfrm>
          <a:custGeom>
            <a:avLst/>
            <a:gdLst/>
            <a:ahLst/>
            <a:cxnLst/>
            <a:rect l="l" t="t" r="r" b="b"/>
            <a:pathLst>
              <a:path w="261619" h="328295">
                <a:moveTo>
                  <a:pt x="130746" y="191439"/>
                </a:moveTo>
                <a:lnTo>
                  <a:pt x="110159" y="191439"/>
                </a:lnTo>
                <a:lnTo>
                  <a:pt x="110159" y="129057"/>
                </a:lnTo>
                <a:lnTo>
                  <a:pt x="130746" y="129057"/>
                </a:lnTo>
                <a:lnTo>
                  <a:pt x="140480" y="128933"/>
                </a:lnTo>
                <a:lnTo>
                  <a:pt x="176009" y="110642"/>
                </a:lnTo>
                <a:lnTo>
                  <a:pt x="176009" y="102806"/>
                </a:lnTo>
                <a:lnTo>
                  <a:pt x="176009" y="92519"/>
                </a:lnTo>
                <a:lnTo>
                  <a:pt x="140843" y="67309"/>
                </a:lnTo>
                <a:lnTo>
                  <a:pt x="130746" y="67106"/>
                </a:lnTo>
                <a:lnTo>
                  <a:pt x="121936" y="67221"/>
                </a:lnTo>
                <a:lnTo>
                  <a:pt x="86337" y="89203"/>
                </a:lnTo>
                <a:lnTo>
                  <a:pt x="85166" y="104597"/>
                </a:lnTo>
                <a:lnTo>
                  <a:pt x="85166" y="110998"/>
                </a:lnTo>
                <a:lnTo>
                  <a:pt x="3467" y="110998"/>
                </a:lnTo>
                <a:lnTo>
                  <a:pt x="3467" y="99860"/>
                </a:lnTo>
                <a:lnTo>
                  <a:pt x="4395" y="79217"/>
                </a:lnTo>
                <a:lnTo>
                  <a:pt x="18326" y="34188"/>
                </a:lnTo>
                <a:lnTo>
                  <a:pt x="60172" y="6299"/>
                </a:lnTo>
                <a:lnTo>
                  <a:pt x="112177" y="393"/>
                </a:lnTo>
                <a:lnTo>
                  <a:pt x="134632" y="0"/>
                </a:lnTo>
                <a:lnTo>
                  <a:pt x="147036" y="150"/>
                </a:lnTo>
                <a:lnTo>
                  <a:pt x="189721" y="3996"/>
                </a:lnTo>
                <a:lnTo>
                  <a:pt x="226100" y="18034"/>
                </a:lnTo>
                <a:lnTo>
                  <a:pt x="251450" y="49355"/>
                </a:lnTo>
                <a:lnTo>
                  <a:pt x="257708" y="86944"/>
                </a:lnTo>
                <a:lnTo>
                  <a:pt x="257020" y="101605"/>
                </a:lnTo>
                <a:lnTo>
                  <a:pt x="240145" y="145420"/>
                </a:lnTo>
                <a:lnTo>
                  <a:pt x="208241" y="159626"/>
                </a:lnTo>
                <a:lnTo>
                  <a:pt x="208241" y="163080"/>
                </a:lnTo>
                <a:lnTo>
                  <a:pt x="231585" y="168235"/>
                </a:lnTo>
                <a:lnTo>
                  <a:pt x="248258" y="181490"/>
                </a:lnTo>
                <a:lnTo>
                  <a:pt x="258260" y="202844"/>
                </a:lnTo>
                <a:lnTo>
                  <a:pt x="261594" y="232295"/>
                </a:lnTo>
                <a:lnTo>
                  <a:pt x="261017" y="246806"/>
                </a:lnTo>
                <a:lnTo>
                  <a:pt x="247267" y="290764"/>
                </a:lnTo>
                <a:lnTo>
                  <a:pt x="217791" y="315287"/>
                </a:lnTo>
                <a:lnTo>
                  <a:pt x="175902" y="325814"/>
                </a:lnTo>
                <a:lnTo>
                  <a:pt x="134632" y="327850"/>
                </a:lnTo>
                <a:lnTo>
                  <a:pt x="118702" y="327674"/>
                </a:lnTo>
                <a:lnTo>
                  <a:pt x="78867" y="325018"/>
                </a:lnTo>
                <a:lnTo>
                  <a:pt x="38176" y="312356"/>
                </a:lnTo>
                <a:lnTo>
                  <a:pt x="10033" y="282435"/>
                </a:lnTo>
                <a:lnTo>
                  <a:pt x="626" y="245034"/>
                </a:lnTo>
                <a:lnTo>
                  <a:pt x="0" y="229349"/>
                </a:lnTo>
                <a:lnTo>
                  <a:pt x="0" y="212128"/>
                </a:lnTo>
                <a:lnTo>
                  <a:pt x="81813" y="212128"/>
                </a:lnTo>
                <a:lnTo>
                  <a:pt x="81813" y="222834"/>
                </a:lnTo>
                <a:lnTo>
                  <a:pt x="82168" y="230842"/>
                </a:lnTo>
                <a:lnTo>
                  <a:pt x="108524" y="259540"/>
                </a:lnTo>
                <a:lnTo>
                  <a:pt x="130746" y="260756"/>
                </a:lnTo>
                <a:lnTo>
                  <a:pt x="140168" y="260620"/>
                </a:lnTo>
                <a:lnTo>
                  <a:pt x="177098" y="243451"/>
                </a:lnTo>
                <a:lnTo>
                  <a:pt x="179793" y="221576"/>
                </a:lnTo>
                <a:lnTo>
                  <a:pt x="179793" y="213461"/>
                </a:lnTo>
                <a:lnTo>
                  <a:pt x="141052" y="191620"/>
                </a:lnTo>
                <a:lnTo>
                  <a:pt x="130746" y="191439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8867" y="2264600"/>
            <a:ext cx="218109" cy="32260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8856" y="2264600"/>
            <a:ext cx="218440" cy="323215"/>
          </a:xfrm>
          <a:custGeom>
            <a:avLst/>
            <a:gdLst/>
            <a:ahLst/>
            <a:cxnLst/>
            <a:rect l="l" t="t" r="r" b="b"/>
            <a:pathLst>
              <a:path w="218440" h="323214">
                <a:moveTo>
                  <a:pt x="218122" y="0"/>
                </a:moveTo>
                <a:lnTo>
                  <a:pt x="218122" y="322605"/>
                </a:lnTo>
                <a:lnTo>
                  <a:pt x="132118" y="322605"/>
                </a:lnTo>
                <a:lnTo>
                  <a:pt x="132118" y="76136"/>
                </a:lnTo>
                <a:lnTo>
                  <a:pt x="48666" y="152273"/>
                </a:lnTo>
                <a:lnTo>
                  <a:pt x="0" y="97243"/>
                </a:lnTo>
                <a:lnTo>
                  <a:pt x="117411" y="0"/>
                </a:lnTo>
                <a:lnTo>
                  <a:pt x="218122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0592" y="2839732"/>
            <a:ext cx="254660" cy="32523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0591" y="2839732"/>
            <a:ext cx="255270" cy="325755"/>
          </a:xfrm>
          <a:custGeom>
            <a:avLst/>
            <a:gdLst/>
            <a:ahLst/>
            <a:cxnLst/>
            <a:rect l="l" t="t" r="r" b="b"/>
            <a:pathLst>
              <a:path w="255269" h="325755">
                <a:moveTo>
                  <a:pt x="254660" y="258127"/>
                </a:moveTo>
                <a:lnTo>
                  <a:pt x="254660" y="325234"/>
                </a:lnTo>
                <a:lnTo>
                  <a:pt x="0" y="325234"/>
                </a:lnTo>
                <a:lnTo>
                  <a:pt x="0" y="258127"/>
                </a:lnTo>
                <a:lnTo>
                  <a:pt x="264" y="244239"/>
                </a:lnTo>
                <a:lnTo>
                  <a:pt x="6842" y="203534"/>
                </a:lnTo>
                <a:lnTo>
                  <a:pt x="34275" y="173353"/>
                </a:lnTo>
                <a:lnTo>
                  <a:pt x="79070" y="156683"/>
                </a:lnTo>
                <a:lnTo>
                  <a:pt x="128883" y="144319"/>
                </a:lnTo>
                <a:lnTo>
                  <a:pt x="141144" y="141258"/>
                </a:lnTo>
                <a:lnTo>
                  <a:pt x="172542" y="114426"/>
                </a:lnTo>
                <a:lnTo>
                  <a:pt x="172542" y="102806"/>
                </a:lnTo>
                <a:lnTo>
                  <a:pt x="172542" y="92024"/>
                </a:lnTo>
                <a:lnTo>
                  <a:pt x="171183" y="84150"/>
                </a:lnTo>
                <a:lnTo>
                  <a:pt x="168490" y="79184"/>
                </a:lnTo>
                <a:lnTo>
                  <a:pt x="165798" y="74206"/>
                </a:lnTo>
                <a:lnTo>
                  <a:pt x="127355" y="67106"/>
                </a:lnTo>
                <a:lnTo>
                  <a:pt x="117604" y="67247"/>
                </a:lnTo>
                <a:lnTo>
                  <a:pt x="82721" y="89509"/>
                </a:lnTo>
                <a:lnTo>
                  <a:pt x="81749" y="104597"/>
                </a:lnTo>
                <a:lnTo>
                  <a:pt x="81749" y="120446"/>
                </a:lnTo>
                <a:lnTo>
                  <a:pt x="0" y="120446"/>
                </a:lnTo>
                <a:lnTo>
                  <a:pt x="0" y="104597"/>
                </a:lnTo>
                <a:lnTo>
                  <a:pt x="507" y="89109"/>
                </a:lnTo>
                <a:lnTo>
                  <a:pt x="8128" y="51561"/>
                </a:lnTo>
                <a:lnTo>
                  <a:pt x="32283" y="19786"/>
                </a:lnTo>
                <a:lnTo>
                  <a:pt x="71259" y="4305"/>
                </a:lnTo>
                <a:lnTo>
                  <a:pt x="111370" y="269"/>
                </a:lnTo>
                <a:lnTo>
                  <a:pt x="127279" y="0"/>
                </a:lnTo>
                <a:lnTo>
                  <a:pt x="147824" y="437"/>
                </a:lnTo>
                <a:lnTo>
                  <a:pt x="197116" y="6984"/>
                </a:lnTo>
                <a:lnTo>
                  <a:pt x="230686" y="26023"/>
                </a:lnTo>
                <a:lnTo>
                  <a:pt x="250432" y="63625"/>
                </a:lnTo>
                <a:lnTo>
                  <a:pt x="254241" y="101549"/>
                </a:lnTo>
                <a:lnTo>
                  <a:pt x="253967" y="114691"/>
                </a:lnTo>
                <a:lnTo>
                  <a:pt x="247350" y="154141"/>
                </a:lnTo>
                <a:lnTo>
                  <a:pt x="217261" y="187595"/>
                </a:lnTo>
                <a:lnTo>
                  <a:pt x="178831" y="202246"/>
                </a:lnTo>
                <a:lnTo>
                  <a:pt x="139388" y="212372"/>
                </a:lnTo>
                <a:lnTo>
                  <a:pt x="128587" y="214706"/>
                </a:lnTo>
                <a:lnTo>
                  <a:pt x="118174" y="217011"/>
                </a:lnTo>
                <a:lnTo>
                  <a:pt x="83019" y="239356"/>
                </a:lnTo>
                <a:lnTo>
                  <a:pt x="81699" y="247345"/>
                </a:lnTo>
                <a:lnTo>
                  <a:pt x="81699" y="258127"/>
                </a:lnTo>
                <a:lnTo>
                  <a:pt x="254660" y="258127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60476"/>
            <a:ext cx="10692003" cy="16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226986"/>
            <a:ext cx="10692003" cy="166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93495"/>
            <a:ext cx="10692003" cy="1665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4950" y="3765054"/>
            <a:ext cx="1792135" cy="355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4494" y="3870883"/>
            <a:ext cx="186055" cy="249554"/>
          </a:xfrm>
          <a:custGeom>
            <a:avLst/>
            <a:gdLst/>
            <a:ahLst/>
            <a:cxnLst/>
            <a:rect l="l" t="t" r="r" b="b"/>
            <a:pathLst>
              <a:path w="186054" h="249554">
                <a:moveTo>
                  <a:pt x="9016" y="184797"/>
                </a:moveTo>
                <a:lnTo>
                  <a:pt x="5714" y="184797"/>
                </a:lnTo>
                <a:lnTo>
                  <a:pt x="4724" y="185077"/>
                </a:lnTo>
                <a:lnTo>
                  <a:pt x="431" y="194475"/>
                </a:lnTo>
                <a:lnTo>
                  <a:pt x="88" y="196786"/>
                </a:lnTo>
                <a:lnTo>
                  <a:pt x="12496" y="234937"/>
                </a:lnTo>
                <a:lnTo>
                  <a:pt x="62268" y="248920"/>
                </a:lnTo>
                <a:lnTo>
                  <a:pt x="70370" y="249529"/>
                </a:lnTo>
                <a:lnTo>
                  <a:pt x="78803" y="249529"/>
                </a:lnTo>
                <a:lnTo>
                  <a:pt x="123088" y="244703"/>
                </a:lnTo>
                <a:lnTo>
                  <a:pt x="163248" y="225077"/>
                </a:lnTo>
                <a:lnTo>
                  <a:pt x="179144" y="204635"/>
                </a:lnTo>
                <a:lnTo>
                  <a:pt x="74345" y="204635"/>
                </a:lnTo>
                <a:lnTo>
                  <a:pt x="66690" y="204432"/>
                </a:lnTo>
                <a:lnTo>
                  <a:pt x="22774" y="192151"/>
                </a:lnTo>
                <a:lnTo>
                  <a:pt x="11785" y="185826"/>
                </a:lnTo>
                <a:lnTo>
                  <a:pt x="9016" y="184797"/>
                </a:lnTo>
                <a:close/>
              </a:path>
              <a:path w="186054" h="249554">
                <a:moveTo>
                  <a:pt x="174536" y="44894"/>
                </a:moveTo>
                <a:lnTo>
                  <a:pt x="82194" y="44894"/>
                </a:lnTo>
                <a:lnTo>
                  <a:pt x="87363" y="45427"/>
                </a:lnTo>
                <a:lnTo>
                  <a:pt x="96799" y="47586"/>
                </a:lnTo>
                <a:lnTo>
                  <a:pt x="114528" y="67132"/>
                </a:lnTo>
                <a:lnTo>
                  <a:pt x="114528" y="76403"/>
                </a:lnTo>
                <a:lnTo>
                  <a:pt x="80302" y="101041"/>
                </a:lnTo>
                <a:lnTo>
                  <a:pt x="72605" y="101701"/>
                </a:lnTo>
                <a:lnTo>
                  <a:pt x="38785" y="101701"/>
                </a:lnTo>
                <a:lnTo>
                  <a:pt x="37261" y="102031"/>
                </a:lnTo>
                <a:lnTo>
                  <a:pt x="31026" y="127901"/>
                </a:lnTo>
                <a:lnTo>
                  <a:pt x="31064" y="128892"/>
                </a:lnTo>
                <a:lnTo>
                  <a:pt x="39192" y="143129"/>
                </a:lnTo>
                <a:lnTo>
                  <a:pt x="75095" y="143129"/>
                </a:lnTo>
                <a:lnTo>
                  <a:pt x="83477" y="143776"/>
                </a:lnTo>
                <a:lnTo>
                  <a:pt x="117830" y="163868"/>
                </a:lnTo>
                <a:lnTo>
                  <a:pt x="118744" y="168021"/>
                </a:lnTo>
                <a:lnTo>
                  <a:pt x="118744" y="177596"/>
                </a:lnTo>
                <a:lnTo>
                  <a:pt x="88023" y="203898"/>
                </a:lnTo>
                <a:lnTo>
                  <a:pt x="81610" y="204635"/>
                </a:lnTo>
                <a:lnTo>
                  <a:pt x="179144" y="204635"/>
                </a:lnTo>
                <a:lnTo>
                  <a:pt x="181642" y="199222"/>
                </a:lnTo>
                <a:lnTo>
                  <a:pt x="184043" y="191401"/>
                </a:lnTo>
                <a:lnTo>
                  <a:pt x="185485" y="183038"/>
                </a:lnTo>
                <a:lnTo>
                  <a:pt x="185966" y="174129"/>
                </a:lnTo>
                <a:lnTo>
                  <a:pt x="185966" y="166687"/>
                </a:lnTo>
                <a:lnTo>
                  <a:pt x="166001" y="131876"/>
                </a:lnTo>
                <a:lnTo>
                  <a:pt x="134378" y="118821"/>
                </a:lnTo>
                <a:lnTo>
                  <a:pt x="134619" y="118313"/>
                </a:lnTo>
                <a:lnTo>
                  <a:pt x="169506" y="92646"/>
                </a:lnTo>
                <a:lnTo>
                  <a:pt x="177279" y="69786"/>
                </a:lnTo>
                <a:lnTo>
                  <a:pt x="177229" y="62547"/>
                </a:lnTo>
                <a:lnTo>
                  <a:pt x="176884" y="55920"/>
                </a:lnTo>
                <a:lnTo>
                  <a:pt x="175698" y="48804"/>
                </a:lnTo>
                <a:lnTo>
                  <a:pt x="174536" y="44894"/>
                </a:lnTo>
                <a:close/>
              </a:path>
              <a:path w="186054" h="249554">
                <a:moveTo>
                  <a:pt x="86994" y="0"/>
                </a:moveTo>
                <a:lnTo>
                  <a:pt x="45275" y="5003"/>
                </a:lnTo>
                <a:lnTo>
                  <a:pt x="6908" y="23037"/>
                </a:lnTo>
                <a:lnTo>
                  <a:pt x="3149" y="38938"/>
                </a:lnTo>
                <a:lnTo>
                  <a:pt x="3183" y="50063"/>
                </a:lnTo>
                <a:lnTo>
                  <a:pt x="9601" y="64490"/>
                </a:lnTo>
                <a:lnTo>
                  <a:pt x="12407" y="64490"/>
                </a:lnTo>
                <a:lnTo>
                  <a:pt x="15168" y="63461"/>
                </a:lnTo>
                <a:lnTo>
                  <a:pt x="22199" y="59537"/>
                </a:lnTo>
                <a:lnTo>
                  <a:pt x="26720" y="57302"/>
                </a:lnTo>
                <a:lnTo>
                  <a:pt x="37630" y="52336"/>
                </a:lnTo>
                <a:lnTo>
                  <a:pt x="44030" y="50063"/>
                </a:lnTo>
                <a:lnTo>
                  <a:pt x="58750" y="45923"/>
                </a:lnTo>
                <a:lnTo>
                  <a:pt x="67157" y="44894"/>
                </a:lnTo>
                <a:lnTo>
                  <a:pt x="174536" y="44894"/>
                </a:lnTo>
                <a:lnTo>
                  <a:pt x="173721" y="42152"/>
                </a:lnTo>
                <a:lnTo>
                  <a:pt x="146637" y="12227"/>
                </a:lnTo>
                <a:lnTo>
                  <a:pt x="106462" y="996"/>
                </a:lnTo>
                <a:lnTo>
                  <a:pt x="96943" y="249"/>
                </a:lnTo>
                <a:lnTo>
                  <a:pt x="86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4432" y="3870883"/>
            <a:ext cx="202565" cy="249554"/>
          </a:xfrm>
          <a:custGeom>
            <a:avLst/>
            <a:gdLst/>
            <a:ahLst/>
            <a:cxnLst/>
            <a:rect l="l" t="t" r="r" b="b"/>
            <a:pathLst>
              <a:path w="202564" h="249554">
                <a:moveTo>
                  <a:pt x="196514" y="47383"/>
                </a:moveTo>
                <a:lnTo>
                  <a:pt x="106908" y="47383"/>
                </a:lnTo>
                <a:lnTo>
                  <a:pt x="113563" y="48209"/>
                </a:lnTo>
                <a:lnTo>
                  <a:pt x="124307" y="51511"/>
                </a:lnTo>
                <a:lnTo>
                  <a:pt x="140893" y="81864"/>
                </a:lnTo>
                <a:lnTo>
                  <a:pt x="140893" y="102196"/>
                </a:lnTo>
                <a:lnTo>
                  <a:pt x="119316" y="102196"/>
                </a:lnTo>
                <a:lnTo>
                  <a:pt x="105004" y="102475"/>
                </a:lnTo>
                <a:lnTo>
                  <a:pt x="56767" y="109198"/>
                </a:lnTo>
                <a:lnTo>
                  <a:pt x="16986" y="130970"/>
                </a:lnTo>
                <a:lnTo>
                  <a:pt x="471" y="168250"/>
                </a:lnTo>
                <a:lnTo>
                  <a:pt x="0" y="177609"/>
                </a:lnTo>
                <a:lnTo>
                  <a:pt x="371" y="186255"/>
                </a:lnTo>
                <a:lnTo>
                  <a:pt x="17604" y="226503"/>
                </a:lnTo>
                <a:lnTo>
                  <a:pt x="55800" y="246952"/>
                </a:lnTo>
                <a:lnTo>
                  <a:pt x="80619" y="249529"/>
                </a:lnTo>
                <a:lnTo>
                  <a:pt x="91041" y="249019"/>
                </a:lnTo>
                <a:lnTo>
                  <a:pt x="127945" y="236854"/>
                </a:lnTo>
                <a:lnTo>
                  <a:pt x="150571" y="218528"/>
                </a:lnTo>
                <a:lnTo>
                  <a:pt x="202158" y="218528"/>
                </a:lnTo>
                <a:lnTo>
                  <a:pt x="202158" y="205384"/>
                </a:lnTo>
                <a:lnTo>
                  <a:pt x="94259" y="205384"/>
                </a:lnTo>
                <a:lnTo>
                  <a:pt x="86873" y="204888"/>
                </a:lnTo>
                <a:lnTo>
                  <a:pt x="61023" y="170167"/>
                </a:lnTo>
                <a:lnTo>
                  <a:pt x="62052" y="165328"/>
                </a:lnTo>
                <a:lnTo>
                  <a:pt x="96893" y="142648"/>
                </a:lnTo>
                <a:lnTo>
                  <a:pt x="117081" y="141389"/>
                </a:lnTo>
                <a:lnTo>
                  <a:pt x="202158" y="141389"/>
                </a:lnTo>
                <a:lnTo>
                  <a:pt x="202158" y="87312"/>
                </a:lnTo>
                <a:lnTo>
                  <a:pt x="201818" y="76289"/>
                </a:lnTo>
                <a:lnTo>
                  <a:pt x="200796" y="66043"/>
                </a:lnTo>
                <a:lnTo>
                  <a:pt x="199093" y="56572"/>
                </a:lnTo>
                <a:lnTo>
                  <a:pt x="196710" y="47878"/>
                </a:lnTo>
                <a:lnTo>
                  <a:pt x="196514" y="47383"/>
                </a:lnTo>
                <a:close/>
              </a:path>
              <a:path w="202564" h="249554">
                <a:moveTo>
                  <a:pt x="202158" y="218528"/>
                </a:moveTo>
                <a:lnTo>
                  <a:pt x="150571" y="218528"/>
                </a:lnTo>
                <a:lnTo>
                  <a:pt x="150571" y="238467"/>
                </a:lnTo>
                <a:lnTo>
                  <a:pt x="168681" y="245325"/>
                </a:lnTo>
                <a:lnTo>
                  <a:pt x="183057" y="245325"/>
                </a:lnTo>
                <a:lnTo>
                  <a:pt x="202158" y="238467"/>
                </a:lnTo>
                <a:lnTo>
                  <a:pt x="202158" y="218528"/>
                </a:lnTo>
                <a:close/>
              </a:path>
              <a:path w="202564" h="249554">
                <a:moveTo>
                  <a:pt x="202158" y="141389"/>
                </a:moveTo>
                <a:lnTo>
                  <a:pt x="140893" y="141389"/>
                </a:lnTo>
                <a:lnTo>
                  <a:pt x="140893" y="179095"/>
                </a:lnTo>
                <a:lnTo>
                  <a:pt x="135206" y="185155"/>
                </a:lnTo>
                <a:lnTo>
                  <a:pt x="103022" y="205384"/>
                </a:lnTo>
                <a:lnTo>
                  <a:pt x="202158" y="205384"/>
                </a:lnTo>
                <a:lnTo>
                  <a:pt x="202158" y="141389"/>
                </a:lnTo>
                <a:close/>
              </a:path>
              <a:path w="202564" h="249554">
                <a:moveTo>
                  <a:pt x="104432" y="0"/>
                </a:moveTo>
                <a:lnTo>
                  <a:pt x="62788" y="5059"/>
                </a:lnTo>
                <a:lnTo>
                  <a:pt x="24472" y="19392"/>
                </a:lnTo>
                <a:lnTo>
                  <a:pt x="12153" y="39522"/>
                </a:lnTo>
                <a:lnTo>
                  <a:pt x="12217" y="49328"/>
                </a:lnTo>
                <a:lnTo>
                  <a:pt x="21501" y="69697"/>
                </a:lnTo>
                <a:lnTo>
                  <a:pt x="25958" y="69697"/>
                </a:lnTo>
                <a:lnTo>
                  <a:pt x="29400" y="68554"/>
                </a:lnTo>
                <a:lnTo>
                  <a:pt x="37833" y="63906"/>
                </a:lnTo>
                <a:lnTo>
                  <a:pt x="43078" y="61353"/>
                </a:lnTo>
                <a:lnTo>
                  <a:pt x="84181" y="48245"/>
                </a:lnTo>
                <a:lnTo>
                  <a:pt x="98971" y="47383"/>
                </a:lnTo>
                <a:lnTo>
                  <a:pt x="196514" y="47383"/>
                </a:lnTo>
                <a:lnTo>
                  <a:pt x="193568" y="39951"/>
                </a:lnTo>
                <a:lnTo>
                  <a:pt x="165785" y="11531"/>
                </a:lnTo>
                <a:lnTo>
                  <a:pt x="128581" y="1274"/>
                </a:lnTo>
                <a:lnTo>
                  <a:pt x="116979" y="318"/>
                </a:lnTo>
                <a:lnTo>
                  <a:pt x="1044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3740" y="3870883"/>
            <a:ext cx="2188479" cy="24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79373" y="3771417"/>
            <a:ext cx="70485" cy="347345"/>
          </a:xfrm>
          <a:custGeom>
            <a:avLst/>
            <a:gdLst/>
            <a:ahLst/>
            <a:cxnLst/>
            <a:rect l="l" t="t" r="r" b="b"/>
            <a:pathLst>
              <a:path w="70484" h="347345">
                <a:moveTo>
                  <a:pt x="41579" y="0"/>
                </a:moveTo>
                <a:lnTo>
                  <a:pt x="28359" y="0"/>
                </a:lnTo>
                <a:lnTo>
                  <a:pt x="22847" y="253"/>
                </a:lnTo>
                <a:lnTo>
                  <a:pt x="1231" y="10756"/>
                </a:lnTo>
                <a:lnTo>
                  <a:pt x="1231" y="12903"/>
                </a:lnTo>
                <a:lnTo>
                  <a:pt x="7683" y="238125"/>
                </a:lnTo>
                <a:lnTo>
                  <a:pt x="29679" y="248793"/>
                </a:lnTo>
                <a:lnTo>
                  <a:pt x="40093" y="248793"/>
                </a:lnTo>
                <a:lnTo>
                  <a:pt x="68707" y="12903"/>
                </a:lnTo>
                <a:lnTo>
                  <a:pt x="68707" y="10756"/>
                </a:lnTo>
                <a:lnTo>
                  <a:pt x="41579" y="0"/>
                </a:lnTo>
                <a:close/>
              </a:path>
              <a:path w="70484" h="347345">
                <a:moveTo>
                  <a:pt x="41757" y="273850"/>
                </a:moveTo>
                <a:lnTo>
                  <a:pt x="28181" y="273850"/>
                </a:lnTo>
                <a:lnTo>
                  <a:pt x="22529" y="274459"/>
                </a:lnTo>
                <a:lnTo>
                  <a:pt x="0" y="303860"/>
                </a:lnTo>
                <a:lnTo>
                  <a:pt x="0" y="317588"/>
                </a:lnTo>
                <a:lnTo>
                  <a:pt x="28181" y="347014"/>
                </a:lnTo>
                <a:lnTo>
                  <a:pt x="41757" y="347014"/>
                </a:lnTo>
                <a:lnTo>
                  <a:pt x="69938" y="317588"/>
                </a:lnTo>
                <a:lnTo>
                  <a:pt x="69938" y="303860"/>
                </a:lnTo>
                <a:lnTo>
                  <a:pt x="41757" y="2738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099070"/>
            <a:ext cx="10692003" cy="366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035" y="310476"/>
            <a:ext cx="1153048" cy="4680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6183</TotalTime>
  <Words>3</Words>
  <Application>Microsoft Office PowerPoint</Application>
  <PresentationFormat>Произвольный</PresentationFormat>
  <Paragraphs>106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инвестици ханты мансийск 3</dc:title>
  <dc:creator>Гилёв Владимир Алексеевич</dc:creator>
  <cp:lastModifiedBy>Владимир Гилёв</cp:lastModifiedBy>
  <cp:revision>4</cp:revision>
  <cp:lastPrinted>2017-07-20T05:57:07Z</cp:lastPrinted>
  <dcterms:created xsi:type="dcterms:W3CDTF">2016-11-28T15:02:34Z</dcterms:created>
  <dcterms:modified xsi:type="dcterms:W3CDTF">2017-09-27T12:10:06Z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2016-11-28T00:00:00Z</vt:filetime>
  </property>
  <property fmtid="{D5CDD505-2E9C-101B-9397-08002B2CF9AE}" pid="3" name="Creator">
    <vt:lpwstr>Adobe Illustrator CC 2015 (Windows)</vt:lpwstr>
  </property>
  <property fmtid="{D5CDD505-2E9C-101B-9397-08002B2CF9AE}" pid="4" name="LastSaved">
    <vt:filetime>2016-11-28T00:00:00Z</vt:filetime>
  </property>
</Properties>
</file>