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75" r:id="rId8"/>
    <p:sldId id="276" r:id="rId9"/>
    <p:sldId id="277" r:id="rId10"/>
    <p:sldId id="266" r:id="rId11"/>
    <p:sldId id="278" r:id="rId12"/>
    <p:sldId id="269" r:id="rId13"/>
    <p:sldId id="270" r:id="rId14"/>
    <p:sldId id="281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5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94727-F3BB-4593-8132-31B5A540958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DCEDBA6-6507-4010-A91A-0B08C8B0B8B3}">
      <dgm:prSet phldrT="[Текст]" custT="1"/>
      <dgm:spPr>
        <a:scene3d>
          <a:camera prst="orthographicFront"/>
          <a:lightRig rig="threePt" dir="t"/>
        </a:scene3d>
        <a:sp3d>
          <a:bevelB w="101600" prst="riblet"/>
        </a:sp3d>
      </dgm:spPr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Доступность, удобный и гибкий график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2C79C4-133B-455A-BF84-28EB5520733F}" type="parTrans" cxnId="{9D3E6616-9FDF-4811-8105-780B3382162A}">
      <dgm:prSet/>
      <dgm:spPr/>
      <dgm:t>
        <a:bodyPr/>
        <a:lstStyle/>
        <a:p>
          <a:endParaRPr lang="ru-RU"/>
        </a:p>
      </dgm:t>
    </dgm:pt>
    <dgm:pt modelId="{CADECCFD-10FE-470A-8E3C-03C0F81798DB}" type="sibTrans" cxnId="{9D3E6616-9FDF-4811-8105-780B3382162A}">
      <dgm:prSet/>
      <dgm:spPr/>
      <dgm:t>
        <a:bodyPr/>
        <a:lstStyle/>
        <a:p>
          <a:endParaRPr lang="ru-RU"/>
        </a:p>
      </dgm:t>
    </dgm:pt>
    <dgm:pt modelId="{5A942D58-2A91-40B7-93C6-64492D5517B3}">
      <dgm:prSet phldrT="[Текст]" custT="1"/>
      <dgm:spPr>
        <a:scene3d>
          <a:camera prst="orthographicFront"/>
          <a:lightRig rig="threePt" dir="t"/>
        </a:scene3d>
        <a:sp3d>
          <a:bevelB w="101600" prst="riblet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Профессиональное образование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6035A-3003-4421-9D54-B99FA5427245}" type="sibTrans" cxnId="{0DA41555-72F2-45AE-AD8F-4147243E9073}">
      <dgm:prSet/>
      <dgm:spPr/>
      <dgm:t>
        <a:bodyPr/>
        <a:lstStyle/>
        <a:p>
          <a:endParaRPr lang="ru-RU"/>
        </a:p>
      </dgm:t>
    </dgm:pt>
    <dgm:pt modelId="{20A7BE0D-0991-47BA-A3F0-098AA9FA4924}" type="parTrans" cxnId="{0DA41555-72F2-45AE-AD8F-4147243E9073}">
      <dgm:prSet/>
      <dgm:spPr/>
      <dgm:t>
        <a:bodyPr/>
        <a:lstStyle/>
        <a:p>
          <a:endParaRPr lang="ru-RU"/>
        </a:p>
      </dgm:t>
    </dgm:pt>
    <dgm:pt modelId="{F2D357B9-AAA1-4184-B12F-F80A8F8CD852}">
      <dgm:prSet phldrT="[Текст]" custT="1"/>
      <dgm:spPr>
        <a:scene3d>
          <a:camera prst="orthographicFront"/>
          <a:lightRig rig="threePt" dir="t"/>
        </a:scene3d>
        <a:sp3d>
          <a:bevelB w="101600" prst="riblet"/>
        </a:sp3d>
      </dgm:spPr>
      <dgm:t>
        <a:bodyPr/>
        <a:lstStyle/>
        <a:p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Низкая стоимость</a:t>
          </a:r>
        </a:p>
        <a:p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Самоорганизация</a:t>
          </a:r>
        </a:p>
        <a:p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Социализация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2BA4D7-A53E-4581-9BFD-8512C5FB2D22}" type="sibTrans" cxnId="{ABBA62DF-0CB3-4022-AED1-DAAE2BEC13EA}">
      <dgm:prSet/>
      <dgm:spPr/>
      <dgm:t>
        <a:bodyPr/>
        <a:lstStyle/>
        <a:p>
          <a:endParaRPr lang="ru-RU"/>
        </a:p>
      </dgm:t>
    </dgm:pt>
    <dgm:pt modelId="{39A79D1B-D96C-45F5-BA8A-9A251DC91EB1}" type="parTrans" cxnId="{ABBA62DF-0CB3-4022-AED1-DAAE2BEC13EA}">
      <dgm:prSet/>
      <dgm:spPr/>
      <dgm:t>
        <a:bodyPr/>
        <a:lstStyle/>
        <a:p>
          <a:endParaRPr lang="ru-RU"/>
        </a:p>
      </dgm:t>
    </dgm:pt>
    <dgm:pt modelId="{5F50CD69-64EA-4FFC-8A0D-DFAC7FB929F1}">
      <dgm:prSet phldrT="[Текст]" custT="1"/>
      <dgm:spPr>
        <a:scene3d>
          <a:camera prst="orthographicFront"/>
          <a:lightRig rig="threePt" dir="t"/>
        </a:scene3d>
        <a:sp3d>
          <a:bevelB w="101600" prst="riblet"/>
        </a:sp3d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Конкурентоспособность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6AD32-DDEB-4674-963A-D8CCE05DECE2}" type="parTrans" cxnId="{D6448AAA-8CF9-4C53-A3C1-307689847D6A}">
      <dgm:prSet/>
      <dgm:spPr/>
      <dgm:t>
        <a:bodyPr/>
        <a:lstStyle/>
        <a:p>
          <a:endParaRPr lang="ru-RU"/>
        </a:p>
      </dgm:t>
    </dgm:pt>
    <dgm:pt modelId="{D1178986-E951-4AA0-AC4F-E928061596F1}" type="sibTrans" cxnId="{D6448AAA-8CF9-4C53-A3C1-307689847D6A}">
      <dgm:prSet/>
      <dgm:spPr/>
      <dgm:t>
        <a:bodyPr/>
        <a:lstStyle/>
        <a:p>
          <a:endParaRPr lang="ru-RU"/>
        </a:p>
      </dgm:t>
    </dgm:pt>
    <dgm:pt modelId="{F7D4660D-D2C9-4EB4-9483-81F740744C0D}" type="pres">
      <dgm:prSet presAssocID="{67794727-F3BB-4593-8132-31B5A5409581}" presName="arrowDiagram" presStyleCnt="0">
        <dgm:presLayoutVars>
          <dgm:chMax val="5"/>
          <dgm:dir/>
          <dgm:resizeHandles val="exact"/>
        </dgm:presLayoutVars>
      </dgm:prSet>
      <dgm:spPr/>
    </dgm:pt>
    <dgm:pt modelId="{6CD8B92F-328B-4F43-94CF-38106C94AF58}" type="pres">
      <dgm:prSet presAssocID="{67794727-F3BB-4593-8132-31B5A5409581}" presName="arrow" presStyleLbl="bgShp" presStyleIdx="0" presStyleCnt="1" custLinFactNeighborX="-338" custLinFactNeighborY="84"/>
      <dgm:spPr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B w="101600" prst="riblet"/>
        </a:sp3d>
      </dgm:spPr>
    </dgm:pt>
    <dgm:pt modelId="{465F1EBC-F1AC-4B89-A011-38D1ADE301C3}" type="pres">
      <dgm:prSet presAssocID="{67794727-F3BB-4593-8132-31B5A5409581}" presName="arrowDiagram4" presStyleCnt="0"/>
      <dgm:spPr/>
    </dgm:pt>
    <dgm:pt modelId="{B67F9E65-25B6-4624-AD95-C14F4C37A8B2}" type="pres">
      <dgm:prSet presAssocID="{0DCEDBA6-6507-4010-A91A-0B08C8B0B8B3}" presName="bullet4a" presStyleLbl="node1" presStyleIdx="0" presStyleCnt="4"/>
      <dgm:spPr/>
    </dgm:pt>
    <dgm:pt modelId="{E5CCED7C-751A-4FC6-8EF8-33949F9774C0}" type="pres">
      <dgm:prSet presAssocID="{0DCEDBA6-6507-4010-A91A-0B08C8B0B8B3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F0872-0743-44F7-B090-3EDC9FFA6C5E}" type="pres">
      <dgm:prSet presAssocID="{F2D357B9-AAA1-4184-B12F-F80A8F8CD852}" presName="bullet4b" presStyleLbl="node1" presStyleIdx="1" presStyleCnt="4"/>
      <dgm:spPr/>
    </dgm:pt>
    <dgm:pt modelId="{B684A607-A169-4005-AC56-E739DE0B5EA7}" type="pres">
      <dgm:prSet presAssocID="{F2D357B9-AAA1-4184-B12F-F80A8F8CD852}" presName="textBox4b" presStyleLbl="revTx" presStyleIdx="1" presStyleCnt="4" custLinFactNeighborX="3587" custLinFactNeighborY="-13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A7D15-1CDE-445B-BD19-5AEAD0B81098}" type="pres">
      <dgm:prSet presAssocID="{5A942D58-2A91-40B7-93C6-64492D5517B3}" presName="bullet4c" presStyleLbl="node1" presStyleIdx="2" presStyleCnt="4"/>
      <dgm:spPr/>
    </dgm:pt>
    <dgm:pt modelId="{C459142A-A8A3-4336-9F6A-C849D131883E}" type="pres">
      <dgm:prSet presAssocID="{5A942D58-2A91-40B7-93C6-64492D5517B3}" presName="textBox4c" presStyleLbl="revTx" presStyleIdx="2" presStyleCnt="4" custLinFactNeighborX="-3800" custLinFactNeighborY="-13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50CF6-E9D4-4A0F-852C-7E3224474623}" type="pres">
      <dgm:prSet presAssocID="{5F50CD69-64EA-4FFC-8A0D-DFAC7FB929F1}" presName="bullet4d" presStyleLbl="node1" presStyleIdx="3" presStyleCnt="4" custLinFactNeighborX="11648" custLinFactNeighborY="4819"/>
      <dgm:spPr/>
    </dgm:pt>
    <dgm:pt modelId="{13A176C6-08A9-46EE-BB26-0A79499F2046}" type="pres">
      <dgm:prSet presAssocID="{5F50CD69-64EA-4FFC-8A0D-DFAC7FB929F1}" presName="textBox4d" presStyleLbl="revTx" presStyleIdx="3" presStyleCnt="4" custLinFactNeighborX="-4748" custLinFactNeighborY="-3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BA62DF-0CB3-4022-AED1-DAAE2BEC13EA}" srcId="{67794727-F3BB-4593-8132-31B5A5409581}" destId="{F2D357B9-AAA1-4184-B12F-F80A8F8CD852}" srcOrd="1" destOrd="0" parTransId="{39A79D1B-D96C-45F5-BA8A-9A251DC91EB1}" sibTransId="{4E2BA4D7-A53E-4581-9BFD-8512C5FB2D22}"/>
    <dgm:cxn modelId="{1D5BAC7E-0F93-4869-B69C-A86E02CC0538}" type="presOf" srcId="{F2D357B9-AAA1-4184-B12F-F80A8F8CD852}" destId="{B684A607-A169-4005-AC56-E739DE0B5EA7}" srcOrd="0" destOrd="0" presId="urn:microsoft.com/office/officeart/2005/8/layout/arrow2"/>
    <dgm:cxn modelId="{D6448AAA-8CF9-4C53-A3C1-307689847D6A}" srcId="{67794727-F3BB-4593-8132-31B5A5409581}" destId="{5F50CD69-64EA-4FFC-8A0D-DFAC7FB929F1}" srcOrd="3" destOrd="0" parTransId="{52E6AD32-DDEB-4674-963A-D8CCE05DECE2}" sibTransId="{D1178986-E951-4AA0-AC4F-E928061596F1}"/>
    <dgm:cxn modelId="{0F2AFA72-F4D9-49E4-8027-C657DB1A78F7}" type="presOf" srcId="{0DCEDBA6-6507-4010-A91A-0B08C8B0B8B3}" destId="{E5CCED7C-751A-4FC6-8EF8-33949F9774C0}" srcOrd="0" destOrd="0" presId="urn:microsoft.com/office/officeart/2005/8/layout/arrow2"/>
    <dgm:cxn modelId="{7196C439-3618-4CE3-902F-5D55B4B07393}" type="presOf" srcId="{5F50CD69-64EA-4FFC-8A0D-DFAC7FB929F1}" destId="{13A176C6-08A9-46EE-BB26-0A79499F2046}" srcOrd="0" destOrd="0" presId="urn:microsoft.com/office/officeart/2005/8/layout/arrow2"/>
    <dgm:cxn modelId="{B03B7CE1-4663-4B0F-9858-86F177313F79}" type="presOf" srcId="{5A942D58-2A91-40B7-93C6-64492D5517B3}" destId="{C459142A-A8A3-4336-9F6A-C849D131883E}" srcOrd="0" destOrd="0" presId="urn:microsoft.com/office/officeart/2005/8/layout/arrow2"/>
    <dgm:cxn modelId="{0DA41555-72F2-45AE-AD8F-4147243E9073}" srcId="{67794727-F3BB-4593-8132-31B5A5409581}" destId="{5A942D58-2A91-40B7-93C6-64492D5517B3}" srcOrd="2" destOrd="0" parTransId="{20A7BE0D-0991-47BA-A3F0-098AA9FA4924}" sibTransId="{F086035A-3003-4421-9D54-B99FA5427245}"/>
    <dgm:cxn modelId="{A0688AA4-B381-4E62-BC91-51B148C991E5}" type="presOf" srcId="{67794727-F3BB-4593-8132-31B5A5409581}" destId="{F7D4660D-D2C9-4EB4-9483-81F740744C0D}" srcOrd="0" destOrd="0" presId="urn:microsoft.com/office/officeart/2005/8/layout/arrow2"/>
    <dgm:cxn modelId="{9D3E6616-9FDF-4811-8105-780B3382162A}" srcId="{67794727-F3BB-4593-8132-31B5A5409581}" destId="{0DCEDBA6-6507-4010-A91A-0B08C8B0B8B3}" srcOrd="0" destOrd="0" parTransId="{E42C79C4-133B-455A-BF84-28EB5520733F}" sibTransId="{CADECCFD-10FE-470A-8E3C-03C0F81798DB}"/>
    <dgm:cxn modelId="{E8E84BEE-A9EC-4D13-A8F0-AF34EFF058FE}" type="presParOf" srcId="{F7D4660D-D2C9-4EB4-9483-81F740744C0D}" destId="{6CD8B92F-328B-4F43-94CF-38106C94AF58}" srcOrd="0" destOrd="0" presId="urn:microsoft.com/office/officeart/2005/8/layout/arrow2"/>
    <dgm:cxn modelId="{706E08A5-9583-4A50-B1E2-4F0F93AE0E33}" type="presParOf" srcId="{F7D4660D-D2C9-4EB4-9483-81F740744C0D}" destId="{465F1EBC-F1AC-4B89-A011-38D1ADE301C3}" srcOrd="1" destOrd="0" presId="urn:microsoft.com/office/officeart/2005/8/layout/arrow2"/>
    <dgm:cxn modelId="{80C66B05-AB4D-4A0D-AFE3-4D0E0D92764C}" type="presParOf" srcId="{465F1EBC-F1AC-4B89-A011-38D1ADE301C3}" destId="{B67F9E65-25B6-4624-AD95-C14F4C37A8B2}" srcOrd="0" destOrd="0" presId="urn:microsoft.com/office/officeart/2005/8/layout/arrow2"/>
    <dgm:cxn modelId="{8C3A84BE-5593-4B6C-9347-8A929A4CD7AD}" type="presParOf" srcId="{465F1EBC-F1AC-4B89-A011-38D1ADE301C3}" destId="{E5CCED7C-751A-4FC6-8EF8-33949F9774C0}" srcOrd="1" destOrd="0" presId="urn:microsoft.com/office/officeart/2005/8/layout/arrow2"/>
    <dgm:cxn modelId="{622C7DF0-5DB8-4F44-97FB-8EBE79EDEEA2}" type="presParOf" srcId="{465F1EBC-F1AC-4B89-A011-38D1ADE301C3}" destId="{53EF0872-0743-44F7-B090-3EDC9FFA6C5E}" srcOrd="2" destOrd="0" presId="urn:microsoft.com/office/officeart/2005/8/layout/arrow2"/>
    <dgm:cxn modelId="{8167F331-3B51-4E0B-9038-3CEEB6319E13}" type="presParOf" srcId="{465F1EBC-F1AC-4B89-A011-38D1ADE301C3}" destId="{B684A607-A169-4005-AC56-E739DE0B5EA7}" srcOrd="3" destOrd="0" presId="urn:microsoft.com/office/officeart/2005/8/layout/arrow2"/>
    <dgm:cxn modelId="{CD3CE3A2-7B11-48B2-8DBC-514C9E8CC311}" type="presParOf" srcId="{465F1EBC-F1AC-4B89-A011-38D1ADE301C3}" destId="{C46A7D15-1CDE-445B-BD19-5AEAD0B81098}" srcOrd="4" destOrd="0" presId="urn:microsoft.com/office/officeart/2005/8/layout/arrow2"/>
    <dgm:cxn modelId="{D5F33FAC-97D0-4908-B555-E51D3EC2BA83}" type="presParOf" srcId="{465F1EBC-F1AC-4B89-A011-38D1ADE301C3}" destId="{C459142A-A8A3-4336-9F6A-C849D131883E}" srcOrd="5" destOrd="0" presId="urn:microsoft.com/office/officeart/2005/8/layout/arrow2"/>
    <dgm:cxn modelId="{FBFDF516-BA60-42A3-AB1E-8200C2789A48}" type="presParOf" srcId="{465F1EBC-F1AC-4B89-A011-38D1ADE301C3}" destId="{F4A50CF6-E9D4-4A0F-852C-7E3224474623}" srcOrd="6" destOrd="0" presId="urn:microsoft.com/office/officeart/2005/8/layout/arrow2"/>
    <dgm:cxn modelId="{72BDAFE0-0485-423E-9AB4-350756EB2505}" type="presParOf" srcId="{465F1EBC-F1AC-4B89-A011-38D1ADE301C3}" destId="{13A176C6-08A9-46EE-BB26-0A79499F2046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7820C5-54F2-4073-A6A7-5952EDABC19A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FAA5A2-4B41-454E-90F8-7EAD6E1BD99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Инвалиды с нарушениями слуха</a:t>
          </a:r>
          <a:endParaRPr lang="ru-RU" dirty="0">
            <a:solidFill>
              <a:srgbClr val="002060"/>
            </a:solidFill>
          </a:endParaRPr>
        </a:p>
      </dgm:t>
    </dgm:pt>
    <dgm:pt modelId="{64644C4F-19BA-46CF-B0F9-70E7F59D5726}" type="parTrans" cxnId="{008272C8-838A-463E-BE1D-AE5DE31EE056}">
      <dgm:prSet/>
      <dgm:spPr/>
      <dgm:t>
        <a:bodyPr/>
        <a:lstStyle/>
        <a:p>
          <a:endParaRPr lang="ru-RU"/>
        </a:p>
      </dgm:t>
    </dgm:pt>
    <dgm:pt modelId="{455F990F-B382-41CE-BDF6-AC796EC1E72E}" type="sibTrans" cxnId="{008272C8-838A-463E-BE1D-AE5DE31EE056}">
      <dgm:prSet/>
      <dgm:spPr/>
      <dgm:t>
        <a:bodyPr/>
        <a:lstStyle/>
        <a:p>
          <a:endParaRPr lang="ru-RU"/>
        </a:p>
      </dgm:t>
    </dgm:pt>
    <dgm:pt modelId="{366B1EB8-0752-4851-96E0-1CACA9B76BD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Инвалиды с нарушениями опорно-двигательного аппарата </a:t>
          </a:r>
          <a:endParaRPr lang="ru-RU" dirty="0">
            <a:solidFill>
              <a:srgbClr val="002060"/>
            </a:solidFill>
          </a:endParaRPr>
        </a:p>
      </dgm:t>
    </dgm:pt>
    <dgm:pt modelId="{927D7D43-C221-4691-B38B-FDCA5D9E2D0A}" type="parTrans" cxnId="{0B46CD10-3BB7-4FC9-B3C0-CD8543FFA9C8}">
      <dgm:prSet/>
      <dgm:spPr/>
      <dgm:t>
        <a:bodyPr/>
        <a:lstStyle/>
        <a:p>
          <a:endParaRPr lang="ru-RU"/>
        </a:p>
      </dgm:t>
    </dgm:pt>
    <dgm:pt modelId="{792F1415-240F-481E-9DCA-592A8B198899}" type="sibTrans" cxnId="{0B46CD10-3BB7-4FC9-B3C0-CD8543FFA9C8}">
      <dgm:prSet/>
      <dgm:spPr/>
      <dgm:t>
        <a:bodyPr/>
        <a:lstStyle/>
        <a:p>
          <a:endParaRPr lang="ru-RU"/>
        </a:p>
      </dgm:t>
    </dgm:pt>
    <dgm:pt modelId="{07236E36-A379-4C77-8973-72F2098BBB6F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Инвалиды передвигающиеся на креслах колясках</a:t>
          </a:r>
          <a:endParaRPr lang="ru-RU" dirty="0">
            <a:solidFill>
              <a:srgbClr val="002060"/>
            </a:solidFill>
          </a:endParaRPr>
        </a:p>
      </dgm:t>
    </dgm:pt>
    <dgm:pt modelId="{A8BA4111-FD79-4DB5-A6FF-6C9E690AE7A4}" type="sibTrans" cxnId="{F9E7C6F7-0C64-4EF8-A772-F249C9E838CC}">
      <dgm:prSet/>
      <dgm:spPr/>
      <dgm:t>
        <a:bodyPr/>
        <a:lstStyle/>
        <a:p>
          <a:endParaRPr lang="ru-RU"/>
        </a:p>
      </dgm:t>
    </dgm:pt>
    <dgm:pt modelId="{7FD6F79B-C416-4110-BCFB-127D188BF369}" type="parTrans" cxnId="{F9E7C6F7-0C64-4EF8-A772-F249C9E838CC}">
      <dgm:prSet/>
      <dgm:spPr/>
      <dgm:t>
        <a:bodyPr/>
        <a:lstStyle/>
        <a:p>
          <a:endParaRPr lang="ru-RU"/>
        </a:p>
      </dgm:t>
    </dgm:pt>
    <dgm:pt modelId="{AB9EC2D5-0A9E-460A-BF27-D1586532D93F}" type="pres">
      <dgm:prSet presAssocID="{AF7820C5-54F2-4073-A6A7-5952EDABC1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C756E1-8BEC-4942-8A56-C245A092153B}" type="pres">
      <dgm:prSet presAssocID="{31FAA5A2-4B41-454E-90F8-7EAD6E1BD99F}" presName="vertOne" presStyleCnt="0"/>
      <dgm:spPr/>
    </dgm:pt>
    <dgm:pt modelId="{995B8D29-89FF-44D2-88D2-66227D0199EF}" type="pres">
      <dgm:prSet presAssocID="{31FAA5A2-4B41-454E-90F8-7EAD6E1BD99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1F047D-44C9-446F-9CED-43A98F70FDD2}" type="pres">
      <dgm:prSet presAssocID="{31FAA5A2-4B41-454E-90F8-7EAD6E1BD99F}" presName="parTransOne" presStyleCnt="0"/>
      <dgm:spPr/>
    </dgm:pt>
    <dgm:pt modelId="{04193604-3095-4F02-9C8B-C4D0093C6A61}" type="pres">
      <dgm:prSet presAssocID="{31FAA5A2-4B41-454E-90F8-7EAD6E1BD99F}" presName="horzOne" presStyleCnt="0"/>
      <dgm:spPr/>
    </dgm:pt>
    <dgm:pt modelId="{8F838C79-8F9B-44C7-A4E1-9337FC15DCCC}" type="pres">
      <dgm:prSet presAssocID="{07236E36-A379-4C77-8973-72F2098BBB6F}" presName="vertTwo" presStyleCnt="0"/>
      <dgm:spPr/>
    </dgm:pt>
    <dgm:pt modelId="{972B2DD9-59B1-4782-903B-049FD216CE9E}" type="pres">
      <dgm:prSet presAssocID="{07236E36-A379-4C77-8973-72F2098BBB6F}" presName="txTwo" presStyleLbl="node2" presStyleIdx="0" presStyleCnt="2" custScaleY="144690" custLinFactNeighborX="-1640" custLinFactNeighborY="-3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08A2C-3D77-4BD9-8B9E-2105BAB959AA}" type="pres">
      <dgm:prSet presAssocID="{07236E36-A379-4C77-8973-72F2098BBB6F}" presName="horzTwo" presStyleCnt="0"/>
      <dgm:spPr/>
    </dgm:pt>
    <dgm:pt modelId="{53E96B41-CDCE-4DDD-9406-7FAF4AAD4EDA}" type="pres">
      <dgm:prSet presAssocID="{A8BA4111-FD79-4DB5-A6FF-6C9E690AE7A4}" presName="sibSpaceTwo" presStyleCnt="0"/>
      <dgm:spPr/>
    </dgm:pt>
    <dgm:pt modelId="{B4F719A2-97A4-40AB-A830-BC5474EBFE0F}" type="pres">
      <dgm:prSet presAssocID="{366B1EB8-0752-4851-96E0-1CACA9B76BD4}" presName="vertTwo" presStyleCnt="0"/>
      <dgm:spPr/>
    </dgm:pt>
    <dgm:pt modelId="{DB41AE3A-50E2-4E03-94F4-299173A21897}" type="pres">
      <dgm:prSet presAssocID="{366B1EB8-0752-4851-96E0-1CACA9B76BD4}" presName="txTwo" presStyleLbl="node2" presStyleIdx="1" presStyleCnt="2" custScaleY="149316" custLinFactNeighborX="-4200" custLinFactNeighborY="85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D058B1-41F3-4A10-AC31-1CFA1CDC3234}" type="pres">
      <dgm:prSet presAssocID="{366B1EB8-0752-4851-96E0-1CACA9B76BD4}" presName="horzTwo" presStyleCnt="0"/>
      <dgm:spPr/>
    </dgm:pt>
  </dgm:ptLst>
  <dgm:cxnLst>
    <dgm:cxn modelId="{0B46CD10-3BB7-4FC9-B3C0-CD8543FFA9C8}" srcId="{31FAA5A2-4B41-454E-90F8-7EAD6E1BD99F}" destId="{366B1EB8-0752-4851-96E0-1CACA9B76BD4}" srcOrd="1" destOrd="0" parTransId="{927D7D43-C221-4691-B38B-FDCA5D9E2D0A}" sibTransId="{792F1415-240F-481E-9DCA-592A8B198899}"/>
    <dgm:cxn modelId="{F9E7C6F7-0C64-4EF8-A772-F249C9E838CC}" srcId="{31FAA5A2-4B41-454E-90F8-7EAD6E1BD99F}" destId="{07236E36-A379-4C77-8973-72F2098BBB6F}" srcOrd="0" destOrd="0" parTransId="{7FD6F79B-C416-4110-BCFB-127D188BF369}" sibTransId="{A8BA4111-FD79-4DB5-A6FF-6C9E690AE7A4}"/>
    <dgm:cxn modelId="{008272C8-838A-463E-BE1D-AE5DE31EE056}" srcId="{AF7820C5-54F2-4073-A6A7-5952EDABC19A}" destId="{31FAA5A2-4B41-454E-90F8-7EAD6E1BD99F}" srcOrd="0" destOrd="0" parTransId="{64644C4F-19BA-46CF-B0F9-70E7F59D5726}" sibTransId="{455F990F-B382-41CE-BDF6-AC796EC1E72E}"/>
    <dgm:cxn modelId="{F7C39D79-DFE5-4E17-9748-CDE4924B614D}" type="presOf" srcId="{366B1EB8-0752-4851-96E0-1CACA9B76BD4}" destId="{DB41AE3A-50E2-4E03-94F4-299173A21897}" srcOrd="0" destOrd="0" presId="urn:microsoft.com/office/officeart/2005/8/layout/hierarchy4"/>
    <dgm:cxn modelId="{B2745409-2E5C-4356-81C2-ADA3778015DB}" type="presOf" srcId="{07236E36-A379-4C77-8973-72F2098BBB6F}" destId="{972B2DD9-59B1-4782-903B-049FD216CE9E}" srcOrd="0" destOrd="0" presId="urn:microsoft.com/office/officeart/2005/8/layout/hierarchy4"/>
    <dgm:cxn modelId="{CD57E39F-6841-4490-84C0-AE8FA7DA3688}" type="presOf" srcId="{31FAA5A2-4B41-454E-90F8-7EAD6E1BD99F}" destId="{995B8D29-89FF-44D2-88D2-66227D0199EF}" srcOrd="0" destOrd="0" presId="urn:microsoft.com/office/officeart/2005/8/layout/hierarchy4"/>
    <dgm:cxn modelId="{610D4F2A-3402-454F-ABDF-4117657E35F3}" type="presOf" srcId="{AF7820C5-54F2-4073-A6A7-5952EDABC19A}" destId="{AB9EC2D5-0A9E-460A-BF27-D1586532D93F}" srcOrd="0" destOrd="0" presId="urn:microsoft.com/office/officeart/2005/8/layout/hierarchy4"/>
    <dgm:cxn modelId="{0080630B-3542-4BBD-85D6-7D8D72F3A316}" type="presParOf" srcId="{AB9EC2D5-0A9E-460A-BF27-D1586532D93F}" destId="{A5C756E1-8BEC-4942-8A56-C245A092153B}" srcOrd="0" destOrd="0" presId="urn:microsoft.com/office/officeart/2005/8/layout/hierarchy4"/>
    <dgm:cxn modelId="{D54E1313-C9BB-4583-9DEA-D75DC21D01F5}" type="presParOf" srcId="{A5C756E1-8BEC-4942-8A56-C245A092153B}" destId="{995B8D29-89FF-44D2-88D2-66227D0199EF}" srcOrd="0" destOrd="0" presId="urn:microsoft.com/office/officeart/2005/8/layout/hierarchy4"/>
    <dgm:cxn modelId="{1B2C7B65-07E0-41DC-90AF-B127BA2B48EE}" type="presParOf" srcId="{A5C756E1-8BEC-4942-8A56-C245A092153B}" destId="{681F047D-44C9-446F-9CED-43A98F70FDD2}" srcOrd="1" destOrd="0" presId="urn:microsoft.com/office/officeart/2005/8/layout/hierarchy4"/>
    <dgm:cxn modelId="{47417EDC-96FD-4CAD-8D2D-F509B0F58530}" type="presParOf" srcId="{A5C756E1-8BEC-4942-8A56-C245A092153B}" destId="{04193604-3095-4F02-9C8B-C4D0093C6A61}" srcOrd="2" destOrd="0" presId="urn:microsoft.com/office/officeart/2005/8/layout/hierarchy4"/>
    <dgm:cxn modelId="{E4912C33-B1F0-4B81-978F-666679C9660E}" type="presParOf" srcId="{04193604-3095-4F02-9C8B-C4D0093C6A61}" destId="{8F838C79-8F9B-44C7-A4E1-9337FC15DCCC}" srcOrd="0" destOrd="0" presId="urn:microsoft.com/office/officeart/2005/8/layout/hierarchy4"/>
    <dgm:cxn modelId="{91E20A4D-7DEB-48F2-9A41-3168E84E19CD}" type="presParOf" srcId="{8F838C79-8F9B-44C7-A4E1-9337FC15DCCC}" destId="{972B2DD9-59B1-4782-903B-049FD216CE9E}" srcOrd="0" destOrd="0" presId="urn:microsoft.com/office/officeart/2005/8/layout/hierarchy4"/>
    <dgm:cxn modelId="{2D0FA323-4F2C-45B3-BF9A-CF0AE767870F}" type="presParOf" srcId="{8F838C79-8F9B-44C7-A4E1-9337FC15DCCC}" destId="{E4508A2C-3D77-4BD9-8B9E-2105BAB959AA}" srcOrd="1" destOrd="0" presId="urn:microsoft.com/office/officeart/2005/8/layout/hierarchy4"/>
    <dgm:cxn modelId="{5F279872-8B58-4779-9A1A-5E9608591978}" type="presParOf" srcId="{04193604-3095-4F02-9C8B-C4D0093C6A61}" destId="{53E96B41-CDCE-4DDD-9406-7FAF4AAD4EDA}" srcOrd="1" destOrd="0" presId="urn:microsoft.com/office/officeart/2005/8/layout/hierarchy4"/>
    <dgm:cxn modelId="{6C3F66AA-F3BE-4652-A288-1A042B7E5B56}" type="presParOf" srcId="{04193604-3095-4F02-9C8B-C4D0093C6A61}" destId="{B4F719A2-97A4-40AB-A830-BC5474EBFE0F}" srcOrd="2" destOrd="0" presId="urn:microsoft.com/office/officeart/2005/8/layout/hierarchy4"/>
    <dgm:cxn modelId="{0BA878F6-8E5B-4B33-BA55-42B5C588DCE7}" type="presParOf" srcId="{B4F719A2-97A4-40AB-A830-BC5474EBFE0F}" destId="{DB41AE3A-50E2-4E03-94F4-299173A21897}" srcOrd="0" destOrd="0" presId="urn:microsoft.com/office/officeart/2005/8/layout/hierarchy4"/>
    <dgm:cxn modelId="{B08F3604-8CC6-4F0F-B654-09615AF89F58}" type="presParOf" srcId="{B4F719A2-97A4-40AB-A830-BC5474EBFE0F}" destId="{19D058B1-41F3-4A10-AC31-1CFA1CDC323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0D895-568B-4E3B-B720-E255B35C66C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BED41E-5B77-4CBA-97C4-C9EF71AE4B9B}">
      <dgm:prSet phldrT="[Текст]"/>
      <dgm:spPr/>
      <dgm:t>
        <a:bodyPr/>
        <a:lstStyle/>
        <a:p>
          <a:r>
            <a:rPr lang="ru-RU" altLang="ru-RU" b="1" i="1" dirty="0" smtClean="0">
              <a:solidFill>
                <a:srgbClr val="002060"/>
              </a:solidFill>
            </a:rPr>
            <a:t>Экономика и бухгалтерский учет</a:t>
          </a:r>
          <a:r>
            <a:rPr lang="ru-RU" altLang="ru-RU" dirty="0" smtClean="0">
              <a:solidFill>
                <a:srgbClr val="002060"/>
              </a:solidFill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8AD8C11D-4C5D-4381-AACC-9454C0F418DB}" type="parTrans" cxnId="{7EE78136-C234-4C71-AED7-907C92BD694D}">
      <dgm:prSet/>
      <dgm:spPr/>
      <dgm:t>
        <a:bodyPr/>
        <a:lstStyle/>
        <a:p>
          <a:endParaRPr lang="ru-RU"/>
        </a:p>
      </dgm:t>
    </dgm:pt>
    <dgm:pt modelId="{F04F4E07-C164-48AF-91DB-58C2D23A6C81}" type="sibTrans" cxnId="{7EE78136-C234-4C71-AED7-907C92BD694D}">
      <dgm:prSet/>
      <dgm:spPr/>
      <dgm:t>
        <a:bodyPr/>
        <a:lstStyle/>
        <a:p>
          <a:endParaRPr lang="ru-RU"/>
        </a:p>
      </dgm:t>
    </dgm:pt>
    <dgm:pt modelId="{79EE1F8F-B2D7-48AC-A3B3-F7C0E87D1094}">
      <dgm:prSet phldrT="[Текст]"/>
      <dgm:spPr/>
      <dgm:t>
        <a:bodyPr/>
        <a:lstStyle/>
        <a:p>
          <a:r>
            <a:rPr lang="ru-RU" dirty="0" smtClean="0"/>
            <a:t>Предприятия всех форм собственности</a:t>
          </a:r>
          <a:endParaRPr lang="ru-RU" dirty="0"/>
        </a:p>
      </dgm:t>
    </dgm:pt>
    <dgm:pt modelId="{AC31ABD5-F626-4ADC-ABC7-4394CA221DF2}" type="parTrans" cxnId="{82E023BA-8BE6-4FAE-8D40-DB90B840CF5F}">
      <dgm:prSet/>
      <dgm:spPr/>
      <dgm:t>
        <a:bodyPr/>
        <a:lstStyle/>
        <a:p>
          <a:endParaRPr lang="ru-RU"/>
        </a:p>
      </dgm:t>
    </dgm:pt>
    <dgm:pt modelId="{F2E961C4-F1E7-4735-B734-DCA2FDAF7A76}" type="sibTrans" cxnId="{82E023BA-8BE6-4FAE-8D40-DB90B840CF5F}">
      <dgm:prSet/>
      <dgm:spPr/>
      <dgm:t>
        <a:bodyPr/>
        <a:lstStyle/>
        <a:p>
          <a:endParaRPr lang="ru-RU"/>
        </a:p>
      </dgm:t>
    </dgm:pt>
    <dgm:pt modelId="{2700EAFB-DE5A-48BE-97B6-1A59537F98F0}">
      <dgm:prSet phldrT="[Текст]"/>
      <dgm:spPr/>
      <dgm:t>
        <a:bodyPr/>
        <a:lstStyle/>
        <a:p>
          <a:r>
            <a:rPr lang="ru-RU" dirty="0" smtClean="0"/>
            <a:t>Возможность организации </a:t>
          </a:r>
          <a:r>
            <a:rPr lang="ru-RU" dirty="0" smtClean="0">
              <a:solidFill>
                <a:srgbClr val="002060"/>
              </a:solidFill>
            </a:rPr>
            <a:t>собственного дела. </a:t>
          </a:r>
          <a:endParaRPr lang="ru-RU" dirty="0">
            <a:solidFill>
              <a:srgbClr val="002060"/>
            </a:solidFill>
          </a:endParaRPr>
        </a:p>
      </dgm:t>
    </dgm:pt>
    <dgm:pt modelId="{389B4E71-0C62-4CD7-ABAF-0832705453FA}" type="parTrans" cxnId="{70CD866E-FEFD-4CE2-A38B-7525F302F0B6}">
      <dgm:prSet/>
      <dgm:spPr/>
      <dgm:t>
        <a:bodyPr/>
        <a:lstStyle/>
        <a:p>
          <a:endParaRPr lang="ru-RU"/>
        </a:p>
      </dgm:t>
    </dgm:pt>
    <dgm:pt modelId="{F974B063-2153-49D2-8742-D1617F302334}" type="sibTrans" cxnId="{70CD866E-FEFD-4CE2-A38B-7525F302F0B6}">
      <dgm:prSet/>
      <dgm:spPr/>
      <dgm:t>
        <a:bodyPr/>
        <a:lstStyle/>
        <a:p>
          <a:endParaRPr lang="ru-RU"/>
        </a:p>
      </dgm:t>
    </dgm:pt>
    <dgm:pt modelId="{F80E75E9-595D-4E34-835D-F6C42C19F5D1}">
      <dgm:prSet phldrT="[Текст]"/>
      <dgm:spPr/>
      <dgm:t>
        <a:bodyPr/>
        <a:lstStyle/>
        <a:p>
          <a:r>
            <a:rPr lang="ru-RU" altLang="ru-RU" b="1" i="1" dirty="0" smtClean="0">
              <a:solidFill>
                <a:srgbClr val="002060"/>
              </a:solidFill>
            </a:rPr>
            <a:t>Прикладная информатика </a:t>
          </a:r>
          <a:endParaRPr lang="ru-RU" dirty="0">
            <a:solidFill>
              <a:srgbClr val="002060"/>
            </a:solidFill>
          </a:endParaRPr>
        </a:p>
      </dgm:t>
    </dgm:pt>
    <dgm:pt modelId="{AA388046-54ED-48B6-996E-F62C6A8DAF86}" type="parTrans" cxnId="{EE5E4DF6-0853-458D-8466-5E533DC55886}">
      <dgm:prSet/>
      <dgm:spPr/>
      <dgm:t>
        <a:bodyPr/>
        <a:lstStyle/>
        <a:p>
          <a:endParaRPr lang="ru-RU"/>
        </a:p>
      </dgm:t>
    </dgm:pt>
    <dgm:pt modelId="{C569E2DC-D809-46E6-9DF6-74FDE22B1588}" type="sibTrans" cxnId="{EE5E4DF6-0853-458D-8466-5E533DC55886}">
      <dgm:prSet/>
      <dgm:spPr/>
      <dgm:t>
        <a:bodyPr/>
        <a:lstStyle/>
        <a:p>
          <a:endParaRPr lang="ru-RU"/>
        </a:p>
      </dgm:t>
    </dgm:pt>
    <dgm:pt modelId="{9AB51D83-15D7-491B-95D2-08C3E344BA0D}">
      <dgm:prSet phldrT="[Текст]"/>
      <dgm:spPr/>
      <dgm:t>
        <a:bodyPr/>
        <a:lstStyle/>
        <a:p>
          <a:r>
            <a:rPr lang="ru-RU" b="0" i="0" dirty="0" smtClean="0"/>
            <a:t>IT-сфера</a:t>
          </a:r>
          <a:endParaRPr lang="ru-RU" dirty="0"/>
        </a:p>
      </dgm:t>
    </dgm:pt>
    <dgm:pt modelId="{694DC9E0-CA46-4553-BB97-4CEA09FE22D5}" type="parTrans" cxnId="{F51364C9-9E02-43A7-BF28-C0953A2E97D7}">
      <dgm:prSet/>
      <dgm:spPr/>
      <dgm:t>
        <a:bodyPr/>
        <a:lstStyle/>
        <a:p>
          <a:endParaRPr lang="ru-RU"/>
        </a:p>
      </dgm:t>
    </dgm:pt>
    <dgm:pt modelId="{08E999D5-4F6F-4C78-96DA-7DD26F7D48F8}" type="sibTrans" cxnId="{F51364C9-9E02-43A7-BF28-C0953A2E97D7}">
      <dgm:prSet/>
      <dgm:spPr/>
      <dgm:t>
        <a:bodyPr/>
        <a:lstStyle/>
        <a:p>
          <a:endParaRPr lang="ru-RU"/>
        </a:p>
      </dgm:t>
    </dgm:pt>
    <dgm:pt modelId="{F8E32CF9-8557-4057-A767-B16CCC0C894B}">
      <dgm:prSet phldrT="[Текст]"/>
      <dgm:spPr/>
      <dgm:t>
        <a:bodyPr/>
        <a:lstStyle/>
        <a:p>
          <a:r>
            <a:rPr lang="ru-RU" dirty="0" smtClean="0"/>
            <a:t>Обслуживание программ</a:t>
          </a:r>
          <a:endParaRPr lang="ru-RU" dirty="0"/>
        </a:p>
      </dgm:t>
    </dgm:pt>
    <dgm:pt modelId="{10334837-9227-4CB5-A68F-3223A0BAE7CA}" type="parTrans" cxnId="{B10C6D07-5881-4862-97DB-8E93BC10C096}">
      <dgm:prSet/>
      <dgm:spPr/>
      <dgm:t>
        <a:bodyPr/>
        <a:lstStyle/>
        <a:p>
          <a:endParaRPr lang="ru-RU"/>
        </a:p>
      </dgm:t>
    </dgm:pt>
    <dgm:pt modelId="{3AF0FA80-C5C1-42E9-AB96-29F922A8571A}" type="sibTrans" cxnId="{B10C6D07-5881-4862-97DB-8E93BC10C096}">
      <dgm:prSet/>
      <dgm:spPr/>
      <dgm:t>
        <a:bodyPr/>
        <a:lstStyle/>
        <a:p>
          <a:endParaRPr lang="ru-RU"/>
        </a:p>
      </dgm:t>
    </dgm:pt>
    <dgm:pt modelId="{CE736CEA-BF0F-439A-85E3-02C925CAED88}">
      <dgm:prSet phldrT="[Текст]"/>
      <dgm:spPr/>
      <dgm:t>
        <a:bodyPr/>
        <a:lstStyle/>
        <a:p>
          <a:r>
            <a:rPr lang="ru-RU" altLang="ru-RU" b="1" i="1" dirty="0" smtClean="0"/>
            <a:t>К</a:t>
          </a:r>
          <a:r>
            <a:rPr lang="ru-RU" altLang="ru-RU" b="1" i="1" dirty="0" smtClean="0">
              <a:solidFill>
                <a:srgbClr val="002060"/>
              </a:solidFill>
            </a:rPr>
            <a:t>омпьютерные системы и комплексы </a:t>
          </a:r>
          <a:endParaRPr lang="ru-RU" dirty="0">
            <a:solidFill>
              <a:srgbClr val="002060"/>
            </a:solidFill>
          </a:endParaRPr>
        </a:p>
      </dgm:t>
    </dgm:pt>
    <dgm:pt modelId="{AD6F3775-A0C0-4E44-BA21-9FB09AFAA97A}" type="parTrans" cxnId="{FD886AFD-3B03-49D4-8831-3B8FCE3CB8E4}">
      <dgm:prSet/>
      <dgm:spPr/>
      <dgm:t>
        <a:bodyPr/>
        <a:lstStyle/>
        <a:p>
          <a:endParaRPr lang="ru-RU"/>
        </a:p>
      </dgm:t>
    </dgm:pt>
    <dgm:pt modelId="{68D6A9DC-AB5D-4646-982D-847CEF782518}" type="sibTrans" cxnId="{FD886AFD-3B03-49D4-8831-3B8FCE3CB8E4}">
      <dgm:prSet/>
      <dgm:spPr/>
      <dgm:t>
        <a:bodyPr/>
        <a:lstStyle/>
        <a:p>
          <a:endParaRPr lang="ru-RU"/>
        </a:p>
      </dgm:t>
    </dgm:pt>
    <dgm:pt modelId="{8E01559F-16C7-4B28-8174-965D1B6D7262}">
      <dgm:prSet phldrT="[Текст]"/>
      <dgm:spPr/>
      <dgm:t>
        <a:bodyPr/>
        <a:lstStyle/>
        <a:p>
          <a:r>
            <a:rPr lang="ru-RU" b="0" i="0" dirty="0" smtClean="0"/>
            <a:t>Устанавливать и настраивать оборудование</a:t>
          </a:r>
          <a:endParaRPr lang="ru-RU" dirty="0"/>
        </a:p>
      </dgm:t>
    </dgm:pt>
    <dgm:pt modelId="{CE444E11-4614-4EEA-A5F8-956A30BEDE55}" type="parTrans" cxnId="{C3B56800-BC36-426F-87FF-1E9F5A0735D8}">
      <dgm:prSet/>
      <dgm:spPr/>
      <dgm:t>
        <a:bodyPr/>
        <a:lstStyle/>
        <a:p>
          <a:endParaRPr lang="ru-RU"/>
        </a:p>
      </dgm:t>
    </dgm:pt>
    <dgm:pt modelId="{A11D05D6-AF88-43AB-9E78-22ED97E1012F}" type="sibTrans" cxnId="{C3B56800-BC36-426F-87FF-1E9F5A0735D8}">
      <dgm:prSet/>
      <dgm:spPr/>
      <dgm:t>
        <a:bodyPr/>
        <a:lstStyle/>
        <a:p>
          <a:endParaRPr lang="ru-RU"/>
        </a:p>
      </dgm:t>
    </dgm:pt>
    <dgm:pt modelId="{C6A0F75E-8D46-40C7-9EB8-CCF012165CD5}">
      <dgm:prSet phldrT="[Текст]"/>
      <dgm:spPr/>
      <dgm:t>
        <a:bodyPr/>
        <a:lstStyle/>
        <a:p>
          <a:r>
            <a:rPr lang="ru-RU" dirty="0" smtClean="0"/>
            <a:t>Разработка и настройка сайтов,лендинг страниц, СММ маркетинг</a:t>
          </a:r>
          <a:endParaRPr lang="ru-RU" dirty="0"/>
        </a:p>
      </dgm:t>
    </dgm:pt>
    <dgm:pt modelId="{702B96A9-8A5B-4961-A0F4-E9D45A17293C}" type="parTrans" cxnId="{C97A70E8-8228-4D69-AC3E-C9F765B9BEB7}">
      <dgm:prSet/>
      <dgm:spPr/>
      <dgm:t>
        <a:bodyPr/>
        <a:lstStyle/>
        <a:p>
          <a:endParaRPr lang="ru-RU"/>
        </a:p>
      </dgm:t>
    </dgm:pt>
    <dgm:pt modelId="{8C96A6D2-8979-4D27-B7FE-8405B0089E07}" type="sibTrans" cxnId="{C97A70E8-8228-4D69-AC3E-C9F765B9BEB7}">
      <dgm:prSet/>
      <dgm:spPr/>
      <dgm:t>
        <a:bodyPr/>
        <a:lstStyle/>
        <a:p>
          <a:endParaRPr lang="ru-RU"/>
        </a:p>
      </dgm:t>
    </dgm:pt>
    <dgm:pt modelId="{46F1A4D0-1C60-49F9-AB37-3C6621417B4A}">
      <dgm:prSet phldrT="[Текст]"/>
      <dgm:spPr/>
      <dgm:t>
        <a:bodyPr/>
        <a:lstStyle/>
        <a:p>
          <a:r>
            <a:rPr lang="ru-RU" b="0" i="0" dirty="0" smtClean="0"/>
            <a:t> Работа в компаниях и подразделениях , занимающиеся разработкой программных комплексов</a:t>
          </a:r>
          <a:endParaRPr lang="ru-RU" dirty="0"/>
        </a:p>
      </dgm:t>
    </dgm:pt>
    <dgm:pt modelId="{A32666A9-65F3-4EA7-BB76-B5EC0EFC0C01}" type="parTrans" cxnId="{8AE216B9-F45C-4F12-929B-B69AE695A73E}">
      <dgm:prSet/>
      <dgm:spPr/>
    </dgm:pt>
    <dgm:pt modelId="{E802293E-7766-4C9D-97B7-8FE2A783D98F}" type="sibTrans" cxnId="{8AE216B9-F45C-4F12-929B-B69AE695A73E}">
      <dgm:prSet/>
      <dgm:spPr/>
    </dgm:pt>
    <dgm:pt modelId="{F35E4EB2-8C14-46AF-8C2F-9BE5044FE070}" type="pres">
      <dgm:prSet presAssocID="{6DA0D895-568B-4E3B-B720-E255B35C66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DED7F4-5040-4C86-9191-FDBDA9E1BBEB}" type="pres">
      <dgm:prSet presAssocID="{C7BED41E-5B77-4CBA-97C4-C9EF71AE4B9B}" presName="composite" presStyleCnt="0"/>
      <dgm:spPr/>
    </dgm:pt>
    <dgm:pt modelId="{788E0FE8-982F-4769-B87A-D028299AF362}" type="pres">
      <dgm:prSet presAssocID="{C7BED41E-5B77-4CBA-97C4-C9EF71AE4B9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1D1EE-608B-406B-AD9E-DA356AA4B74A}" type="pres">
      <dgm:prSet presAssocID="{C7BED41E-5B77-4CBA-97C4-C9EF71AE4B9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98E57-E1FE-46F0-8AB5-797105F02250}" type="pres">
      <dgm:prSet presAssocID="{F04F4E07-C164-48AF-91DB-58C2D23A6C81}" presName="sp" presStyleCnt="0"/>
      <dgm:spPr/>
    </dgm:pt>
    <dgm:pt modelId="{2CDDA668-C157-4A62-8B87-87DA5D04BD0E}" type="pres">
      <dgm:prSet presAssocID="{F80E75E9-595D-4E34-835D-F6C42C19F5D1}" presName="composite" presStyleCnt="0"/>
      <dgm:spPr/>
    </dgm:pt>
    <dgm:pt modelId="{D3FCD971-EE57-4F8C-83D4-93D4F0EEC9E1}" type="pres">
      <dgm:prSet presAssocID="{F80E75E9-595D-4E34-835D-F6C42C19F5D1}" presName="parentText" presStyleLbl="alignNode1" presStyleIdx="1" presStyleCnt="3" custLinFactNeighborX="-26468" custLinFactNeighborY="-62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D252E-98CC-4491-95C2-7E73295FFFAD}" type="pres">
      <dgm:prSet presAssocID="{F80E75E9-595D-4E34-835D-F6C42C19F5D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7ED4E-A554-4715-9352-A271DF50BAEF}" type="pres">
      <dgm:prSet presAssocID="{C569E2DC-D809-46E6-9DF6-74FDE22B1588}" presName="sp" presStyleCnt="0"/>
      <dgm:spPr/>
    </dgm:pt>
    <dgm:pt modelId="{5D8D760C-8185-4074-8157-D5336992AB26}" type="pres">
      <dgm:prSet presAssocID="{CE736CEA-BF0F-439A-85E3-02C925CAED88}" presName="composite" presStyleCnt="0"/>
      <dgm:spPr/>
    </dgm:pt>
    <dgm:pt modelId="{F88CD44F-462A-42BF-A651-2AD06E28A176}" type="pres">
      <dgm:prSet presAssocID="{CE736CEA-BF0F-439A-85E3-02C925CAED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46887-CF25-4467-A8E4-FC05E0481CA0}" type="pres">
      <dgm:prSet presAssocID="{CE736CEA-BF0F-439A-85E3-02C925CAED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2E816-6EF7-4323-BFF8-06B8E9799970}" type="presOf" srcId="{F80E75E9-595D-4E34-835D-F6C42C19F5D1}" destId="{D3FCD971-EE57-4F8C-83D4-93D4F0EEC9E1}" srcOrd="0" destOrd="0" presId="urn:microsoft.com/office/officeart/2005/8/layout/chevron2"/>
    <dgm:cxn modelId="{8D5E5DD4-AED9-4828-AF9A-8752232BDEC0}" type="presOf" srcId="{46F1A4D0-1C60-49F9-AB37-3C6621417B4A}" destId="{2DDD252E-98CC-4491-95C2-7E73295FFFAD}" srcOrd="0" destOrd="1" presId="urn:microsoft.com/office/officeart/2005/8/layout/chevron2"/>
    <dgm:cxn modelId="{DCFDE180-28DD-4AC9-9517-0A1F26F3F09D}" type="presOf" srcId="{2700EAFB-DE5A-48BE-97B6-1A59537F98F0}" destId="{7D31D1EE-608B-406B-AD9E-DA356AA4B74A}" srcOrd="0" destOrd="1" presId="urn:microsoft.com/office/officeart/2005/8/layout/chevron2"/>
    <dgm:cxn modelId="{C97A70E8-8228-4D69-AC3E-C9F765B9BEB7}" srcId="{CE736CEA-BF0F-439A-85E3-02C925CAED88}" destId="{C6A0F75E-8D46-40C7-9EB8-CCF012165CD5}" srcOrd="1" destOrd="0" parTransId="{702B96A9-8A5B-4961-A0F4-E9D45A17293C}" sibTransId="{8C96A6D2-8979-4D27-B7FE-8405B0089E07}"/>
    <dgm:cxn modelId="{4FC5EA69-668D-4329-B8A9-8D0AA6ABC217}" type="presOf" srcId="{C7BED41E-5B77-4CBA-97C4-C9EF71AE4B9B}" destId="{788E0FE8-982F-4769-B87A-D028299AF362}" srcOrd="0" destOrd="0" presId="urn:microsoft.com/office/officeart/2005/8/layout/chevron2"/>
    <dgm:cxn modelId="{F51364C9-9E02-43A7-BF28-C0953A2E97D7}" srcId="{F80E75E9-595D-4E34-835D-F6C42C19F5D1}" destId="{9AB51D83-15D7-491B-95D2-08C3E344BA0D}" srcOrd="0" destOrd="0" parTransId="{694DC9E0-CA46-4553-BB97-4CEA09FE22D5}" sibTransId="{08E999D5-4F6F-4C78-96DA-7DD26F7D48F8}"/>
    <dgm:cxn modelId="{A41D50CF-B1AA-4AE4-A814-F793E325F02D}" type="presOf" srcId="{CE736CEA-BF0F-439A-85E3-02C925CAED88}" destId="{F88CD44F-462A-42BF-A651-2AD06E28A176}" srcOrd="0" destOrd="0" presId="urn:microsoft.com/office/officeart/2005/8/layout/chevron2"/>
    <dgm:cxn modelId="{B10C6D07-5881-4862-97DB-8E93BC10C096}" srcId="{F80E75E9-595D-4E34-835D-F6C42C19F5D1}" destId="{F8E32CF9-8557-4057-A767-B16CCC0C894B}" srcOrd="2" destOrd="0" parTransId="{10334837-9227-4CB5-A68F-3223A0BAE7CA}" sibTransId="{3AF0FA80-C5C1-42E9-AB96-29F922A8571A}"/>
    <dgm:cxn modelId="{7B1859B0-06E9-4E77-90DE-E97E18658F0B}" type="presOf" srcId="{F8E32CF9-8557-4057-A767-B16CCC0C894B}" destId="{2DDD252E-98CC-4491-95C2-7E73295FFFAD}" srcOrd="0" destOrd="2" presId="urn:microsoft.com/office/officeart/2005/8/layout/chevron2"/>
    <dgm:cxn modelId="{7EE78136-C234-4C71-AED7-907C92BD694D}" srcId="{6DA0D895-568B-4E3B-B720-E255B35C66C4}" destId="{C7BED41E-5B77-4CBA-97C4-C9EF71AE4B9B}" srcOrd="0" destOrd="0" parTransId="{8AD8C11D-4C5D-4381-AACC-9454C0F418DB}" sibTransId="{F04F4E07-C164-48AF-91DB-58C2D23A6C81}"/>
    <dgm:cxn modelId="{82E023BA-8BE6-4FAE-8D40-DB90B840CF5F}" srcId="{C7BED41E-5B77-4CBA-97C4-C9EF71AE4B9B}" destId="{79EE1F8F-B2D7-48AC-A3B3-F7C0E87D1094}" srcOrd="0" destOrd="0" parTransId="{AC31ABD5-F626-4ADC-ABC7-4394CA221DF2}" sibTransId="{F2E961C4-F1E7-4735-B734-DCA2FDAF7A76}"/>
    <dgm:cxn modelId="{C453FCCF-3946-44B8-9835-99A73BF1767E}" type="presOf" srcId="{6DA0D895-568B-4E3B-B720-E255B35C66C4}" destId="{F35E4EB2-8C14-46AF-8C2F-9BE5044FE070}" srcOrd="0" destOrd="0" presId="urn:microsoft.com/office/officeart/2005/8/layout/chevron2"/>
    <dgm:cxn modelId="{FD886AFD-3B03-49D4-8831-3B8FCE3CB8E4}" srcId="{6DA0D895-568B-4E3B-B720-E255B35C66C4}" destId="{CE736CEA-BF0F-439A-85E3-02C925CAED88}" srcOrd="2" destOrd="0" parTransId="{AD6F3775-A0C0-4E44-BA21-9FB09AFAA97A}" sibTransId="{68D6A9DC-AB5D-4646-982D-847CEF782518}"/>
    <dgm:cxn modelId="{70CD866E-FEFD-4CE2-A38B-7525F302F0B6}" srcId="{C7BED41E-5B77-4CBA-97C4-C9EF71AE4B9B}" destId="{2700EAFB-DE5A-48BE-97B6-1A59537F98F0}" srcOrd="1" destOrd="0" parTransId="{389B4E71-0C62-4CD7-ABAF-0832705453FA}" sibTransId="{F974B063-2153-49D2-8742-D1617F302334}"/>
    <dgm:cxn modelId="{93404C98-0D07-47E3-AAB1-DEA70F2B9F37}" type="presOf" srcId="{79EE1F8F-B2D7-48AC-A3B3-F7C0E87D1094}" destId="{7D31D1EE-608B-406B-AD9E-DA356AA4B74A}" srcOrd="0" destOrd="0" presId="urn:microsoft.com/office/officeart/2005/8/layout/chevron2"/>
    <dgm:cxn modelId="{EE5E4DF6-0853-458D-8466-5E533DC55886}" srcId="{6DA0D895-568B-4E3B-B720-E255B35C66C4}" destId="{F80E75E9-595D-4E34-835D-F6C42C19F5D1}" srcOrd="1" destOrd="0" parTransId="{AA388046-54ED-48B6-996E-F62C6A8DAF86}" sibTransId="{C569E2DC-D809-46E6-9DF6-74FDE22B1588}"/>
    <dgm:cxn modelId="{8AE216B9-F45C-4F12-929B-B69AE695A73E}" srcId="{F80E75E9-595D-4E34-835D-F6C42C19F5D1}" destId="{46F1A4D0-1C60-49F9-AB37-3C6621417B4A}" srcOrd="1" destOrd="0" parTransId="{A32666A9-65F3-4EA7-BB76-B5EC0EFC0C01}" sibTransId="{E802293E-7766-4C9D-97B7-8FE2A783D98F}"/>
    <dgm:cxn modelId="{5AADFA28-EA9F-4FE2-8E30-02F74023E602}" type="presOf" srcId="{9AB51D83-15D7-491B-95D2-08C3E344BA0D}" destId="{2DDD252E-98CC-4491-95C2-7E73295FFFAD}" srcOrd="0" destOrd="0" presId="urn:microsoft.com/office/officeart/2005/8/layout/chevron2"/>
    <dgm:cxn modelId="{C3B56800-BC36-426F-87FF-1E9F5A0735D8}" srcId="{CE736CEA-BF0F-439A-85E3-02C925CAED88}" destId="{8E01559F-16C7-4B28-8174-965D1B6D7262}" srcOrd="0" destOrd="0" parTransId="{CE444E11-4614-4EEA-A5F8-956A30BEDE55}" sibTransId="{A11D05D6-AF88-43AB-9E78-22ED97E1012F}"/>
    <dgm:cxn modelId="{AC4E6869-18CE-4342-A072-9F85D077D3F4}" type="presOf" srcId="{C6A0F75E-8D46-40C7-9EB8-CCF012165CD5}" destId="{3E946887-CF25-4467-A8E4-FC05E0481CA0}" srcOrd="0" destOrd="1" presId="urn:microsoft.com/office/officeart/2005/8/layout/chevron2"/>
    <dgm:cxn modelId="{96CAB10B-EE50-4AB0-B1A1-67752DB2382D}" type="presOf" srcId="{8E01559F-16C7-4B28-8174-965D1B6D7262}" destId="{3E946887-CF25-4467-A8E4-FC05E0481CA0}" srcOrd="0" destOrd="0" presId="urn:microsoft.com/office/officeart/2005/8/layout/chevron2"/>
    <dgm:cxn modelId="{2A8C1352-E397-4847-AD70-61E9F2E915B2}" type="presParOf" srcId="{F35E4EB2-8C14-46AF-8C2F-9BE5044FE070}" destId="{87DED7F4-5040-4C86-9191-FDBDA9E1BBEB}" srcOrd="0" destOrd="0" presId="urn:microsoft.com/office/officeart/2005/8/layout/chevron2"/>
    <dgm:cxn modelId="{66DCD208-36CD-434E-BE12-D777B2BCD78B}" type="presParOf" srcId="{87DED7F4-5040-4C86-9191-FDBDA9E1BBEB}" destId="{788E0FE8-982F-4769-B87A-D028299AF362}" srcOrd="0" destOrd="0" presId="urn:microsoft.com/office/officeart/2005/8/layout/chevron2"/>
    <dgm:cxn modelId="{3EB7C60D-A497-4CD0-BD2C-25AD1ECD44E1}" type="presParOf" srcId="{87DED7F4-5040-4C86-9191-FDBDA9E1BBEB}" destId="{7D31D1EE-608B-406B-AD9E-DA356AA4B74A}" srcOrd="1" destOrd="0" presId="urn:microsoft.com/office/officeart/2005/8/layout/chevron2"/>
    <dgm:cxn modelId="{872C4BCF-A05D-4616-8789-7A067172C055}" type="presParOf" srcId="{F35E4EB2-8C14-46AF-8C2F-9BE5044FE070}" destId="{CC098E57-E1FE-46F0-8AB5-797105F02250}" srcOrd="1" destOrd="0" presId="urn:microsoft.com/office/officeart/2005/8/layout/chevron2"/>
    <dgm:cxn modelId="{58D06642-5133-43DC-8AF2-304AE043967A}" type="presParOf" srcId="{F35E4EB2-8C14-46AF-8C2F-9BE5044FE070}" destId="{2CDDA668-C157-4A62-8B87-87DA5D04BD0E}" srcOrd="2" destOrd="0" presId="urn:microsoft.com/office/officeart/2005/8/layout/chevron2"/>
    <dgm:cxn modelId="{544A076A-5FEB-4E3E-B976-81E2B172B127}" type="presParOf" srcId="{2CDDA668-C157-4A62-8B87-87DA5D04BD0E}" destId="{D3FCD971-EE57-4F8C-83D4-93D4F0EEC9E1}" srcOrd="0" destOrd="0" presId="urn:microsoft.com/office/officeart/2005/8/layout/chevron2"/>
    <dgm:cxn modelId="{685438EA-2DF6-4246-A69C-99577E8670B7}" type="presParOf" srcId="{2CDDA668-C157-4A62-8B87-87DA5D04BD0E}" destId="{2DDD252E-98CC-4491-95C2-7E73295FFFAD}" srcOrd="1" destOrd="0" presId="urn:microsoft.com/office/officeart/2005/8/layout/chevron2"/>
    <dgm:cxn modelId="{316A2BC1-8CEF-4C73-AC23-B4A6754256F9}" type="presParOf" srcId="{F35E4EB2-8C14-46AF-8C2F-9BE5044FE070}" destId="{8F37ED4E-A554-4715-9352-A271DF50BAEF}" srcOrd="3" destOrd="0" presId="urn:microsoft.com/office/officeart/2005/8/layout/chevron2"/>
    <dgm:cxn modelId="{B1EC1FC0-65C5-479B-8258-BB23B85D0C28}" type="presParOf" srcId="{F35E4EB2-8C14-46AF-8C2F-9BE5044FE070}" destId="{5D8D760C-8185-4074-8157-D5336992AB26}" srcOrd="4" destOrd="0" presId="urn:microsoft.com/office/officeart/2005/8/layout/chevron2"/>
    <dgm:cxn modelId="{1A3CC560-C1DC-4E5D-B4EC-474B2C50444A}" type="presParOf" srcId="{5D8D760C-8185-4074-8157-D5336992AB26}" destId="{F88CD44F-462A-42BF-A651-2AD06E28A176}" srcOrd="0" destOrd="0" presId="urn:microsoft.com/office/officeart/2005/8/layout/chevron2"/>
    <dgm:cxn modelId="{77237A8A-33BF-489F-AD04-58A24955FFBF}" type="presParOf" srcId="{5D8D760C-8185-4074-8157-D5336992AB26}" destId="{3E946887-CF25-4467-A8E4-FC05E0481C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B69CF-9967-4FE6-9B9C-2756F5DAA01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BC455A-3E69-4E11-B591-0B1E4CCCEE5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Автоматизация технологических процессов</a:t>
          </a:r>
          <a:endParaRPr lang="ru-RU" dirty="0">
            <a:solidFill>
              <a:srgbClr val="002060"/>
            </a:solidFill>
          </a:endParaRPr>
        </a:p>
      </dgm:t>
    </dgm:pt>
    <dgm:pt modelId="{C75DC18B-387A-487B-9986-DF7F96D7C9A0}" type="parTrans" cxnId="{3EE2B252-E336-4BC8-BCAD-FB4D7BA18D5E}">
      <dgm:prSet/>
      <dgm:spPr/>
      <dgm:t>
        <a:bodyPr/>
        <a:lstStyle/>
        <a:p>
          <a:endParaRPr lang="ru-RU"/>
        </a:p>
      </dgm:t>
    </dgm:pt>
    <dgm:pt modelId="{D7ED6206-E14A-4EDD-84B1-EBEE2C9BF3CD}" type="sibTrans" cxnId="{3EE2B252-E336-4BC8-BCAD-FB4D7BA18D5E}">
      <dgm:prSet/>
      <dgm:spPr/>
      <dgm:t>
        <a:bodyPr/>
        <a:lstStyle/>
        <a:p>
          <a:endParaRPr lang="ru-RU"/>
        </a:p>
      </dgm:t>
    </dgm:pt>
    <dgm:pt modelId="{74CFB7E4-9FD5-472B-ABD9-65AB6D16AE01}">
      <dgm:prSet phldrT="[Текст]"/>
      <dgm:spPr/>
      <dgm:t>
        <a:bodyPr/>
        <a:lstStyle/>
        <a:p>
          <a:r>
            <a:rPr lang="ru-RU" dirty="0" smtClean="0"/>
            <a:t>Работа связанная с разработкой и контролем </a:t>
          </a:r>
          <a:r>
            <a:rPr lang="en-US" dirty="0" smtClean="0"/>
            <a:t>IT</a:t>
          </a:r>
          <a:r>
            <a:rPr lang="ru-RU" dirty="0" smtClean="0"/>
            <a:t> программ</a:t>
          </a:r>
          <a:endParaRPr lang="ru-RU" dirty="0"/>
        </a:p>
      </dgm:t>
    </dgm:pt>
    <dgm:pt modelId="{D89697AE-9C37-4312-9DA8-107E9FF12D8D}" type="parTrans" cxnId="{1AAE0994-56B5-4EC5-B852-8EC165B2796B}">
      <dgm:prSet/>
      <dgm:spPr/>
      <dgm:t>
        <a:bodyPr/>
        <a:lstStyle/>
        <a:p>
          <a:endParaRPr lang="ru-RU"/>
        </a:p>
      </dgm:t>
    </dgm:pt>
    <dgm:pt modelId="{D025C9A5-3195-4906-8F7C-6D453C47A01A}" type="sibTrans" cxnId="{1AAE0994-56B5-4EC5-B852-8EC165B2796B}">
      <dgm:prSet/>
      <dgm:spPr/>
      <dgm:t>
        <a:bodyPr/>
        <a:lstStyle/>
        <a:p>
          <a:endParaRPr lang="ru-RU"/>
        </a:p>
      </dgm:t>
    </dgm:pt>
    <dgm:pt modelId="{F80250D5-4775-4E67-B417-3C9E35D9E762}">
      <dgm:prSet phldrT="[Текст]"/>
      <dgm:spPr/>
      <dgm:t>
        <a:bodyPr/>
        <a:lstStyle/>
        <a:p>
          <a:r>
            <a:rPr lang="ru-RU" dirty="0" smtClean="0"/>
            <a:t>Внедрение и запуск бизнес процессов</a:t>
          </a:r>
          <a:endParaRPr lang="ru-RU" dirty="0"/>
        </a:p>
      </dgm:t>
    </dgm:pt>
    <dgm:pt modelId="{49CF1685-4195-47F6-938F-754260F105C9}" type="parTrans" cxnId="{3528CB1E-70D1-4636-AED8-3481E50AFD58}">
      <dgm:prSet/>
      <dgm:spPr/>
      <dgm:t>
        <a:bodyPr/>
        <a:lstStyle/>
        <a:p>
          <a:endParaRPr lang="ru-RU"/>
        </a:p>
      </dgm:t>
    </dgm:pt>
    <dgm:pt modelId="{2B148C9D-F4B3-44CA-A2BF-1F08EEA0BFD8}" type="sibTrans" cxnId="{3528CB1E-70D1-4636-AED8-3481E50AFD58}">
      <dgm:prSet/>
      <dgm:spPr/>
      <dgm:t>
        <a:bodyPr/>
        <a:lstStyle/>
        <a:p>
          <a:endParaRPr lang="ru-RU"/>
        </a:p>
      </dgm:t>
    </dgm:pt>
    <dgm:pt modelId="{ED4E3EE4-B0E3-4083-9CA2-7F1C12457E4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Управление качеством</a:t>
          </a:r>
          <a:endParaRPr lang="ru-RU" dirty="0">
            <a:solidFill>
              <a:srgbClr val="002060"/>
            </a:solidFill>
          </a:endParaRPr>
        </a:p>
      </dgm:t>
    </dgm:pt>
    <dgm:pt modelId="{4BD77686-35C8-4308-A33C-B12F6BBA3BF9}" type="parTrans" cxnId="{178FD341-8113-4596-AF84-AAD579A51110}">
      <dgm:prSet/>
      <dgm:spPr/>
      <dgm:t>
        <a:bodyPr/>
        <a:lstStyle/>
        <a:p>
          <a:endParaRPr lang="ru-RU"/>
        </a:p>
      </dgm:t>
    </dgm:pt>
    <dgm:pt modelId="{8CF3A085-767D-4F80-AA28-9C1691268775}" type="sibTrans" cxnId="{178FD341-8113-4596-AF84-AAD579A51110}">
      <dgm:prSet/>
      <dgm:spPr/>
      <dgm:t>
        <a:bodyPr/>
        <a:lstStyle/>
        <a:p>
          <a:endParaRPr lang="ru-RU"/>
        </a:p>
      </dgm:t>
    </dgm:pt>
    <dgm:pt modelId="{2A9497F5-E3FB-4696-9DA6-70B1274E0A58}">
      <dgm:prSet phldrT="[Текст]"/>
      <dgm:spPr/>
      <dgm:t>
        <a:bodyPr/>
        <a:lstStyle/>
        <a:p>
          <a:r>
            <a:rPr lang="ru-RU" dirty="0" smtClean="0"/>
            <a:t>Работа менеджером, </a:t>
          </a:r>
          <a:r>
            <a:rPr lang="ru-RU" dirty="0" smtClean="0">
              <a:solidFill>
                <a:srgbClr val="002060"/>
              </a:solidFill>
            </a:rPr>
            <a:t>технологом на предприятиях ТЭК</a:t>
          </a:r>
          <a:endParaRPr lang="ru-RU" dirty="0">
            <a:solidFill>
              <a:srgbClr val="002060"/>
            </a:solidFill>
          </a:endParaRPr>
        </a:p>
      </dgm:t>
    </dgm:pt>
    <dgm:pt modelId="{082ECE7F-2E53-4C70-80AF-4B6C113C7FD5}" type="parTrans" cxnId="{B76DC54F-10E9-4A31-8DD4-B371C08D0DE4}">
      <dgm:prSet/>
      <dgm:spPr/>
      <dgm:t>
        <a:bodyPr/>
        <a:lstStyle/>
        <a:p>
          <a:endParaRPr lang="ru-RU"/>
        </a:p>
      </dgm:t>
    </dgm:pt>
    <dgm:pt modelId="{46E89D91-7BCA-4172-B9B5-63EED51ADE96}" type="sibTrans" cxnId="{B76DC54F-10E9-4A31-8DD4-B371C08D0DE4}">
      <dgm:prSet/>
      <dgm:spPr/>
      <dgm:t>
        <a:bodyPr/>
        <a:lstStyle/>
        <a:p>
          <a:endParaRPr lang="ru-RU"/>
        </a:p>
      </dgm:t>
    </dgm:pt>
    <dgm:pt modelId="{685FB383-B947-40EF-98B1-7AD211B6685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Работа оценщиком</a:t>
          </a:r>
          <a:endParaRPr lang="ru-RU" dirty="0">
            <a:solidFill>
              <a:srgbClr val="002060"/>
            </a:solidFill>
          </a:endParaRPr>
        </a:p>
      </dgm:t>
    </dgm:pt>
    <dgm:pt modelId="{DBA81FD7-506C-441D-B51B-B4CDCDD85C9D}" type="parTrans" cxnId="{6FFA08F6-6C40-4CA3-9290-B3B29C914A10}">
      <dgm:prSet/>
      <dgm:spPr/>
      <dgm:t>
        <a:bodyPr/>
        <a:lstStyle/>
        <a:p>
          <a:endParaRPr lang="ru-RU"/>
        </a:p>
      </dgm:t>
    </dgm:pt>
    <dgm:pt modelId="{04DA9614-697B-4864-9E45-8F7C1C9372E2}" type="sibTrans" cxnId="{6FFA08F6-6C40-4CA3-9290-B3B29C914A10}">
      <dgm:prSet/>
      <dgm:spPr/>
      <dgm:t>
        <a:bodyPr/>
        <a:lstStyle/>
        <a:p>
          <a:endParaRPr lang="ru-RU"/>
        </a:p>
      </dgm:t>
    </dgm:pt>
    <dgm:pt modelId="{18903C5A-078E-46D8-84E5-543408CBEE81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Товароведение</a:t>
          </a:r>
          <a:endParaRPr lang="ru-RU" dirty="0">
            <a:solidFill>
              <a:srgbClr val="002060"/>
            </a:solidFill>
          </a:endParaRPr>
        </a:p>
      </dgm:t>
    </dgm:pt>
    <dgm:pt modelId="{09E7EC24-2D13-4A65-BF71-00E79587A9F2}" type="parTrans" cxnId="{A38390F0-1463-4B26-8FCD-9FD309170CFD}">
      <dgm:prSet/>
      <dgm:spPr/>
      <dgm:t>
        <a:bodyPr/>
        <a:lstStyle/>
        <a:p>
          <a:endParaRPr lang="ru-RU"/>
        </a:p>
      </dgm:t>
    </dgm:pt>
    <dgm:pt modelId="{F5520B78-CA87-4257-8876-0DE465320A11}" type="sibTrans" cxnId="{A38390F0-1463-4B26-8FCD-9FD309170CFD}">
      <dgm:prSet/>
      <dgm:spPr/>
      <dgm:t>
        <a:bodyPr/>
        <a:lstStyle/>
        <a:p>
          <a:endParaRPr lang="ru-RU"/>
        </a:p>
      </dgm:t>
    </dgm:pt>
    <dgm:pt modelId="{AA20EEFB-5E8C-4107-9CAE-37072EF1B8EE}">
      <dgm:prSet phldrT="[Текст]"/>
      <dgm:spPr/>
      <dgm:t>
        <a:bodyPr/>
        <a:lstStyle/>
        <a:p>
          <a:r>
            <a:rPr lang="ru-RU" dirty="0" smtClean="0"/>
            <a:t>Управленец разбирающийся в сфере торговых процессов</a:t>
          </a:r>
          <a:endParaRPr lang="ru-RU" dirty="0"/>
        </a:p>
      </dgm:t>
    </dgm:pt>
    <dgm:pt modelId="{C97675D4-1100-42BD-B86D-03DE4BDFA887}" type="parTrans" cxnId="{3D98B367-9360-4981-9983-5C6CDAE2CC33}">
      <dgm:prSet/>
      <dgm:spPr/>
      <dgm:t>
        <a:bodyPr/>
        <a:lstStyle/>
        <a:p>
          <a:endParaRPr lang="ru-RU"/>
        </a:p>
      </dgm:t>
    </dgm:pt>
    <dgm:pt modelId="{5C54E8E4-399B-4652-8F77-2E765B91A12A}" type="sibTrans" cxnId="{3D98B367-9360-4981-9983-5C6CDAE2CC33}">
      <dgm:prSet/>
      <dgm:spPr/>
      <dgm:t>
        <a:bodyPr/>
        <a:lstStyle/>
        <a:p>
          <a:endParaRPr lang="ru-RU"/>
        </a:p>
      </dgm:t>
    </dgm:pt>
    <dgm:pt modelId="{118B2119-9C54-4B9A-A4A7-CF3A61433E6F}">
      <dgm:prSet phldrT="[Текст]"/>
      <dgm:spPr/>
      <dgm:t>
        <a:bodyPr/>
        <a:lstStyle/>
        <a:p>
          <a:r>
            <a:rPr lang="ru-RU" dirty="0" smtClean="0"/>
            <a:t>Экспертиза товаров</a:t>
          </a:r>
          <a:endParaRPr lang="ru-RU" dirty="0"/>
        </a:p>
      </dgm:t>
    </dgm:pt>
    <dgm:pt modelId="{3A68CE77-B993-4784-A598-AEAC735D3416}" type="parTrans" cxnId="{0477938C-C60E-44F9-AA47-D5E241C38430}">
      <dgm:prSet/>
      <dgm:spPr/>
      <dgm:t>
        <a:bodyPr/>
        <a:lstStyle/>
        <a:p>
          <a:endParaRPr lang="ru-RU"/>
        </a:p>
      </dgm:t>
    </dgm:pt>
    <dgm:pt modelId="{A4B6E370-FCBB-40B2-B961-93FE5A311355}" type="sibTrans" cxnId="{0477938C-C60E-44F9-AA47-D5E241C38430}">
      <dgm:prSet/>
      <dgm:spPr/>
      <dgm:t>
        <a:bodyPr/>
        <a:lstStyle/>
        <a:p>
          <a:endParaRPr lang="ru-RU"/>
        </a:p>
      </dgm:t>
    </dgm:pt>
    <dgm:pt modelId="{A240067F-B1D1-46A7-9200-E5C93F41B162}" type="pres">
      <dgm:prSet presAssocID="{75DB69CF-9967-4FE6-9B9C-2756F5DAA0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3DAE10-200F-46A9-A674-0A40EBA9537E}" type="pres">
      <dgm:prSet presAssocID="{64BC455A-3E69-4E11-B591-0B1E4CCCEE5B}" presName="composite" presStyleCnt="0"/>
      <dgm:spPr/>
    </dgm:pt>
    <dgm:pt modelId="{8CD59165-EB80-4DE9-8B6D-5AF82606991D}" type="pres">
      <dgm:prSet presAssocID="{64BC455A-3E69-4E11-B591-0B1E4CCCEE5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5AB9E-8917-4C65-A741-3E3D4AF9B5E3}" type="pres">
      <dgm:prSet presAssocID="{64BC455A-3E69-4E11-B591-0B1E4CCCEE5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F5571-0B9D-4A40-946A-C9CF694831C5}" type="pres">
      <dgm:prSet presAssocID="{D7ED6206-E14A-4EDD-84B1-EBEE2C9BF3CD}" presName="sp" presStyleCnt="0"/>
      <dgm:spPr/>
    </dgm:pt>
    <dgm:pt modelId="{1DAFD66A-F67C-4D6C-B59F-BB596C0B096B}" type="pres">
      <dgm:prSet presAssocID="{ED4E3EE4-B0E3-4083-9CA2-7F1C12457E4D}" presName="composite" presStyleCnt="0"/>
      <dgm:spPr/>
    </dgm:pt>
    <dgm:pt modelId="{F60C5567-AAA3-4BCA-8E24-1CB8C5EE19BB}" type="pres">
      <dgm:prSet presAssocID="{ED4E3EE4-B0E3-4083-9CA2-7F1C12457E4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3A32F-2367-4953-8E20-DE451BE0B01A}" type="pres">
      <dgm:prSet presAssocID="{ED4E3EE4-B0E3-4083-9CA2-7F1C12457E4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2101A-ED82-412E-AFC9-8A0C4DE55CEE}" type="pres">
      <dgm:prSet presAssocID="{8CF3A085-767D-4F80-AA28-9C1691268775}" presName="sp" presStyleCnt="0"/>
      <dgm:spPr/>
    </dgm:pt>
    <dgm:pt modelId="{A11BAD81-85E2-4A47-A43B-069D3CE4266C}" type="pres">
      <dgm:prSet presAssocID="{18903C5A-078E-46D8-84E5-543408CBEE81}" presName="composite" presStyleCnt="0"/>
      <dgm:spPr/>
    </dgm:pt>
    <dgm:pt modelId="{75FC3826-EFD4-4EE5-A2DA-8C744E352C6B}" type="pres">
      <dgm:prSet presAssocID="{18903C5A-078E-46D8-84E5-543408CBEE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661EA-0360-4071-A685-2B89B6A8D3FF}" type="pres">
      <dgm:prSet presAssocID="{18903C5A-078E-46D8-84E5-543408CBEE8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8CB1E-70D1-4636-AED8-3481E50AFD58}" srcId="{64BC455A-3E69-4E11-B591-0B1E4CCCEE5B}" destId="{F80250D5-4775-4E67-B417-3C9E35D9E762}" srcOrd="1" destOrd="0" parTransId="{49CF1685-4195-47F6-938F-754260F105C9}" sibTransId="{2B148C9D-F4B3-44CA-A2BF-1F08EEA0BFD8}"/>
    <dgm:cxn modelId="{2FB300B5-CF51-43A0-A057-08712352B518}" type="presOf" srcId="{64BC455A-3E69-4E11-B591-0B1E4CCCEE5B}" destId="{8CD59165-EB80-4DE9-8B6D-5AF82606991D}" srcOrd="0" destOrd="0" presId="urn:microsoft.com/office/officeart/2005/8/layout/chevron2"/>
    <dgm:cxn modelId="{3EE2B252-E336-4BC8-BCAD-FB4D7BA18D5E}" srcId="{75DB69CF-9967-4FE6-9B9C-2756F5DAA017}" destId="{64BC455A-3E69-4E11-B591-0B1E4CCCEE5B}" srcOrd="0" destOrd="0" parTransId="{C75DC18B-387A-487B-9986-DF7F96D7C9A0}" sibTransId="{D7ED6206-E14A-4EDD-84B1-EBEE2C9BF3CD}"/>
    <dgm:cxn modelId="{621E4EE1-84EC-4C0B-870E-03A0C2483C83}" type="presOf" srcId="{18903C5A-078E-46D8-84E5-543408CBEE81}" destId="{75FC3826-EFD4-4EE5-A2DA-8C744E352C6B}" srcOrd="0" destOrd="0" presId="urn:microsoft.com/office/officeart/2005/8/layout/chevron2"/>
    <dgm:cxn modelId="{1AAE0994-56B5-4EC5-B852-8EC165B2796B}" srcId="{64BC455A-3E69-4E11-B591-0B1E4CCCEE5B}" destId="{74CFB7E4-9FD5-472B-ABD9-65AB6D16AE01}" srcOrd="0" destOrd="0" parTransId="{D89697AE-9C37-4312-9DA8-107E9FF12D8D}" sibTransId="{D025C9A5-3195-4906-8F7C-6D453C47A01A}"/>
    <dgm:cxn modelId="{2629E8ED-B4AF-4C33-9643-00E50933D631}" type="presOf" srcId="{ED4E3EE4-B0E3-4083-9CA2-7F1C12457E4D}" destId="{F60C5567-AAA3-4BCA-8E24-1CB8C5EE19BB}" srcOrd="0" destOrd="0" presId="urn:microsoft.com/office/officeart/2005/8/layout/chevron2"/>
    <dgm:cxn modelId="{30C9C14A-C4D8-405C-831A-FD505ECE735B}" type="presOf" srcId="{685FB383-B947-40EF-98B1-7AD211B66850}" destId="{3FA3A32F-2367-4953-8E20-DE451BE0B01A}" srcOrd="0" destOrd="1" presId="urn:microsoft.com/office/officeart/2005/8/layout/chevron2"/>
    <dgm:cxn modelId="{178FD341-8113-4596-AF84-AAD579A51110}" srcId="{75DB69CF-9967-4FE6-9B9C-2756F5DAA017}" destId="{ED4E3EE4-B0E3-4083-9CA2-7F1C12457E4D}" srcOrd="1" destOrd="0" parTransId="{4BD77686-35C8-4308-A33C-B12F6BBA3BF9}" sibTransId="{8CF3A085-767D-4F80-AA28-9C1691268775}"/>
    <dgm:cxn modelId="{CE66E78E-3125-4380-B5A7-5A8105D3866F}" type="presOf" srcId="{F80250D5-4775-4E67-B417-3C9E35D9E762}" destId="{3985AB9E-8917-4C65-A741-3E3D4AF9B5E3}" srcOrd="0" destOrd="1" presId="urn:microsoft.com/office/officeart/2005/8/layout/chevron2"/>
    <dgm:cxn modelId="{A38390F0-1463-4B26-8FCD-9FD309170CFD}" srcId="{75DB69CF-9967-4FE6-9B9C-2756F5DAA017}" destId="{18903C5A-078E-46D8-84E5-543408CBEE81}" srcOrd="2" destOrd="0" parTransId="{09E7EC24-2D13-4A65-BF71-00E79587A9F2}" sibTransId="{F5520B78-CA87-4257-8876-0DE465320A11}"/>
    <dgm:cxn modelId="{0477938C-C60E-44F9-AA47-D5E241C38430}" srcId="{18903C5A-078E-46D8-84E5-543408CBEE81}" destId="{118B2119-9C54-4B9A-A4A7-CF3A61433E6F}" srcOrd="1" destOrd="0" parTransId="{3A68CE77-B993-4784-A598-AEAC735D3416}" sibTransId="{A4B6E370-FCBB-40B2-B961-93FE5A311355}"/>
    <dgm:cxn modelId="{59F15902-E8B4-45D7-B6B3-E2F01C30BFE6}" type="presOf" srcId="{AA20EEFB-5E8C-4107-9CAE-37072EF1B8EE}" destId="{BD2661EA-0360-4071-A685-2B89B6A8D3FF}" srcOrd="0" destOrd="0" presId="urn:microsoft.com/office/officeart/2005/8/layout/chevron2"/>
    <dgm:cxn modelId="{B76DC54F-10E9-4A31-8DD4-B371C08D0DE4}" srcId="{ED4E3EE4-B0E3-4083-9CA2-7F1C12457E4D}" destId="{2A9497F5-E3FB-4696-9DA6-70B1274E0A58}" srcOrd="0" destOrd="0" parTransId="{082ECE7F-2E53-4C70-80AF-4B6C113C7FD5}" sibTransId="{46E89D91-7BCA-4172-B9B5-63EED51ADE96}"/>
    <dgm:cxn modelId="{BCFDF51B-044D-4189-88A3-3EF6F31BAA59}" type="presOf" srcId="{2A9497F5-E3FB-4696-9DA6-70B1274E0A58}" destId="{3FA3A32F-2367-4953-8E20-DE451BE0B01A}" srcOrd="0" destOrd="0" presId="urn:microsoft.com/office/officeart/2005/8/layout/chevron2"/>
    <dgm:cxn modelId="{8BC5115C-B3F7-4588-9DAC-0CF7C9B8C087}" type="presOf" srcId="{118B2119-9C54-4B9A-A4A7-CF3A61433E6F}" destId="{BD2661EA-0360-4071-A685-2B89B6A8D3FF}" srcOrd="0" destOrd="1" presId="urn:microsoft.com/office/officeart/2005/8/layout/chevron2"/>
    <dgm:cxn modelId="{3D98B367-9360-4981-9983-5C6CDAE2CC33}" srcId="{18903C5A-078E-46D8-84E5-543408CBEE81}" destId="{AA20EEFB-5E8C-4107-9CAE-37072EF1B8EE}" srcOrd="0" destOrd="0" parTransId="{C97675D4-1100-42BD-B86D-03DE4BDFA887}" sibTransId="{5C54E8E4-399B-4652-8F77-2E765B91A12A}"/>
    <dgm:cxn modelId="{2D12EAC2-A5BA-4101-9CA1-7DEEA7865048}" type="presOf" srcId="{74CFB7E4-9FD5-472B-ABD9-65AB6D16AE01}" destId="{3985AB9E-8917-4C65-A741-3E3D4AF9B5E3}" srcOrd="0" destOrd="0" presId="urn:microsoft.com/office/officeart/2005/8/layout/chevron2"/>
    <dgm:cxn modelId="{6FFA08F6-6C40-4CA3-9290-B3B29C914A10}" srcId="{ED4E3EE4-B0E3-4083-9CA2-7F1C12457E4D}" destId="{685FB383-B947-40EF-98B1-7AD211B66850}" srcOrd="1" destOrd="0" parTransId="{DBA81FD7-506C-441D-B51B-B4CDCDD85C9D}" sibTransId="{04DA9614-697B-4864-9E45-8F7C1C9372E2}"/>
    <dgm:cxn modelId="{E4B0A0EA-D2EA-4AB9-A2F0-E6E7115BD3EC}" type="presOf" srcId="{75DB69CF-9967-4FE6-9B9C-2756F5DAA017}" destId="{A240067F-B1D1-46A7-9200-E5C93F41B162}" srcOrd="0" destOrd="0" presId="urn:microsoft.com/office/officeart/2005/8/layout/chevron2"/>
    <dgm:cxn modelId="{6A1B7E03-19C2-4E47-894D-186E8D8639EC}" type="presParOf" srcId="{A240067F-B1D1-46A7-9200-E5C93F41B162}" destId="{3E3DAE10-200F-46A9-A674-0A40EBA9537E}" srcOrd="0" destOrd="0" presId="urn:microsoft.com/office/officeart/2005/8/layout/chevron2"/>
    <dgm:cxn modelId="{675AA071-70BB-44CD-B3B4-D05E70C8C701}" type="presParOf" srcId="{3E3DAE10-200F-46A9-A674-0A40EBA9537E}" destId="{8CD59165-EB80-4DE9-8B6D-5AF82606991D}" srcOrd="0" destOrd="0" presId="urn:microsoft.com/office/officeart/2005/8/layout/chevron2"/>
    <dgm:cxn modelId="{A9F2731C-8222-4300-A3CA-3DB42AE2B773}" type="presParOf" srcId="{3E3DAE10-200F-46A9-A674-0A40EBA9537E}" destId="{3985AB9E-8917-4C65-A741-3E3D4AF9B5E3}" srcOrd="1" destOrd="0" presId="urn:microsoft.com/office/officeart/2005/8/layout/chevron2"/>
    <dgm:cxn modelId="{692390F2-E295-4254-A8BB-5B0DE736931E}" type="presParOf" srcId="{A240067F-B1D1-46A7-9200-E5C93F41B162}" destId="{FC4F5571-0B9D-4A40-946A-C9CF694831C5}" srcOrd="1" destOrd="0" presId="urn:microsoft.com/office/officeart/2005/8/layout/chevron2"/>
    <dgm:cxn modelId="{AB3435F5-525D-4CF4-9EA1-26DF8AC659D7}" type="presParOf" srcId="{A240067F-B1D1-46A7-9200-E5C93F41B162}" destId="{1DAFD66A-F67C-4D6C-B59F-BB596C0B096B}" srcOrd="2" destOrd="0" presId="urn:microsoft.com/office/officeart/2005/8/layout/chevron2"/>
    <dgm:cxn modelId="{2C22414E-E016-410B-9B6C-864AC96ECE2C}" type="presParOf" srcId="{1DAFD66A-F67C-4D6C-B59F-BB596C0B096B}" destId="{F60C5567-AAA3-4BCA-8E24-1CB8C5EE19BB}" srcOrd="0" destOrd="0" presId="urn:microsoft.com/office/officeart/2005/8/layout/chevron2"/>
    <dgm:cxn modelId="{31D6354D-3312-4C01-8B9A-1489FF215C10}" type="presParOf" srcId="{1DAFD66A-F67C-4D6C-B59F-BB596C0B096B}" destId="{3FA3A32F-2367-4953-8E20-DE451BE0B01A}" srcOrd="1" destOrd="0" presId="urn:microsoft.com/office/officeart/2005/8/layout/chevron2"/>
    <dgm:cxn modelId="{BA7C1D71-8953-40DB-9BE9-ECB2AF17F44D}" type="presParOf" srcId="{A240067F-B1D1-46A7-9200-E5C93F41B162}" destId="{9532101A-ED82-412E-AFC9-8A0C4DE55CEE}" srcOrd="3" destOrd="0" presId="urn:microsoft.com/office/officeart/2005/8/layout/chevron2"/>
    <dgm:cxn modelId="{8270E1B9-6D50-4539-A03F-95B08B87A72C}" type="presParOf" srcId="{A240067F-B1D1-46A7-9200-E5C93F41B162}" destId="{A11BAD81-85E2-4A47-A43B-069D3CE4266C}" srcOrd="4" destOrd="0" presId="urn:microsoft.com/office/officeart/2005/8/layout/chevron2"/>
    <dgm:cxn modelId="{7996C0E8-CB46-48AA-BD53-6A5D0669DF1B}" type="presParOf" srcId="{A11BAD81-85E2-4A47-A43B-069D3CE4266C}" destId="{75FC3826-EFD4-4EE5-A2DA-8C744E352C6B}" srcOrd="0" destOrd="0" presId="urn:microsoft.com/office/officeart/2005/8/layout/chevron2"/>
    <dgm:cxn modelId="{2C27B97F-664A-4D9D-A441-1984B67DFE5A}" type="presParOf" srcId="{A11BAD81-85E2-4A47-A43B-069D3CE4266C}" destId="{BD2661EA-0360-4071-A685-2B89B6A8D3F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172031-F28E-4F0D-B4B2-39014184E7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5BB1CF-EEEC-45A9-A382-E2C30710EB28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</a:rPr>
            <a:t>Управление персоналом</a:t>
          </a:r>
          <a:endParaRPr lang="ru-RU" dirty="0">
            <a:solidFill>
              <a:srgbClr val="002060"/>
            </a:solidFill>
          </a:endParaRPr>
        </a:p>
      </dgm:t>
    </dgm:pt>
    <dgm:pt modelId="{BFED24AF-ECA3-4BE7-BF6B-7B7F0981897E}" type="parTrans" cxnId="{151ADFA7-3945-4485-887A-AC759DAF5575}">
      <dgm:prSet/>
      <dgm:spPr/>
      <dgm:t>
        <a:bodyPr/>
        <a:lstStyle/>
        <a:p>
          <a:endParaRPr lang="ru-RU"/>
        </a:p>
      </dgm:t>
    </dgm:pt>
    <dgm:pt modelId="{76B2E3CB-FAC5-4056-95E9-03805B7E6E1F}" type="sibTrans" cxnId="{151ADFA7-3945-4485-887A-AC759DAF5575}">
      <dgm:prSet/>
      <dgm:spPr/>
      <dgm:t>
        <a:bodyPr/>
        <a:lstStyle/>
        <a:p>
          <a:endParaRPr lang="ru-RU"/>
        </a:p>
      </dgm:t>
    </dgm:pt>
    <dgm:pt modelId="{465A6E26-1289-4E3A-8B65-EF70767047DA}">
      <dgm:prSet phldrT="[Текст]"/>
      <dgm:spPr/>
      <dgm:t>
        <a:bodyPr/>
        <a:lstStyle/>
        <a:p>
          <a:r>
            <a:rPr lang="ru-RU" b="0" i="0" dirty="0" smtClean="0"/>
            <a:t>Диплом установленного образца по программе «Управление персоналом» дает право ведения профессиональной деятельности в сфере управления человеческими ресурсами</a:t>
          </a:r>
          <a:endParaRPr lang="ru-RU" dirty="0"/>
        </a:p>
      </dgm:t>
    </dgm:pt>
    <dgm:pt modelId="{27786C51-DD71-4221-BF5D-6147EC3E41E9}" type="parTrans" cxnId="{949895D2-0C2C-4AAD-BBD7-9F9E94213C97}">
      <dgm:prSet/>
      <dgm:spPr/>
      <dgm:t>
        <a:bodyPr/>
        <a:lstStyle/>
        <a:p>
          <a:endParaRPr lang="ru-RU"/>
        </a:p>
      </dgm:t>
    </dgm:pt>
    <dgm:pt modelId="{010A6A7B-3A1B-480A-9C30-9EB99E07140E}" type="sibTrans" cxnId="{949895D2-0C2C-4AAD-BBD7-9F9E94213C97}">
      <dgm:prSet/>
      <dgm:spPr/>
      <dgm:t>
        <a:bodyPr/>
        <a:lstStyle/>
        <a:p>
          <a:endParaRPr lang="ru-RU"/>
        </a:p>
      </dgm:t>
    </dgm:pt>
    <dgm:pt modelId="{67855419-CECA-488C-934F-D0FA16BB881D}">
      <dgm:prSet phldrT="[Текст]"/>
      <dgm:spPr/>
      <dgm:t>
        <a:bodyPr/>
        <a:lstStyle/>
        <a:p>
          <a:r>
            <a:rPr lang="ru-RU" dirty="0" smtClean="0"/>
            <a:t>Для лиц имеющих СПО или ВО</a:t>
          </a:r>
          <a:endParaRPr lang="ru-RU" dirty="0"/>
        </a:p>
      </dgm:t>
    </dgm:pt>
    <dgm:pt modelId="{6FA0F47B-5E78-4805-B1BE-752E3F2F1609}" type="parTrans" cxnId="{46F3194A-6295-4A6B-9D10-75D1EC252117}">
      <dgm:prSet/>
      <dgm:spPr/>
      <dgm:t>
        <a:bodyPr/>
        <a:lstStyle/>
        <a:p>
          <a:endParaRPr lang="ru-RU"/>
        </a:p>
      </dgm:t>
    </dgm:pt>
    <dgm:pt modelId="{2E058388-5D44-4E90-B864-2E5723997AFE}" type="sibTrans" cxnId="{46F3194A-6295-4A6B-9D10-75D1EC252117}">
      <dgm:prSet/>
      <dgm:spPr/>
      <dgm:t>
        <a:bodyPr/>
        <a:lstStyle/>
        <a:p>
          <a:endParaRPr lang="ru-RU"/>
        </a:p>
      </dgm:t>
    </dgm:pt>
    <dgm:pt modelId="{3FC85452-7843-4C4E-8A13-381DA758612C}">
      <dgm:prSet phldrT="[Текст]"/>
      <dgm:spPr/>
      <dgm:t>
        <a:bodyPr/>
        <a:lstStyle/>
        <a:p>
          <a:r>
            <a:rPr lang="ru-RU" b="1" i="0" dirty="0" smtClean="0">
              <a:solidFill>
                <a:srgbClr val="002060"/>
              </a:solidFill>
            </a:rPr>
            <a:t>Специалист по метрологии</a:t>
          </a:r>
          <a:endParaRPr lang="ru-RU" dirty="0">
            <a:solidFill>
              <a:srgbClr val="002060"/>
            </a:solidFill>
          </a:endParaRPr>
        </a:p>
      </dgm:t>
    </dgm:pt>
    <dgm:pt modelId="{4C0FEFD9-5F43-44B6-8AD4-FB591EDF9F53}" type="parTrans" cxnId="{DE83434C-4B4F-46A7-BD52-6B97A50C4BF4}">
      <dgm:prSet/>
      <dgm:spPr/>
      <dgm:t>
        <a:bodyPr/>
        <a:lstStyle/>
        <a:p>
          <a:endParaRPr lang="ru-RU"/>
        </a:p>
      </dgm:t>
    </dgm:pt>
    <dgm:pt modelId="{307E061E-91DD-41D4-83AF-1624591AB01D}" type="sibTrans" cxnId="{DE83434C-4B4F-46A7-BD52-6B97A50C4BF4}">
      <dgm:prSet/>
      <dgm:spPr/>
      <dgm:t>
        <a:bodyPr/>
        <a:lstStyle/>
        <a:p>
          <a:endParaRPr lang="ru-RU"/>
        </a:p>
      </dgm:t>
    </dgm:pt>
    <dgm:pt modelId="{AA9CC017-20D4-43FC-88FA-A47B7342D1AF}">
      <dgm:prSet phldrT="[Текст]"/>
      <dgm:spPr/>
      <dgm:t>
        <a:bodyPr/>
        <a:lstStyle/>
        <a:p>
          <a:r>
            <a:rPr lang="ru-RU" b="0" i="0" dirty="0" smtClean="0"/>
            <a:t>Основы обеспечения единства измерений.</a:t>
          </a:r>
          <a:endParaRPr lang="ru-RU" dirty="0"/>
        </a:p>
      </dgm:t>
    </dgm:pt>
    <dgm:pt modelId="{B93F1D65-27D1-44BB-A58A-60A335DC2163}" type="parTrans" cxnId="{BC97CDAA-B1FB-42A0-ACF3-BB145961A870}">
      <dgm:prSet/>
      <dgm:spPr/>
      <dgm:t>
        <a:bodyPr/>
        <a:lstStyle/>
        <a:p>
          <a:endParaRPr lang="ru-RU"/>
        </a:p>
      </dgm:t>
    </dgm:pt>
    <dgm:pt modelId="{191B2EA1-4B99-4CF5-B904-052D499648B5}" type="sibTrans" cxnId="{BC97CDAA-B1FB-42A0-ACF3-BB145961A870}">
      <dgm:prSet/>
      <dgm:spPr/>
      <dgm:t>
        <a:bodyPr/>
        <a:lstStyle/>
        <a:p>
          <a:endParaRPr lang="ru-RU"/>
        </a:p>
      </dgm:t>
    </dgm:pt>
    <dgm:pt modelId="{BF71393D-F1E9-4AB6-96CF-02BA5CC11BCC}">
      <dgm:prSet phldrT="[Текст]"/>
      <dgm:spPr/>
      <dgm:t>
        <a:bodyPr/>
        <a:lstStyle/>
        <a:p>
          <a:r>
            <a:rPr lang="ru-RU" b="0" i="0" dirty="0" smtClean="0"/>
            <a:t>Испытание стандартных образцов</a:t>
          </a:r>
          <a:endParaRPr lang="ru-RU" dirty="0"/>
        </a:p>
      </dgm:t>
    </dgm:pt>
    <dgm:pt modelId="{37B6CF10-A72E-41D0-9624-A387A52FA8A1}" type="parTrans" cxnId="{0553C6E3-2374-4361-8D11-3078BFE716E8}">
      <dgm:prSet/>
      <dgm:spPr/>
      <dgm:t>
        <a:bodyPr/>
        <a:lstStyle/>
        <a:p>
          <a:endParaRPr lang="ru-RU"/>
        </a:p>
      </dgm:t>
    </dgm:pt>
    <dgm:pt modelId="{5BA5BAA9-4728-4095-B92D-A23795E2F34E}" type="sibTrans" cxnId="{0553C6E3-2374-4361-8D11-3078BFE716E8}">
      <dgm:prSet/>
      <dgm:spPr/>
      <dgm:t>
        <a:bodyPr/>
        <a:lstStyle/>
        <a:p>
          <a:endParaRPr lang="ru-RU"/>
        </a:p>
      </dgm:t>
    </dgm:pt>
    <dgm:pt modelId="{CC150BFE-BF68-4DE2-ACD4-186D8B167F03}">
      <dgm:prSet phldrT="[Текст]"/>
      <dgm:spPr/>
      <dgm:t>
        <a:bodyPr/>
        <a:lstStyle/>
        <a:p>
          <a:r>
            <a:rPr lang="ru-RU" b="1" i="0" dirty="0" err="1" smtClean="0">
              <a:solidFill>
                <a:srgbClr val="002060"/>
              </a:solidFill>
            </a:rPr>
            <a:t>Техносферная</a:t>
          </a:r>
          <a:r>
            <a:rPr lang="ru-RU" b="1" i="0" dirty="0" smtClean="0">
              <a:solidFill>
                <a:srgbClr val="002060"/>
              </a:solidFill>
            </a:rPr>
            <a:t> и пожарная безопасность</a:t>
          </a:r>
          <a:r>
            <a:rPr lang="ru-RU" b="1" i="0" dirty="0" smtClean="0"/>
            <a:t>»</a:t>
          </a:r>
          <a:endParaRPr lang="ru-RU" dirty="0"/>
        </a:p>
      </dgm:t>
    </dgm:pt>
    <dgm:pt modelId="{72351546-DFBC-41DA-A658-AA6366ED4CF2}" type="parTrans" cxnId="{233C8D3F-125B-4394-8940-2782DAFE0A34}">
      <dgm:prSet/>
      <dgm:spPr/>
      <dgm:t>
        <a:bodyPr/>
        <a:lstStyle/>
        <a:p>
          <a:endParaRPr lang="ru-RU"/>
        </a:p>
      </dgm:t>
    </dgm:pt>
    <dgm:pt modelId="{D8EAC9C0-8EDA-4A04-96C9-0C9BF1DE483F}" type="sibTrans" cxnId="{233C8D3F-125B-4394-8940-2782DAFE0A34}">
      <dgm:prSet/>
      <dgm:spPr/>
      <dgm:t>
        <a:bodyPr/>
        <a:lstStyle/>
        <a:p>
          <a:endParaRPr lang="ru-RU"/>
        </a:p>
      </dgm:t>
    </dgm:pt>
    <dgm:pt modelId="{C4F2AC2C-D32C-481E-9F9B-482059750CD5}">
      <dgm:prSet phldrT="[Текст]"/>
      <dgm:spPr/>
      <dgm:t>
        <a:bodyPr/>
        <a:lstStyle/>
        <a:p>
          <a:r>
            <a:rPr lang="ru-RU" b="0" i="0" dirty="0" smtClean="0"/>
            <a:t>Слушатели успешно прошедшие программу «</a:t>
          </a:r>
          <a:r>
            <a:rPr lang="ru-RU" b="0" i="0" dirty="0" err="1" smtClean="0"/>
            <a:t>Техносферная</a:t>
          </a:r>
          <a:r>
            <a:rPr lang="ru-RU" b="0" i="0" dirty="0" smtClean="0"/>
            <a:t> и пожарная безопасность» могут занимать должности: в службах охраны труда предприятия</a:t>
          </a:r>
          <a:endParaRPr lang="ru-RU" dirty="0"/>
        </a:p>
      </dgm:t>
    </dgm:pt>
    <dgm:pt modelId="{0EF18369-5BE4-44FF-9B4F-0CD3B1D302C7}" type="parTrans" cxnId="{109D5586-D844-4913-8CA8-CC0CD570BD87}">
      <dgm:prSet/>
      <dgm:spPr/>
      <dgm:t>
        <a:bodyPr/>
        <a:lstStyle/>
        <a:p>
          <a:endParaRPr lang="ru-RU"/>
        </a:p>
      </dgm:t>
    </dgm:pt>
    <dgm:pt modelId="{55C58AD4-CEAC-4A2A-92ED-FA16B02D831F}" type="sibTrans" cxnId="{109D5586-D844-4913-8CA8-CC0CD570BD87}">
      <dgm:prSet/>
      <dgm:spPr/>
      <dgm:t>
        <a:bodyPr/>
        <a:lstStyle/>
        <a:p>
          <a:endParaRPr lang="ru-RU"/>
        </a:p>
      </dgm:t>
    </dgm:pt>
    <dgm:pt modelId="{EF9330C5-D76C-43FD-A508-C82501D31494}">
      <dgm:prSet/>
      <dgm:spPr/>
      <dgm:t>
        <a:bodyPr/>
        <a:lstStyle/>
        <a:p>
          <a:r>
            <a:rPr lang="ru-RU" b="0" i="0" dirty="0" smtClean="0"/>
            <a:t>Поверка и калибровка средств измерений.</a:t>
          </a:r>
          <a:endParaRPr lang="ru-RU" dirty="0"/>
        </a:p>
      </dgm:t>
    </dgm:pt>
    <dgm:pt modelId="{FEC87E89-B490-4A34-B606-4430DD5A891E}" type="parTrans" cxnId="{C4CF0F22-C175-4687-A4ED-2E13C78D4DC1}">
      <dgm:prSet/>
      <dgm:spPr/>
      <dgm:t>
        <a:bodyPr/>
        <a:lstStyle/>
        <a:p>
          <a:endParaRPr lang="ru-RU"/>
        </a:p>
      </dgm:t>
    </dgm:pt>
    <dgm:pt modelId="{9E846014-A5E5-4292-8220-7685ADEDBC2A}" type="sibTrans" cxnId="{C4CF0F22-C175-4687-A4ED-2E13C78D4DC1}">
      <dgm:prSet/>
      <dgm:spPr/>
      <dgm:t>
        <a:bodyPr/>
        <a:lstStyle/>
        <a:p>
          <a:endParaRPr lang="ru-RU"/>
        </a:p>
      </dgm:t>
    </dgm:pt>
    <dgm:pt modelId="{A6D4D9A0-F0A2-4A2F-822D-BCFC1C138C8D}" type="pres">
      <dgm:prSet presAssocID="{B8172031-F28E-4F0D-B4B2-39014184E7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C04D2-E3BE-44C1-BA0F-1BCF46541112}" type="pres">
      <dgm:prSet presAssocID="{365BB1CF-EEEC-45A9-A382-E2C30710EB28}" presName="composite" presStyleCnt="0"/>
      <dgm:spPr/>
    </dgm:pt>
    <dgm:pt modelId="{6781A424-927C-46F7-AA48-7F537A2078E7}" type="pres">
      <dgm:prSet presAssocID="{365BB1CF-EEEC-45A9-A382-E2C30710EB2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C9A47-AC98-41EC-BAE2-529095F94F2E}" type="pres">
      <dgm:prSet presAssocID="{365BB1CF-EEEC-45A9-A382-E2C30710EB2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A80BB-14BB-4D55-B695-47F1D29CA20A}" type="pres">
      <dgm:prSet presAssocID="{76B2E3CB-FAC5-4056-95E9-03805B7E6E1F}" presName="sp" presStyleCnt="0"/>
      <dgm:spPr/>
    </dgm:pt>
    <dgm:pt modelId="{013A1171-DAFA-4BBC-A789-12234BAD9FCE}" type="pres">
      <dgm:prSet presAssocID="{3FC85452-7843-4C4E-8A13-381DA758612C}" presName="composite" presStyleCnt="0"/>
      <dgm:spPr/>
    </dgm:pt>
    <dgm:pt modelId="{4581E658-E589-41C9-B4F8-BAC38EB5EC01}" type="pres">
      <dgm:prSet presAssocID="{3FC85452-7843-4C4E-8A13-381DA758612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70D72-85B1-4DFE-A623-C19A814CFD3B}" type="pres">
      <dgm:prSet presAssocID="{3FC85452-7843-4C4E-8A13-381DA758612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BA6E1-C921-44F8-960B-E60A03C413A0}" type="pres">
      <dgm:prSet presAssocID="{307E061E-91DD-41D4-83AF-1624591AB01D}" presName="sp" presStyleCnt="0"/>
      <dgm:spPr/>
    </dgm:pt>
    <dgm:pt modelId="{EEEA501C-036F-4153-B5DE-5E3BEBEF9CDC}" type="pres">
      <dgm:prSet presAssocID="{CC150BFE-BF68-4DE2-ACD4-186D8B167F03}" presName="composite" presStyleCnt="0"/>
      <dgm:spPr/>
    </dgm:pt>
    <dgm:pt modelId="{F6712004-C2B5-46DA-9B81-97260CFF43D2}" type="pres">
      <dgm:prSet presAssocID="{CC150BFE-BF68-4DE2-ACD4-186D8B167F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305643-1EB6-43CF-A472-9515204615FA}" type="pres">
      <dgm:prSet presAssocID="{CC150BFE-BF68-4DE2-ACD4-186D8B167F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84DCFF-5408-4924-B06B-F57F3BF11B1B}" type="presOf" srcId="{AA9CC017-20D4-43FC-88FA-A47B7342D1AF}" destId="{FD770D72-85B1-4DFE-A623-C19A814CFD3B}" srcOrd="0" destOrd="0" presId="urn:microsoft.com/office/officeart/2005/8/layout/chevron2"/>
    <dgm:cxn modelId="{151ADFA7-3945-4485-887A-AC759DAF5575}" srcId="{B8172031-F28E-4F0D-B4B2-39014184E749}" destId="{365BB1CF-EEEC-45A9-A382-E2C30710EB28}" srcOrd="0" destOrd="0" parTransId="{BFED24AF-ECA3-4BE7-BF6B-7B7F0981897E}" sibTransId="{76B2E3CB-FAC5-4056-95E9-03805B7E6E1F}"/>
    <dgm:cxn modelId="{46F3194A-6295-4A6B-9D10-75D1EC252117}" srcId="{365BB1CF-EEEC-45A9-A382-E2C30710EB28}" destId="{67855419-CECA-488C-934F-D0FA16BB881D}" srcOrd="1" destOrd="0" parTransId="{6FA0F47B-5E78-4805-B1BE-752E3F2F1609}" sibTransId="{2E058388-5D44-4E90-B864-2E5723997AFE}"/>
    <dgm:cxn modelId="{3015D6B0-B90E-431D-B05E-0AD953420A2D}" type="presOf" srcId="{BF71393D-F1E9-4AB6-96CF-02BA5CC11BCC}" destId="{FD770D72-85B1-4DFE-A623-C19A814CFD3B}" srcOrd="0" destOrd="2" presId="urn:microsoft.com/office/officeart/2005/8/layout/chevron2"/>
    <dgm:cxn modelId="{AC4B4E7A-CD5B-4929-92A3-3AD3F7D8BA31}" type="presOf" srcId="{3FC85452-7843-4C4E-8A13-381DA758612C}" destId="{4581E658-E589-41C9-B4F8-BAC38EB5EC01}" srcOrd="0" destOrd="0" presId="urn:microsoft.com/office/officeart/2005/8/layout/chevron2"/>
    <dgm:cxn modelId="{8C1A9C5A-94A2-47E5-9352-DADD4D0BB619}" type="presOf" srcId="{C4F2AC2C-D32C-481E-9F9B-482059750CD5}" destId="{80305643-1EB6-43CF-A472-9515204615FA}" srcOrd="0" destOrd="0" presId="urn:microsoft.com/office/officeart/2005/8/layout/chevron2"/>
    <dgm:cxn modelId="{83BA173E-7FCF-40A3-BBE6-31A528C5A841}" type="presOf" srcId="{EF9330C5-D76C-43FD-A508-C82501D31494}" destId="{FD770D72-85B1-4DFE-A623-C19A814CFD3B}" srcOrd="0" destOrd="1" presId="urn:microsoft.com/office/officeart/2005/8/layout/chevron2"/>
    <dgm:cxn modelId="{6874E08E-A490-4D8F-82CA-4930943325D4}" type="presOf" srcId="{365BB1CF-EEEC-45A9-A382-E2C30710EB28}" destId="{6781A424-927C-46F7-AA48-7F537A2078E7}" srcOrd="0" destOrd="0" presId="urn:microsoft.com/office/officeart/2005/8/layout/chevron2"/>
    <dgm:cxn modelId="{69ADCEE9-BDC0-4C51-B2A5-C391B595FCE7}" type="presOf" srcId="{67855419-CECA-488C-934F-D0FA16BB881D}" destId="{DF9C9A47-AC98-41EC-BAE2-529095F94F2E}" srcOrd="0" destOrd="1" presId="urn:microsoft.com/office/officeart/2005/8/layout/chevron2"/>
    <dgm:cxn modelId="{AE4AC65A-9F0C-4EDB-ACCB-48523EBA70DE}" type="presOf" srcId="{CC150BFE-BF68-4DE2-ACD4-186D8B167F03}" destId="{F6712004-C2B5-46DA-9B81-97260CFF43D2}" srcOrd="0" destOrd="0" presId="urn:microsoft.com/office/officeart/2005/8/layout/chevron2"/>
    <dgm:cxn modelId="{BC97CDAA-B1FB-42A0-ACF3-BB145961A870}" srcId="{3FC85452-7843-4C4E-8A13-381DA758612C}" destId="{AA9CC017-20D4-43FC-88FA-A47B7342D1AF}" srcOrd="0" destOrd="0" parTransId="{B93F1D65-27D1-44BB-A58A-60A335DC2163}" sibTransId="{191B2EA1-4B99-4CF5-B904-052D499648B5}"/>
    <dgm:cxn modelId="{DE83434C-4B4F-46A7-BD52-6B97A50C4BF4}" srcId="{B8172031-F28E-4F0D-B4B2-39014184E749}" destId="{3FC85452-7843-4C4E-8A13-381DA758612C}" srcOrd="1" destOrd="0" parTransId="{4C0FEFD9-5F43-44B6-8AD4-FB591EDF9F53}" sibTransId="{307E061E-91DD-41D4-83AF-1624591AB01D}"/>
    <dgm:cxn modelId="{949895D2-0C2C-4AAD-BBD7-9F9E94213C97}" srcId="{365BB1CF-EEEC-45A9-A382-E2C30710EB28}" destId="{465A6E26-1289-4E3A-8B65-EF70767047DA}" srcOrd="0" destOrd="0" parTransId="{27786C51-DD71-4221-BF5D-6147EC3E41E9}" sibTransId="{010A6A7B-3A1B-480A-9C30-9EB99E07140E}"/>
    <dgm:cxn modelId="{489CC49C-0594-4DAB-9A56-BC170723F142}" type="presOf" srcId="{B8172031-F28E-4F0D-B4B2-39014184E749}" destId="{A6D4D9A0-F0A2-4A2F-822D-BCFC1C138C8D}" srcOrd="0" destOrd="0" presId="urn:microsoft.com/office/officeart/2005/8/layout/chevron2"/>
    <dgm:cxn modelId="{109D5586-D844-4913-8CA8-CC0CD570BD87}" srcId="{CC150BFE-BF68-4DE2-ACD4-186D8B167F03}" destId="{C4F2AC2C-D32C-481E-9F9B-482059750CD5}" srcOrd="0" destOrd="0" parTransId="{0EF18369-5BE4-44FF-9B4F-0CD3B1D302C7}" sibTransId="{55C58AD4-CEAC-4A2A-92ED-FA16B02D831F}"/>
    <dgm:cxn modelId="{0553C6E3-2374-4361-8D11-3078BFE716E8}" srcId="{3FC85452-7843-4C4E-8A13-381DA758612C}" destId="{BF71393D-F1E9-4AB6-96CF-02BA5CC11BCC}" srcOrd="2" destOrd="0" parTransId="{37B6CF10-A72E-41D0-9624-A387A52FA8A1}" sibTransId="{5BA5BAA9-4728-4095-B92D-A23795E2F34E}"/>
    <dgm:cxn modelId="{C4CF0F22-C175-4687-A4ED-2E13C78D4DC1}" srcId="{3FC85452-7843-4C4E-8A13-381DA758612C}" destId="{EF9330C5-D76C-43FD-A508-C82501D31494}" srcOrd="1" destOrd="0" parTransId="{FEC87E89-B490-4A34-B606-4430DD5A891E}" sibTransId="{9E846014-A5E5-4292-8220-7685ADEDBC2A}"/>
    <dgm:cxn modelId="{F149ADAD-A50D-4F35-8E05-17506C8BCD91}" type="presOf" srcId="{465A6E26-1289-4E3A-8B65-EF70767047DA}" destId="{DF9C9A47-AC98-41EC-BAE2-529095F94F2E}" srcOrd="0" destOrd="0" presId="urn:microsoft.com/office/officeart/2005/8/layout/chevron2"/>
    <dgm:cxn modelId="{233C8D3F-125B-4394-8940-2782DAFE0A34}" srcId="{B8172031-F28E-4F0D-B4B2-39014184E749}" destId="{CC150BFE-BF68-4DE2-ACD4-186D8B167F03}" srcOrd="2" destOrd="0" parTransId="{72351546-DFBC-41DA-A658-AA6366ED4CF2}" sibTransId="{D8EAC9C0-8EDA-4A04-96C9-0C9BF1DE483F}"/>
    <dgm:cxn modelId="{822236FD-13AE-424E-9565-CF81A04C728F}" type="presParOf" srcId="{A6D4D9A0-F0A2-4A2F-822D-BCFC1C138C8D}" destId="{581C04D2-E3BE-44C1-BA0F-1BCF46541112}" srcOrd="0" destOrd="0" presId="urn:microsoft.com/office/officeart/2005/8/layout/chevron2"/>
    <dgm:cxn modelId="{79EA2FD9-76AD-4A38-87BC-84FE986C8CD9}" type="presParOf" srcId="{581C04D2-E3BE-44C1-BA0F-1BCF46541112}" destId="{6781A424-927C-46F7-AA48-7F537A2078E7}" srcOrd="0" destOrd="0" presId="urn:microsoft.com/office/officeart/2005/8/layout/chevron2"/>
    <dgm:cxn modelId="{552F2561-FF72-48F2-8CB5-AB596BFA28AD}" type="presParOf" srcId="{581C04D2-E3BE-44C1-BA0F-1BCF46541112}" destId="{DF9C9A47-AC98-41EC-BAE2-529095F94F2E}" srcOrd="1" destOrd="0" presId="urn:microsoft.com/office/officeart/2005/8/layout/chevron2"/>
    <dgm:cxn modelId="{CC6B0588-30DD-4440-9932-9FA5B71DB747}" type="presParOf" srcId="{A6D4D9A0-F0A2-4A2F-822D-BCFC1C138C8D}" destId="{17CA80BB-14BB-4D55-B695-47F1D29CA20A}" srcOrd="1" destOrd="0" presId="urn:microsoft.com/office/officeart/2005/8/layout/chevron2"/>
    <dgm:cxn modelId="{E6EFA876-C26C-4F0E-A744-D2B799EDF890}" type="presParOf" srcId="{A6D4D9A0-F0A2-4A2F-822D-BCFC1C138C8D}" destId="{013A1171-DAFA-4BBC-A789-12234BAD9FCE}" srcOrd="2" destOrd="0" presId="urn:microsoft.com/office/officeart/2005/8/layout/chevron2"/>
    <dgm:cxn modelId="{50B2C70C-F9E8-4A16-872E-72AD1F99A7E5}" type="presParOf" srcId="{013A1171-DAFA-4BBC-A789-12234BAD9FCE}" destId="{4581E658-E589-41C9-B4F8-BAC38EB5EC01}" srcOrd="0" destOrd="0" presId="urn:microsoft.com/office/officeart/2005/8/layout/chevron2"/>
    <dgm:cxn modelId="{6473357E-23AB-47AA-B49B-A7157DD4C69E}" type="presParOf" srcId="{013A1171-DAFA-4BBC-A789-12234BAD9FCE}" destId="{FD770D72-85B1-4DFE-A623-C19A814CFD3B}" srcOrd="1" destOrd="0" presId="urn:microsoft.com/office/officeart/2005/8/layout/chevron2"/>
    <dgm:cxn modelId="{1FABBA34-1F60-4476-A85C-E67357CF8C2F}" type="presParOf" srcId="{A6D4D9A0-F0A2-4A2F-822D-BCFC1C138C8D}" destId="{5ECBA6E1-C921-44F8-960B-E60A03C413A0}" srcOrd="3" destOrd="0" presId="urn:microsoft.com/office/officeart/2005/8/layout/chevron2"/>
    <dgm:cxn modelId="{2644853D-383F-40AE-BD3B-86921134B0EC}" type="presParOf" srcId="{A6D4D9A0-F0A2-4A2F-822D-BCFC1C138C8D}" destId="{EEEA501C-036F-4153-B5DE-5E3BEBEF9CDC}" srcOrd="4" destOrd="0" presId="urn:microsoft.com/office/officeart/2005/8/layout/chevron2"/>
    <dgm:cxn modelId="{1E29E04C-E9CC-4148-A88D-BCF919613280}" type="presParOf" srcId="{EEEA501C-036F-4153-B5DE-5E3BEBEF9CDC}" destId="{F6712004-C2B5-46DA-9B81-97260CFF43D2}" srcOrd="0" destOrd="0" presId="urn:microsoft.com/office/officeart/2005/8/layout/chevron2"/>
    <dgm:cxn modelId="{6FA9598D-606C-403D-B949-74A0E2978201}" type="presParOf" srcId="{EEEA501C-036F-4153-B5DE-5E3BEBEF9CDC}" destId="{80305643-1EB6-43CF-A472-9515204615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A8109D-B065-445C-9FF4-82810E8ADC4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597DEE-C258-4FF5-B968-24E06617F947}">
      <dgm:prSet phldrT="[Текст]"/>
      <dgm:spPr>
        <a:xfrm>
          <a:off x="3414407" y="1583283"/>
          <a:ext cx="1395986" cy="1509541"/>
        </a:xfrm>
        <a:solidFill>
          <a:srgbClr val="FF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Educon</a:t>
          </a:r>
          <a:endParaRPr lang="ru-RU" dirty="0"/>
        </a:p>
      </dgm:t>
    </dgm:pt>
    <dgm:pt modelId="{9A33827E-25B2-4EF7-8E4E-1F6F4B04ACF6}" type="parTrans" cxnId="{0EAFF6B4-9430-45B3-916F-7349230FCFC7}">
      <dgm:prSet/>
      <dgm:spPr/>
      <dgm:t>
        <a:bodyPr/>
        <a:lstStyle/>
        <a:p>
          <a:endParaRPr lang="ru-RU"/>
        </a:p>
      </dgm:t>
    </dgm:pt>
    <dgm:pt modelId="{6F4CCC45-9B9B-43F8-A656-003AD5641907}" type="sibTrans" cxnId="{0EAFF6B4-9430-45B3-916F-7349230FCFC7}">
      <dgm:prSet/>
      <dgm:spPr/>
      <dgm:t>
        <a:bodyPr/>
        <a:lstStyle/>
        <a:p>
          <a:endParaRPr lang="ru-RU"/>
        </a:p>
      </dgm:t>
    </dgm:pt>
    <dgm:pt modelId="{993FB004-BF4C-4873-B3C6-7C98003A4CCF}">
      <dgm:prSet phldrT="[Текст]"/>
      <dgm:spPr>
        <a:xfrm>
          <a:off x="3510188" y="17279"/>
          <a:ext cx="1235797" cy="1235797"/>
        </a:xfrm>
        <a:solidFill>
          <a:srgbClr val="0256A2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ЭУМК</a:t>
          </a:r>
          <a:endParaRPr lang="ru-RU" dirty="0"/>
        </a:p>
      </dgm:t>
    </dgm:pt>
    <dgm:pt modelId="{85496FB0-0947-4A4F-9E9C-78C3F30B39FD}" type="parTrans" cxnId="{F5D29760-B875-4B2C-AAC8-2180A8768985}">
      <dgm:prSet/>
      <dgm:spPr/>
      <dgm:t>
        <a:bodyPr/>
        <a:lstStyle/>
        <a:p>
          <a:endParaRPr lang="ru-RU"/>
        </a:p>
      </dgm:t>
    </dgm:pt>
    <dgm:pt modelId="{A94F9599-4FD0-4284-87DA-BEF8A77745AA}" type="sibTrans" cxnId="{F5D29760-B875-4B2C-AAC8-2180A8768985}">
      <dgm:prSet/>
      <dgm:spPr/>
      <dgm:t>
        <a:bodyPr/>
        <a:lstStyle/>
        <a:p>
          <a:endParaRPr lang="ru-RU"/>
        </a:p>
      </dgm:t>
    </dgm:pt>
    <dgm:pt modelId="{35ADD13E-EA78-4BA4-9968-F926B7E7367D}">
      <dgm:prSet phldrT="[Текст]"/>
      <dgm:spPr>
        <a:xfrm>
          <a:off x="5116811" y="2187924"/>
          <a:ext cx="2399758" cy="1618895"/>
        </a:xfrm>
        <a:solidFill>
          <a:srgbClr val="01427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Виртуальные лабораторные работы</a:t>
          </a:r>
          <a:endParaRPr lang="ru-RU" dirty="0"/>
        </a:p>
      </dgm:t>
    </dgm:pt>
    <dgm:pt modelId="{3950541C-DFE1-4352-8181-1C88D68F8BA4}" type="parTrans" cxnId="{65122535-03C2-4B13-A730-68FAA2A33FDE}">
      <dgm:prSet/>
      <dgm:spPr/>
      <dgm:t>
        <a:bodyPr/>
        <a:lstStyle/>
        <a:p>
          <a:endParaRPr lang="ru-RU"/>
        </a:p>
      </dgm:t>
    </dgm:pt>
    <dgm:pt modelId="{57B68B5B-411D-45F8-AF11-1C18CDC2A52B}" type="sibTrans" cxnId="{65122535-03C2-4B13-A730-68FAA2A33FDE}">
      <dgm:prSet/>
      <dgm:spPr/>
      <dgm:t>
        <a:bodyPr/>
        <a:lstStyle/>
        <a:p>
          <a:endParaRPr lang="ru-RU"/>
        </a:p>
      </dgm:t>
    </dgm:pt>
    <dgm:pt modelId="{5EF51F37-EF46-41E7-86E4-D72E23FC1FB8}">
      <dgm:prSet phldrT="[Текст]"/>
      <dgm:spPr>
        <a:xfrm>
          <a:off x="2886360" y="3280351"/>
          <a:ext cx="1235797" cy="1235797"/>
        </a:xfrm>
        <a:solidFill>
          <a:srgbClr val="01427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Skype</a:t>
          </a:r>
          <a:endParaRPr lang="ru-RU" dirty="0"/>
        </a:p>
      </dgm:t>
    </dgm:pt>
    <dgm:pt modelId="{47C70E3A-C694-448F-A9C2-81BAA651394C}" type="parTrans" cxnId="{4D77A060-3990-42BA-96CA-18DDB651DCB7}">
      <dgm:prSet/>
      <dgm:spPr/>
      <dgm:t>
        <a:bodyPr/>
        <a:lstStyle/>
        <a:p>
          <a:endParaRPr lang="ru-RU"/>
        </a:p>
      </dgm:t>
    </dgm:pt>
    <dgm:pt modelId="{391274DB-699D-4338-9F0C-A8C482376969}" type="sibTrans" cxnId="{4D77A060-3990-42BA-96CA-18DDB651DCB7}">
      <dgm:prSet/>
      <dgm:spPr/>
      <dgm:t>
        <a:bodyPr/>
        <a:lstStyle/>
        <a:p>
          <a:endParaRPr lang="ru-RU"/>
        </a:p>
      </dgm:t>
    </dgm:pt>
    <dgm:pt modelId="{43ED1510-3B2D-48C3-BBCF-BB37C6AED624}">
      <dgm:prSet phldrT="[Текст]"/>
      <dgm:spPr>
        <a:xfrm>
          <a:off x="621907" y="1740560"/>
          <a:ext cx="2452910" cy="2237597"/>
        </a:xfrm>
        <a:solidFill>
          <a:srgbClr val="01427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Видеомероприятия (вебинары, конференции, дни открытых дверей и т.д.)</a:t>
          </a:r>
        </a:p>
      </dgm:t>
    </dgm:pt>
    <dgm:pt modelId="{476CC265-FD78-47A3-9A49-EF71EB99D05F}" type="parTrans" cxnId="{62F2C0D7-4805-469B-8C59-257FF888BA43}">
      <dgm:prSet/>
      <dgm:spPr/>
      <dgm:t>
        <a:bodyPr/>
        <a:lstStyle/>
        <a:p>
          <a:endParaRPr lang="ru-RU"/>
        </a:p>
      </dgm:t>
    </dgm:pt>
    <dgm:pt modelId="{3039F5D8-C3D5-40C5-ACA6-E08275507832}" type="sibTrans" cxnId="{62F2C0D7-4805-469B-8C59-257FF888BA43}">
      <dgm:prSet/>
      <dgm:spPr/>
      <dgm:t>
        <a:bodyPr/>
        <a:lstStyle/>
        <a:p>
          <a:endParaRPr lang="ru-RU"/>
        </a:p>
      </dgm:t>
    </dgm:pt>
    <dgm:pt modelId="{6D1C7E60-DAAE-4702-A961-58800DFC723F}">
      <dgm:prSet phldrT="[Текст]"/>
      <dgm:spPr>
        <a:xfrm>
          <a:off x="934612" y="333691"/>
          <a:ext cx="2226512" cy="1347662"/>
        </a:xfrm>
        <a:solidFill>
          <a:srgbClr val="01427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Видеолекции</a:t>
          </a:r>
        </a:p>
      </dgm:t>
    </dgm:pt>
    <dgm:pt modelId="{2A0B282B-EA84-4115-9C91-B4417305B782}" type="sibTrans" cxnId="{6F9F901A-41E4-422D-AFBE-BA1306F4E85A}">
      <dgm:prSet/>
      <dgm:spPr/>
      <dgm:t>
        <a:bodyPr/>
        <a:lstStyle/>
        <a:p>
          <a:endParaRPr lang="ru-RU"/>
        </a:p>
      </dgm:t>
    </dgm:pt>
    <dgm:pt modelId="{636F5934-F931-4E1D-9F37-1072B3975F06}" type="parTrans" cxnId="{6F9F901A-41E4-422D-AFBE-BA1306F4E85A}">
      <dgm:prSet/>
      <dgm:spPr/>
      <dgm:t>
        <a:bodyPr/>
        <a:lstStyle/>
        <a:p>
          <a:endParaRPr lang="ru-RU"/>
        </a:p>
      </dgm:t>
    </dgm:pt>
    <dgm:pt modelId="{52E88CEA-6AF7-4896-B1EB-8A8B831F3657}">
      <dgm:prSet phldrT="[Текст]"/>
      <dgm:spPr>
        <a:xfrm>
          <a:off x="4284911" y="3290165"/>
          <a:ext cx="1235797" cy="1235797"/>
        </a:xfrm>
        <a:solidFill>
          <a:srgbClr val="01427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Форум</a:t>
          </a:r>
          <a:endParaRPr lang="ru-RU" b="1" dirty="0">
            <a:solidFill>
              <a:schemeClr val="bg1"/>
            </a:solidFill>
            <a:latin typeface="+mj-lt"/>
            <a:ea typeface="+mj-ea"/>
            <a:cs typeface="Times New Roman" pitchFamily="18" charset="0"/>
          </a:endParaRPr>
        </a:p>
      </dgm:t>
    </dgm:pt>
    <dgm:pt modelId="{6162BB85-327C-4E07-8019-83188B728F95}" type="parTrans" cxnId="{89DFF241-0A66-4A97-84BA-59CBDA084381}">
      <dgm:prSet/>
      <dgm:spPr/>
      <dgm:t>
        <a:bodyPr/>
        <a:lstStyle/>
        <a:p>
          <a:endParaRPr lang="ru-RU"/>
        </a:p>
      </dgm:t>
    </dgm:pt>
    <dgm:pt modelId="{4A2485C0-77AF-4EB5-BA78-36762D092EF8}" type="sibTrans" cxnId="{89DFF241-0A66-4A97-84BA-59CBDA084381}">
      <dgm:prSet/>
      <dgm:spPr/>
      <dgm:t>
        <a:bodyPr/>
        <a:lstStyle/>
        <a:p>
          <a:endParaRPr lang="ru-RU"/>
        </a:p>
      </dgm:t>
    </dgm:pt>
    <dgm:pt modelId="{0C56DB59-7F39-4D82-A16C-AEB3A644A2DB}">
      <dgm:prSet phldrT="[Текст]"/>
      <dgm:spPr>
        <a:xfrm>
          <a:off x="5164131" y="265799"/>
          <a:ext cx="2278428" cy="1466521"/>
        </a:xfrm>
        <a:solidFill>
          <a:srgbClr val="01427D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rPr>
            <a:t>Экзаменационные  тесты</a:t>
          </a:r>
          <a:endParaRPr lang="ru-RU" b="1" dirty="0">
            <a:solidFill>
              <a:schemeClr val="bg1"/>
            </a:solidFill>
            <a:latin typeface="+mj-lt"/>
            <a:ea typeface="+mj-ea"/>
            <a:cs typeface="Times New Roman" pitchFamily="18" charset="0"/>
          </a:endParaRPr>
        </a:p>
      </dgm:t>
    </dgm:pt>
    <dgm:pt modelId="{1914ECFB-4251-4867-AF07-251DBA5BABA3}" type="parTrans" cxnId="{146C411D-525F-4AEF-B50E-0A55782434FC}">
      <dgm:prSet/>
      <dgm:spPr/>
      <dgm:t>
        <a:bodyPr/>
        <a:lstStyle/>
        <a:p>
          <a:endParaRPr lang="ru-RU"/>
        </a:p>
      </dgm:t>
    </dgm:pt>
    <dgm:pt modelId="{67B8F4D3-9D4A-4DC2-8BC3-C8FCA1010261}" type="sibTrans" cxnId="{146C411D-525F-4AEF-B50E-0A55782434FC}">
      <dgm:prSet/>
      <dgm:spPr/>
      <dgm:t>
        <a:bodyPr/>
        <a:lstStyle/>
        <a:p>
          <a:endParaRPr lang="ru-RU"/>
        </a:p>
      </dgm:t>
    </dgm:pt>
    <dgm:pt modelId="{019338DE-9C71-46AF-9E0B-0448876A7514}" type="pres">
      <dgm:prSet presAssocID="{F8A8109D-B065-445C-9FF4-82810E8ADC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3575D-BA19-417F-81C4-51213A83C7EB}" type="pres">
      <dgm:prSet presAssocID="{35597DEE-C258-4FF5-B968-24E06617F947}" presName="centerShape" presStyleLbl="node0" presStyleIdx="0" presStyleCnt="1" custScaleX="141203" custScaleY="134767" custLinFactNeighborX="-458" custLinFactNeighborY="-284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93D49BF-433B-47BE-AC11-3635EFC54EC2}" type="pres">
      <dgm:prSet presAssocID="{85496FB0-0947-4A4F-9E9C-78C3F30B39FD}" presName="parTrans" presStyleLbl="sibTrans2D1" presStyleIdx="0" presStyleCnt="7"/>
      <dgm:spPr/>
      <dgm:t>
        <a:bodyPr/>
        <a:lstStyle/>
        <a:p>
          <a:endParaRPr lang="ru-RU"/>
        </a:p>
      </dgm:t>
    </dgm:pt>
    <dgm:pt modelId="{AE961D6D-0632-4829-8D84-BB1CB5397535}" type="pres">
      <dgm:prSet presAssocID="{85496FB0-0947-4A4F-9E9C-78C3F30B39FD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BFB22D84-6AE3-49E3-B95E-DE7BB336B94E}" type="pres">
      <dgm:prSet presAssocID="{993FB004-BF4C-4873-B3C6-7C98003A4CCF}" presName="node" presStyleLbl="node1" presStyleIdx="0" presStyleCnt="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79434B38-EFCD-4F79-8042-69ECA11EF650}" type="pres">
      <dgm:prSet presAssocID="{6162BB85-327C-4E07-8019-83188B728F95}" presName="parTrans" presStyleLbl="sibTrans2D1" presStyleIdx="1" presStyleCnt="7" custLinFactNeighborX="-4263" custLinFactNeighborY="10361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A0AFF44-AAA4-48BA-A3DE-7B18C65F6E4B}" type="pres">
      <dgm:prSet presAssocID="{6162BB85-327C-4E07-8019-83188B728F9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1CD3AEC-69B1-4948-BCDD-5B41DC90B745}" type="pres">
      <dgm:prSet presAssocID="{52E88CEA-6AF7-4896-B1EB-8A8B831F3657}" presName="node" presStyleLbl="node1" presStyleIdx="1" presStyleCnt="7" custRadScaleRad="99565" custRadScaleInc="-426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C8587673-EF7D-4FF6-9A28-05F826FEF32B}" type="pres">
      <dgm:prSet presAssocID="{636F5934-F931-4E1D-9F37-1072B3975F06}" presName="parTrans" presStyleLbl="sibTrans2D1" presStyleIdx="2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4C85FB00-EE22-43D1-8CC0-73BFCEFFCE02}" type="pres">
      <dgm:prSet presAssocID="{636F5934-F931-4E1D-9F37-1072B3975F06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3F04EE62-5C47-469F-9261-FE06DCF2FBBF}" type="pres">
      <dgm:prSet presAssocID="{6D1C7E60-DAAE-4702-A961-58800DFC723F}" presName="node" presStyleLbl="node1" presStyleIdx="2" presStyleCnt="7" custScaleX="206865" custScaleY="97176" custRadScaleRad="150351" custRadScaleInc="-4298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FCCBA6B-657F-4769-9080-E5710AE087F4}" type="pres">
      <dgm:prSet presAssocID="{3950541C-DFE1-4352-8181-1C88D68F8BA4}" presName="parTrans" presStyleLbl="sibTrans2D1" presStyleIdx="3" presStyleCnt="7"/>
      <dgm:spPr/>
      <dgm:t>
        <a:bodyPr/>
        <a:lstStyle/>
        <a:p>
          <a:endParaRPr lang="ru-RU"/>
        </a:p>
      </dgm:t>
    </dgm:pt>
    <dgm:pt modelId="{C939E81C-2B92-4AB5-9FF7-7F2F53EE040B}" type="pres">
      <dgm:prSet presAssocID="{3950541C-DFE1-4352-8181-1C88D68F8BA4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EE7057F3-BB81-47C6-8888-21084B3730DB}" type="pres">
      <dgm:prSet presAssocID="{35ADD13E-EA78-4BA4-9968-F926B7E7367D}" presName="node" presStyleLbl="node1" presStyleIdx="3" presStyleCnt="7" custScaleX="226486" custScaleY="108640" custRadScaleRad="118900" custRadScaleInc="-7675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9B518CE-9C75-4B8B-A177-F38FD07DA9BA}" type="pres">
      <dgm:prSet presAssocID="{1914ECFB-4251-4867-AF07-251DBA5BABA3}" presName="parTrans" presStyleLbl="sibTrans2D1" presStyleIdx="4" presStyleCnt="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140B70ED-4DB8-4F8D-B512-2E38ED8EDF46}" type="pres">
      <dgm:prSet presAssocID="{1914ECFB-4251-4867-AF07-251DBA5BABA3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0B3DB12-A054-4430-8E01-93DE94081B0C}" type="pres">
      <dgm:prSet presAssocID="{0C56DB59-7F39-4D82-A16C-AEB3A644A2DB}" presName="node" presStyleLbl="node1" presStyleIdx="4" presStyleCnt="7" custScaleX="210415" custScaleY="93625" custRadScaleRad="144305" custRadScaleInc="339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D74AF9BC-6333-4DA8-B9A7-443C30A6A264}" type="pres">
      <dgm:prSet presAssocID="{476CC265-FD78-47A3-9A49-EF71EB99D05F}" presName="parTrans" presStyleLbl="sibTrans2D1" presStyleIdx="5" presStyleCnt="7" custScaleX="14234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137EA2E-BF71-476E-980D-84DB0D2BF744}" type="pres">
      <dgm:prSet presAssocID="{476CC265-FD78-47A3-9A49-EF71EB99D05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A03B4846-6FD6-4F43-86B6-5738294BD715}" type="pres">
      <dgm:prSet presAssocID="{43ED1510-3B2D-48C3-BBCF-BB37C6AED624}" presName="node" presStyleLbl="node1" presStyleIdx="5" presStyleCnt="7" custScaleX="217450" custScaleY="109623" custRadScaleRad="143060" custRadScaleInc="651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39A2CFD-5C8C-4154-9B8A-A53B9EA95C72}" type="pres">
      <dgm:prSet presAssocID="{47C70E3A-C694-448F-A9C2-81BAA651394C}" presName="parTrans" presStyleLbl="sibTrans2D1" presStyleIdx="6" presStyleCnt="7"/>
      <dgm:spPr/>
      <dgm:t>
        <a:bodyPr/>
        <a:lstStyle/>
        <a:p>
          <a:endParaRPr lang="ru-RU"/>
        </a:p>
      </dgm:t>
    </dgm:pt>
    <dgm:pt modelId="{83AF7379-B6CC-4100-9DB9-F7A23C6D4C1B}" type="pres">
      <dgm:prSet presAssocID="{47C70E3A-C694-448F-A9C2-81BAA651394C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D8F565A6-E3B2-412C-9F45-B1BCEE209C41}" type="pres">
      <dgm:prSet presAssocID="{5EF51F37-EF46-41E7-86E4-D72E23FC1FB8}" presName="node" presStyleLbl="node1" presStyleIdx="6" presStyleCnt="7" custRadScaleRad="95440" custRadScaleInc="17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59DF4BF5-1B55-4A0C-9063-6961EB37322C}" type="presOf" srcId="{43ED1510-3B2D-48C3-BBCF-BB37C6AED624}" destId="{A03B4846-6FD6-4F43-86B6-5738294BD715}" srcOrd="0" destOrd="0" presId="urn:microsoft.com/office/officeart/2005/8/layout/radial5"/>
    <dgm:cxn modelId="{6DB353E1-9583-40FA-AA5A-21A11283BF17}" type="presOf" srcId="{85496FB0-0947-4A4F-9E9C-78C3F30B39FD}" destId="{893D49BF-433B-47BE-AC11-3635EFC54EC2}" srcOrd="0" destOrd="0" presId="urn:microsoft.com/office/officeart/2005/8/layout/radial5"/>
    <dgm:cxn modelId="{AD738E89-0B82-4A73-81E9-77DD76DBCBDE}" type="presOf" srcId="{0C56DB59-7F39-4D82-A16C-AEB3A644A2DB}" destId="{E0B3DB12-A054-4430-8E01-93DE94081B0C}" srcOrd="0" destOrd="0" presId="urn:microsoft.com/office/officeart/2005/8/layout/radial5"/>
    <dgm:cxn modelId="{A2643492-8342-43D1-B24D-6AD9617B49F4}" type="presOf" srcId="{6162BB85-327C-4E07-8019-83188B728F95}" destId="{DA0AFF44-AAA4-48BA-A3DE-7B18C65F6E4B}" srcOrd="1" destOrd="0" presId="urn:microsoft.com/office/officeart/2005/8/layout/radial5"/>
    <dgm:cxn modelId="{4D77A060-3990-42BA-96CA-18DDB651DCB7}" srcId="{35597DEE-C258-4FF5-B968-24E06617F947}" destId="{5EF51F37-EF46-41E7-86E4-D72E23FC1FB8}" srcOrd="6" destOrd="0" parTransId="{47C70E3A-C694-448F-A9C2-81BAA651394C}" sibTransId="{391274DB-699D-4338-9F0C-A8C482376969}"/>
    <dgm:cxn modelId="{7AD1C0AB-D25F-4CCC-83B0-ADBA2B29C475}" type="presOf" srcId="{1914ECFB-4251-4867-AF07-251DBA5BABA3}" destId="{140B70ED-4DB8-4F8D-B512-2E38ED8EDF46}" srcOrd="1" destOrd="0" presId="urn:microsoft.com/office/officeart/2005/8/layout/radial5"/>
    <dgm:cxn modelId="{F6573A66-A43F-4F82-97A3-CC3A13E52066}" type="presOf" srcId="{476CC265-FD78-47A3-9A49-EF71EB99D05F}" destId="{D74AF9BC-6333-4DA8-B9A7-443C30A6A264}" srcOrd="0" destOrd="0" presId="urn:microsoft.com/office/officeart/2005/8/layout/radial5"/>
    <dgm:cxn modelId="{BA282055-0B4B-4F44-AE65-8616BA7F609F}" type="presOf" srcId="{6162BB85-327C-4E07-8019-83188B728F95}" destId="{79434B38-EFCD-4F79-8042-69ECA11EF650}" srcOrd="0" destOrd="0" presId="urn:microsoft.com/office/officeart/2005/8/layout/radial5"/>
    <dgm:cxn modelId="{60981F30-76ED-49B2-AB68-695778EEF78F}" type="presOf" srcId="{3950541C-DFE1-4352-8181-1C88D68F8BA4}" destId="{C939E81C-2B92-4AB5-9FF7-7F2F53EE040B}" srcOrd="1" destOrd="0" presId="urn:microsoft.com/office/officeart/2005/8/layout/radial5"/>
    <dgm:cxn modelId="{0EAFF6B4-9430-45B3-916F-7349230FCFC7}" srcId="{F8A8109D-B065-445C-9FF4-82810E8ADC4A}" destId="{35597DEE-C258-4FF5-B968-24E06617F947}" srcOrd="0" destOrd="0" parTransId="{9A33827E-25B2-4EF7-8E4E-1F6F4B04ACF6}" sibTransId="{6F4CCC45-9B9B-43F8-A656-003AD5641907}"/>
    <dgm:cxn modelId="{D252DA5E-B103-4498-AE70-1AF4D72639E7}" type="presOf" srcId="{1914ECFB-4251-4867-AF07-251DBA5BABA3}" destId="{29B518CE-9C75-4B8B-A177-F38FD07DA9BA}" srcOrd="0" destOrd="0" presId="urn:microsoft.com/office/officeart/2005/8/layout/radial5"/>
    <dgm:cxn modelId="{1174A694-2BC5-411B-A65D-0126E41CE8BC}" type="presOf" srcId="{35597DEE-C258-4FF5-B968-24E06617F947}" destId="{BFC3575D-BA19-417F-81C4-51213A83C7EB}" srcOrd="0" destOrd="0" presId="urn:microsoft.com/office/officeart/2005/8/layout/radial5"/>
    <dgm:cxn modelId="{EFDE395A-6B8E-43DA-8E04-20AB1ED40207}" type="presOf" srcId="{85496FB0-0947-4A4F-9E9C-78C3F30B39FD}" destId="{AE961D6D-0632-4829-8D84-BB1CB5397535}" srcOrd="1" destOrd="0" presId="urn:microsoft.com/office/officeart/2005/8/layout/radial5"/>
    <dgm:cxn modelId="{65122535-03C2-4B13-A730-68FAA2A33FDE}" srcId="{35597DEE-C258-4FF5-B968-24E06617F947}" destId="{35ADD13E-EA78-4BA4-9968-F926B7E7367D}" srcOrd="3" destOrd="0" parTransId="{3950541C-DFE1-4352-8181-1C88D68F8BA4}" sibTransId="{57B68B5B-411D-45F8-AF11-1C18CDC2A52B}"/>
    <dgm:cxn modelId="{20236536-A093-4193-A80A-7573A93EB2EA}" type="presOf" srcId="{35ADD13E-EA78-4BA4-9968-F926B7E7367D}" destId="{EE7057F3-BB81-47C6-8888-21084B3730DB}" srcOrd="0" destOrd="0" presId="urn:microsoft.com/office/officeart/2005/8/layout/radial5"/>
    <dgm:cxn modelId="{56496D11-1921-4005-BFA4-A6F0082C94E8}" type="presOf" srcId="{5EF51F37-EF46-41E7-86E4-D72E23FC1FB8}" destId="{D8F565A6-E3B2-412C-9F45-B1BCEE209C41}" srcOrd="0" destOrd="0" presId="urn:microsoft.com/office/officeart/2005/8/layout/radial5"/>
    <dgm:cxn modelId="{62F2C0D7-4805-469B-8C59-257FF888BA43}" srcId="{35597DEE-C258-4FF5-B968-24E06617F947}" destId="{43ED1510-3B2D-48C3-BBCF-BB37C6AED624}" srcOrd="5" destOrd="0" parTransId="{476CC265-FD78-47A3-9A49-EF71EB99D05F}" sibTransId="{3039F5D8-C3D5-40C5-ACA6-E08275507832}"/>
    <dgm:cxn modelId="{33E67447-F0C7-4DB5-A7E5-BF60760436C9}" type="presOf" srcId="{52E88CEA-6AF7-4896-B1EB-8A8B831F3657}" destId="{51CD3AEC-69B1-4948-BCDD-5B41DC90B745}" srcOrd="0" destOrd="0" presId="urn:microsoft.com/office/officeart/2005/8/layout/radial5"/>
    <dgm:cxn modelId="{0FB96447-51E6-4A9F-9BC8-05FC5F3DFD11}" type="presOf" srcId="{636F5934-F931-4E1D-9F37-1072B3975F06}" destId="{4C85FB00-EE22-43D1-8CC0-73BFCEFFCE02}" srcOrd="1" destOrd="0" presId="urn:microsoft.com/office/officeart/2005/8/layout/radial5"/>
    <dgm:cxn modelId="{146C411D-525F-4AEF-B50E-0A55782434FC}" srcId="{35597DEE-C258-4FF5-B968-24E06617F947}" destId="{0C56DB59-7F39-4D82-A16C-AEB3A644A2DB}" srcOrd="4" destOrd="0" parTransId="{1914ECFB-4251-4867-AF07-251DBA5BABA3}" sibTransId="{67B8F4D3-9D4A-4DC2-8BC3-C8FCA1010261}"/>
    <dgm:cxn modelId="{8ACB5B14-6C5C-4FBA-AC08-048F35BB994D}" type="presOf" srcId="{47C70E3A-C694-448F-A9C2-81BAA651394C}" destId="{83AF7379-B6CC-4100-9DB9-F7A23C6D4C1B}" srcOrd="1" destOrd="0" presId="urn:microsoft.com/office/officeart/2005/8/layout/radial5"/>
    <dgm:cxn modelId="{92E06847-DCCD-42AD-BCDA-21A02A552C3B}" type="presOf" srcId="{F8A8109D-B065-445C-9FF4-82810E8ADC4A}" destId="{019338DE-9C71-46AF-9E0B-0448876A7514}" srcOrd="0" destOrd="0" presId="urn:microsoft.com/office/officeart/2005/8/layout/radial5"/>
    <dgm:cxn modelId="{5A43A13F-C50A-4F29-8625-3792F0376F6E}" type="presOf" srcId="{3950541C-DFE1-4352-8181-1C88D68F8BA4}" destId="{DFCCBA6B-657F-4769-9080-E5710AE087F4}" srcOrd="0" destOrd="0" presId="urn:microsoft.com/office/officeart/2005/8/layout/radial5"/>
    <dgm:cxn modelId="{F5D29760-B875-4B2C-AAC8-2180A8768985}" srcId="{35597DEE-C258-4FF5-B968-24E06617F947}" destId="{993FB004-BF4C-4873-B3C6-7C98003A4CCF}" srcOrd="0" destOrd="0" parTransId="{85496FB0-0947-4A4F-9E9C-78C3F30B39FD}" sibTransId="{A94F9599-4FD0-4284-87DA-BEF8A77745AA}"/>
    <dgm:cxn modelId="{5D2FB865-DF8C-4F9A-8490-1D24CFB344AB}" type="presOf" srcId="{47C70E3A-C694-448F-A9C2-81BAA651394C}" destId="{839A2CFD-5C8C-4154-9B8A-A53B9EA95C72}" srcOrd="0" destOrd="0" presId="urn:microsoft.com/office/officeart/2005/8/layout/radial5"/>
    <dgm:cxn modelId="{89DFF241-0A66-4A97-84BA-59CBDA084381}" srcId="{35597DEE-C258-4FF5-B968-24E06617F947}" destId="{52E88CEA-6AF7-4896-B1EB-8A8B831F3657}" srcOrd="1" destOrd="0" parTransId="{6162BB85-327C-4E07-8019-83188B728F95}" sibTransId="{4A2485C0-77AF-4EB5-BA78-36762D092EF8}"/>
    <dgm:cxn modelId="{0C9A0BCC-1D2E-4E55-9986-B0A6FE019132}" type="presOf" srcId="{993FB004-BF4C-4873-B3C6-7C98003A4CCF}" destId="{BFB22D84-6AE3-49E3-B95E-DE7BB336B94E}" srcOrd="0" destOrd="0" presId="urn:microsoft.com/office/officeart/2005/8/layout/radial5"/>
    <dgm:cxn modelId="{E19878D5-DEF8-4CBB-BC76-D8CC050DFEB0}" type="presOf" srcId="{636F5934-F931-4E1D-9F37-1072B3975F06}" destId="{C8587673-EF7D-4FF6-9A28-05F826FEF32B}" srcOrd="0" destOrd="0" presId="urn:microsoft.com/office/officeart/2005/8/layout/radial5"/>
    <dgm:cxn modelId="{005D2E9A-205F-42BC-A105-BC23EC4CAE6D}" type="presOf" srcId="{6D1C7E60-DAAE-4702-A961-58800DFC723F}" destId="{3F04EE62-5C47-469F-9261-FE06DCF2FBBF}" srcOrd="0" destOrd="0" presId="urn:microsoft.com/office/officeart/2005/8/layout/radial5"/>
    <dgm:cxn modelId="{6F9F901A-41E4-422D-AFBE-BA1306F4E85A}" srcId="{35597DEE-C258-4FF5-B968-24E06617F947}" destId="{6D1C7E60-DAAE-4702-A961-58800DFC723F}" srcOrd="2" destOrd="0" parTransId="{636F5934-F931-4E1D-9F37-1072B3975F06}" sibTransId="{2A0B282B-EA84-4115-9C91-B4417305B782}"/>
    <dgm:cxn modelId="{278BC427-D701-4772-8441-A18A71902268}" type="presOf" srcId="{476CC265-FD78-47A3-9A49-EF71EB99D05F}" destId="{F137EA2E-BF71-476E-980D-84DB0D2BF744}" srcOrd="1" destOrd="0" presId="urn:microsoft.com/office/officeart/2005/8/layout/radial5"/>
    <dgm:cxn modelId="{1510E5C4-5594-4DDE-86A3-BC5652FA1981}" type="presParOf" srcId="{019338DE-9C71-46AF-9E0B-0448876A7514}" destId="{BFC3575D-BA19-417F-81C4-51213A83C7EB}" srcOrd="0" destOrd="0" presId="urn:microsoft.com/office/officeart/2005/8/layout/radial5"/>
    <dgm:cxn modelId="{1F96EF16-6A53-4BD3-934A-D53FDD006A4A}" type="presParOf" srcId="{019338DE-9C71-46AF-9E0B-0448876A7514}" destId="{893D49BF-433B-47BE-AC11-3635EFC54EC2}" srcOrd="1" destOrd="0" presId="urn:microsoft.com/office/officeart/2005/8/layout/radial5"/>
    <dgm:cxn modelId="{F16E46C0-3045-4CE7-82E2-054357CB1C96}" type="presParOf" srcId="{893D49BF-433B-47BE-AC11-3635EFC54EC2}" destId="{AE961D6D-0632-4829-8D84-BB1CB5397535}" srcOrd="0" destOrd="0" presId="urn:microsoft.com/office/officeart/2005/8/layout/radial5"/>
    <dgm:cxn modelId="{491565DC-D499-4EF4-8016-D4A163CEDBAD}" type="presParOf" srcId="{019338DE-9C71-46AF-9E0B-0448876A7514}" destId="{BFB22D84-6AE3-49E3-B95E-DE7BB336B94E}" srcOrd="2" destOrd="0" presId="urn:microsoft.com/office/officeart/2005/8/layout/radial5"/>
    <dgm:cxn modelId="{3965D4C4-9812-470B-9FA5-E96A7546F30A}" type="presParOf" srcId="{019338DE-9C71-46AF-9E0B-0448876A7514}" destId="{79434B38-EFCD-4F79-8042-69ECA11EF650}" srcOrd="3" destOrd="0" presId="urn:microsoft.com/office/officeart/2005/8/layout/radial5"/>
    <dgm:cxn modelId="{1318319A-FA76-4977-AAAB-9B8EE6EBB542}" type="presParOf" srcId="{79434B38-EFCD-4F79-8042-69ECA11EF650}" destId="{DA0AFF44-AAA4-48BA-A3DE-7B18C65F6E4B}" srcOrd="0" destOrd="0" presId="urn:microsoft.com/office/officeart/2005/8/layout/radial5"/>
    <dgm:cxn modelId="{2742742E-B29B-4CC3-B347-6B91AF39B6AA}" type="presParOf" srcId="{019338DE-9C71-46AF-9E0B-0448876A7514}" destId="{51CD3AEC-69B1-4948-BCDD-5B41DC90B745}" srcOrd="4" destOrd="0" presId="urn:microsoft.com/office/officeart/2005/8/layout/radial5"/>
    <dgm:cxn modelId="{3BC059EB-94BB-4376-8B36-498CF4E9B73E}" type="presParOf" srcId="{019338DE-9C71-46AF-9E0B-0448876A7514}" destId="{C8587673-EF7D-4FF6-9A28-05F826FEF32B}" srcOrd="5" destOrd="0" presId="urn:microsoft.com/office/officeart/2005/8/layout/radial5"/>
    <dgm:cxn modelId="{9C05D1D9-0371-4CC3-8973-C69D122219AB}" type="presParOf" srcId="{C8587673-EF7D-4FF6-9A28-05F826FEF32B}" destId="{4C85FB00-EE22-43D1-8CC0-73BFCEFFCE02}" srcOrd="0" destOrd="0" presId="urn:microsoft.com/office/officeart/2005/8/layout/radial5"/>
    <dgm:cxn modelId="{16A926DC-1432-4527-B36C-DE33FD717D67}" type="presParOf" srcId="{019338DE-9C71-46AF-9E0B-0448876A7514}" destId="{3F04EE62-5C47-469F-9261-FE06DCF2FBBF}" srcOrd="6" destOrd="0" presId="urn:microsoft.com/office/officeart/2005/8/layout/radial5"/>
    <dgm:cxn modelId="{74CA42BD-3AF8-45BF-B87F-C767282E7957}" type="presParOf" srcId="{019338DE-9C71-46AF-9E0B-0448876A7514}" destId="{DFCCBA6B-657F-4769-9080-E5710AE087F4}" srcOrd="7" destOrd="0" presId="urn:microsoft.com/office/officeart/2005/8/layout/radial5"/>
    <dgm:cxn modelId="{745E046E-2FEC-4191-9AC8-83469226B13D}" type="presParOf" srcId="{DFCCBA6B-657F-4769-9080-E5710AE087F4}" destId="{C939E81C-2B92-4AB5-9FF7-7F2F53EE040B}" srcOrd="0" destOrd="0" presId="urn:microsoft.com/office/officeart/2005/8/layout/radial5"/>
    <dgm:cxn modelId="{A48FC256-3D1F-4492-B2AC-94E34DDB898D}" type="presParOf" srcId="{019338DE-9C71-46AF-9E0B-0448876A7514}" destId="{EE7057F3-BB81-47C6-8888-21084B3730DB}" srcOrd="8" destOrd="0" presId="urn:microsoft.com/office/officeart/2005/8/layout/radial5"/>
    <dgm:cxn modelId="{CDCB40B5-EDAD-40B1-B671-7E1678042630}" type="presParOf" srcId="{019338DE-9C71-46AF-9E0B-0448876A7514}" destId="{29B518CE-9C75-4B8B-A177-F38FD07DA9BA}" srcOrd="9" destOrd="0" presId="urn:microsoft.com/office/officeart/2005/8/layout/radial5"/>
    <dgm:cxn modelId="{C82D2864-9ED2-4BF1-A178-1550AB334087}" type="presParOf" srcId="{29B518CE-9C75-4B8B-A177-F38FD07DA9BA}" destId="{140B70ED-4DB8-4F8D-B512-2E38ED8EDF46}" srcOrd="0" destOrd="0" presId="urn:microsoft.com/office/officeart/2005/8/layout/radial5"/>
    <dgm:cxn modelId="{20EC8C31-63DC-4C32-8594-3B12ABAFB516}" type="presParOf" srcId="{019338DE-9C71-46AF-9E0B-0448876A7514}" destId="{E0B3DB12-A054-4430-8E01-93DE94081B0C}" srcOrd="10" destOrd="0" presId="urn:microsoft.com/office/officeart/2005/8/layout/radial5"/>
    <dgm:cxn modelId="{7E9D93BA-ABC2-4B2C-AFB7-0D1A8EA92678}" type="presParOf" srcId="{019338DE-9C71-46AF-9E0B-0448876A7514}" destId="{D74AF9BC-6333-4DA8-B9A7-443C30A6A264}" srcOrd="11" destOrd="0" presId="urn:microsoft.com/office/officeart/2005/8/layout/radial5"/>
    <dgm:cxn modelId="{E0B4BBCE-6FA7-4A86-8512-62CB623A4AEF}" type="presParOf" srcId="{D74AF9BC-6333-4DA8-B9A7-443C30A6A264}" destId="{F137EA2E-BF71-476E-980D-84DB0D2BF744}" srcOrd="0" destOrd="0" presId="urn:microsoft.com/office/officeart/2005/8/layout/radial5"/>
    <dgm:cxn modelId="{EAC95D62-D502-4025-9CB6-280D2306A6DB}" type="presParOf" srcId="{019338DE-9C71-46AF-9E0B-0448876A7514}" destId="{A03B4846-6FD6-4F43-86B6-5738294BD715}" srcOrd="12" destOrd="0" presId="urn:microsoft.com/office/officeart/2005/8/layout/radial5"/>
    <dgm:cxn modelId="{E625AA6B-1B46-4337-A79F-327F9706EDFF}" type="presParOf" srcId="{019338DE-9C71-46AF-9E0B-0448876A7514}" destId="{839A2CFD-5C8C-4154-9B8A-A53B9EA95C72}" srcOrd="13" destOrd="0" presId="urn:microsoft.com/office/officeart/2005/8/layout/radial5"/>
    <dgm:cxn modelId="{40A0063D-5703-426C-B9C4-F8D0808AFE6D}" type="presParOf" srcId="{839A2CFD-5C8C-4154-9B8A-A53B9EA95C72}" destId="{83AF7379-B6CC-4100-9DB9-F7A23C6D4C1B}" srcOrd="0" destOrd="0" presId="urn:microsoft.com/office/officeart/2005/8/layout/radial5"/>
    <dgm:cxn modelId="{81C9CDAA-BA51-4BBF-8306-B1FE5CD11E70}" type="presParOf" srcId="{019338DE-9C71-46AF-9E0B-0448876A7514}" destId="{D8F565A6-E3B2-412C-9F45-B1BCEE209C4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E0A516-4A1E-404C-A68E-C23F358012E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8492ED4-90BF-4960-9189-90E53A9E5444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Возможность заниматься из любой точки мира</a:t>
          </a:r>
          <a:endParaRPr lang="ru-RU" sz="20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03C33A-D6C7-4FAF-AD34-9F1A60D7FD5B}" type="parTrans" cxnId="{A8F7F335-2981-4595-8309-89D604B8449F}">
      <dgm:prSet/>
      <dgm:spPr/>
      <dgm:t>
        <a:bodyPr/>
        <a:lstStyle/>
        <a:p>
          <a:endParaRPr lang="ru-RU"/>
        </a:p>
      </dgm:t>
    </dgm:pt>
    <dgm:pt modelId="{870042DF-A0F3-4491-B5DC-36CB62172393}" type="sibTrans" cxnId="{A8F7F335-2981-4595-8309-89D604B8449F}">
      <dgm:prSet/>
      <dgm:spPr/>
      <dgm:t>
        <a:bodyPr/>
        <a:lstStyle/>
        <a:p>
          <a:endParaRPr lang="ru-RU"/>
        </a:p>
      </dgm:t>
    </dgm:pt>
    <dgm:pt modelId="{2A679E55-AE7C-4628-8F9C-AD3EC51B544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общение с преподавателем и получение квалифицированных </a:t>
          </a:r>
          <a:r>
            <a:rPr lang="en-US" sz="20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online </a:t>
          </a:r>
          <a:r>
            <a:rPr lang="ru-RU" sz="20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консультаций</a:t>
          </a:r>
          <a:endParaRPr lang="ru-RU" sz="20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782485-7E26-4FEA-93D1-D2EF142902AC}" type="parTrans" cxnId="{353BC952-9470-4373-AC45-CDF585DCCF22}">
      <dgm:prSet/>
      <dgm:spPr/>
      <dgm:t>
        <a:bodyPr/>
        <a:lstStyle/>
        <a:p>
          <a:endParaRPr lang="ru-RU"/>
        </a:p>
      </dgm:t>
    </dgm:pt>
    <dgm:pt modelId="{310C21E0-FEB8-4358-97EA-AB68B4D76741}" type="sibTrans" cxnId="{353BC952-9470-4373-AC45-CDF585DCCF22}">
      <dgm:prSet/>
      <dgm:spPr/>
      <dgm:t>
        <a:bodyPr/>
        <a:lstStyle/>
        <a:p>
          <a:endParaRPr lang="ru-RU"/>
        </a:p>
      </dgm:t>
    </dgm:pt>
    <dgm:pt modelId="{A4D07DD4-6004-4348-9285-346A668F52FD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Защита </a:t>
          </a:r>
        </a:p>
        <a:p>
          <a:r>
            <a:rPr lang="en-US" sz="2000" b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rPr>
            <a:t>online </a:t>
          </a:r>
          <a:endParaRPr lang="ru-RU" sz="2000" b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EF5BA1-8987-4A8E-AC96-2E4DF42C25AD}" type="parTrans" cxnId="{BC570A35-04AB-49FF-AD11-A9931FC61E53}">
      <dgm:prSet/>
      <dgm:spPr/>
      <dgm:t>
        <a:bodyPr/>
        <a:lstStyle/>
        <a:p>
          <a:endParaRPr lang="ru-RU"/>
        </a:p>
      </dgm:t>
    </dgm:pt>
    <dgm:pt modelId="{D42E8E54-D246-4FBE-B0A2-86EF1C665EEC}" type="sibTrans" cxnId="{BC570A35-04AB-49FF-AD11-A9931FC61E53}">
      <dgm:prSet/>
      <dgm:spPr/>
      <dgm:t>
        <a:bodyPr/>
        <a:lstStyle/>
        <a:p>
          <a:endParaRPr lang="ru-RU"/>
        </a:p>
      </dgm:t>
    </dgm:pt>
    <dgm:pt modelId="{F3C4F76D-007F-4985-9EA4-20EBDD0DEAD1}" type="pres">
      <dgm:prSet presAssocID="{23E0A516-4A1E-404C-A68E-C23F358012EE}" presName="arrowDiagram" presStyleCnt="0">
        <dgm:presLayoutVars>
          <dgm:chMax val="5"/>
          <dgm:dir/>
          <dgm:resizeHandles val="exact"/>
        </dgm:presLayoutVars>
      </dgm:prSet>
      <dgm:spPr/>
    </dgm:pt>
    <dgm:pt modelId="{DA8630B7-6DAC-421B-B675-0B53C9A553CC}" type="pres">
      <dgm:prSet presAssocID="{23E0A516-4A1E-404C-A68E-C23F358012EE}" presName="arrow" presStyleLbl="bgShp" presStyleIdx="0" presStyleCnt="1" custLinFactNeighborX="-1614" custLinFactNeighborY="-7039"/>
      <dgm:spPr/>
    </dgm:pt>
    <dgm:pt modelId="{613306DE-67AA-4DE3-9024-9345DC6E2A87}" type="pres">
      <dgm:prSet presAssocID="{23E0A516-4A1E-404C-A68E-C23F358012EE}" presName="arrowDiagram3" presStyleCnt="0"/>
      <dgm:spPr/>
    </dgm:pt>
    <dgm:pt modelId="{57669349-2583-4669-B5F8-76D0EB4317E6}" type="pres">
      <dgm:prSet presAssocID="{C8492ED4-90BF-4960-9189-90E53A9E5444}" presName="bullet3a" presStyleLbl="node1" presStyleIdx="0" presStyleCnt="3"/>
      <dgm:spPr/>
    </dgm:pt>
    <dgm:pt modelId="{140C95F7-675B-493A-9C3F-ED3E24FEC5CF}" type="pres">
      <dgm:prSet presAssocID="{C8492ED4-90BF-4960-9189-90E53A9E544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EA8BE-0FA8-4D83-A843-939275A78D0B}" type="pres">
      <dgm:prSet presAssocID="{2A679E55-AE7C-4628-8F9C-AD3EC51B544D}" presName="bullet3b" presStyleLbl="node1" presStyleIdx="1" presStyleCnt="3"/>
      <dgm:spPr/>
    </dgm:pt>
    <dgm:pt modelId="{6656A1F5-310D-43F9-94C0-C2CCA6E4970F}" type="pres">
      <dgm:prSet presAssocID="{2A679E55-AE7C-4628-8F9C-AD3EC51B544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51B0C-09F2-4E7A-A1AF-348D039F771D}" type="pres">
      <dgm:prSet presAssocID="{A4D07DD4-6004-4348-9285-346A668F52FD}" presName="bullet3c" presStyleLbl="node1" presStyleIdx="2" presStyleCnt="3"/>
      <dgm:spPr/>
    </dgm:pt>
    <dgm:pt modelId="{80AF3D35-BDA7-40A0-9B3C-DB445654D491}" type="pres">
      <dgm:prSet presAssocID="{A4D07DD4-6004-4348-9285-346A668F52F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D16EC2-F159-4ED5-86CD-47FFB7B878D8}" type="presOf" srcId="{2A679E55-AE7C-4628-8F9C-AD3EC51B544D}" destId="{6656A1F5-310D-43F9-94C0-C2CCA6E4970F}" srcOrd="0" destOrd="0" presId="urn:microsoft.com/office/officeart/2005/8/layout/arrow2"/>
    <dgm:cxn modelId="{022806B4-526B-458F-951F-53BD5ED59C29}" type="presOf" srcId="{23E0A516-4A1E-404C-A68E-C23F358012EE}" destId="{F3C4F76D-007F-4985-9EA4-20EBDD0DEAD1}" srcOrd="0" destOrd="0" presId="urn:microsoft.com/office/officeart/2005/8/layout/arrow2"/>
    <dgm:cxn modelId="{353BC952-9470-4373-AC45-CDF585DCCF22}" srcId="{23E0A516-4A1E-404C-A68E-C23F358012EE}" destId="{2A679E55-AE7C-4628-8F9C-AD3EC51B544D}" srcOrd="1" destOrd="0" parTransId="{43782485-7E26-4FEA-93D1-D2EF142902AC}" sibTransId="{310C21E0-FEB8-4358-97EA-AB68B4D76741}"/>
    <dgm:cxn modelId="{931538C5-7738-49CC-B3F7-953899019B3D}" type="presOf" srcId="{A4D07DD4-6004-4348-9285-346A668F52FD}" destId="{80AF3D35-BDA7-40A0-9B3C-DB445654D491}" srcOrd="0" destOrd="0" presId="urn:microsoft.com/office/officeart/2005/8/layout/arrow2"/>
    <dgm:cxn modelId="{A8F7F335-2981-4595-8309-89D604B8449F}" srcId="{23E0A516-4A1E-404C-A68E-C23F358012EE}" destId="{C8492ED4-90BF-4960-9189-90E53A9E5444}" srcOrd="0" destOrd="0" parTransId="{D203C33A-D6C7-4FAF-AD34-9F1A60D7FD5B}" sibTransId="{870042DF-A0F3-4491-B5DC-36CB62172393}"/>
    <dgm:cxn modelId="{BC570A35-04AB-49FF-AD11-A9931FC61E53}" srcId="{23E0A516-4A1E-404C-A68E-C23F358012EE}" destId="{A4D07DD4-6004-4348-9285-346A668F52FD}" srcOrd="2" destOrd="0" parTransId="{8CEF5BA1-8987-4A8E-AC96-2E4DF42C25AD}" sibTransId="{D42E8E54-D246-4FBE-B0A2-86EF1C665EEC}"/>
    <dgm:cxn modelId="{5F720C01-FD46-4206-895C-45364844F65B}" type="presOf" srcId="{C8492ED4-90BF-4960-9189-90E53A9E5444}" destId="{140C95F7-675B-493A-9C3F-ED3E24FEC5CF}" srcOrd="0" destOrd="0" presId="urn:microsoft.com/office/officeart/2005/8/layout/arrow2"/>
    <dgm:cxn modelId="{7085BC3F-67AF-4037-A5A9-14A6F0F83929}" type="presParOf" srcId="{F3C4F76D-007F-4985-9EA4-20EBDD0DEAD1}" destId="{DA8630B7-6DAC-421B-B675-0B53C9A553CC}" srcOrd="0" destOrd="0" presId="urn:microsoft.com/office/officeart/2005/8/layout/arrow2"/>
    <dgm:cxn modelId="{0E463D73-56D4-47F3-8462-D446E4FC9777}" type="presParOf" srcId="{F3C4F76D-007F-4985-9EA4-20EBDD0DEAD1}" destId="{613306DE-67AA-4DE3-9024-9345DC6E2A87}" srcOrd="1" destOrd="0" presId="urn:microsoft.com/office/officeart/2005/8/layout/arrow2"/>
    <dgm:cxn modelId="{CE110297-E7FC-4DAF-9FD3-117D88BE5F91}" type="presParOf" srcId="{613306DE-67AA-4DE3-9024-9345DC6E2A87}" destId="{57669349-2583-4669-B5F8-76D0EB4317E6}" srcOrd="0" destOrd="0" presId="urn:microsoft.com/office/officeart/2005/8/layout/arrow2"/>
    <dgm:cxn modelId="{07F4653F-0EC6-4F2A-8E71-F68EBCFA8239}" type="presParOf" srcId="{613306DE-67AA-4DE3-9024-9345DC6E2A87}" destId="{140C95F7-675B-493A-9C3F-ED3E24FEC5CF}" srcOrd="1" destOrd="0" presId="urn:microsoft.com/office/officeart/2005/8/layout/arrow2"/>
    <dgm:cxn modelId="{D751D355-51EE-4084-A3E0-A9219B6ACED6}" type="presParOf" srcId="{613306DE-67AA-4DE3-9024-9345DC6E2A87}" destId="{44AEA8BE-0FA8-4D83-A843-939275A78D0B}" srcOrd="2" destOrd="0" presId="urn:microsoft.com/office/officeart/2005/8/layout/arrow2"/>
    <dgm:cxn modelId="{BC6994DE-9660-4C0C-9A3F-FD1A4DC14C6E}" type="presParOf" srcId="{613306DE-67AA-4DE3-9024-9345DC6E2A87}" destId="{6656A1F5-310D-43F9-94C0-C2CCA6E4970F}" srcOrd="3" destOrd="0" presId="urn:microsoft.com/office/officeart/2005/8/layout/arrow2"/>
    <dgm:cxn modelId="{DC9F1524-967A-4DA1-8631-98DBA14E5784}" type="presParOf" srcId="{613306DE-67AA-4DE3-9024-9345DC6E2A87}" destId="{FD251B0C-09F2-4E7A-A1AF-348D039F771D}" srcOrd="4" destOrd="0" presId="urn:microsoft.com/office/officeart/2005/8/layout/arrow2"/>
    <dgm:cxn modelId="{C3F8B18E-EF44-4C74-8FD8-67A6C9385C28}" type="presParOf" srcId="{613306DE-67AA-4DE3-9024-9345DC6E2A87}" destId="{80AF3D35-BDA7-40A0-9B3C-DB445654D49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8B92F-328B-4F43-94CF-38106C94AF58}">
      <dsp:nvSpPr>
        <dsp:cNvPr id="0" name=""/>
        <dsp:cNvSpPr/>
      </dsp:nvSpPr>
      <dsp:spPr>
        <a:xfrm>
          <a:off x="193255" y="0"/>
          <a:ext cx="8343958" cy="5214973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chemeClr val="accent1">
                <a:lumMod val="75000"/>
                <a:tint val="66000"/>
                <a:satMod val="160000"/>
              </a:schemeClr>
            </a:gs>
            <a:gs pos="50000">
              <a:schemeClr val="accent1">
                <a:lumMod val="75000"/>
                <a:tint val="44500"/>
                <a:satMod val="160000"/>
              </a:schemeClr>
            </a:gs>
            <a:gs pos="100000">
              <a:schemeClr val="accent1">
                <a:lumMod val="75000"/>
                <a:tint val="23500"/>
                <a:satMod val="160000"/>
              </a:schemeClr>
            </a:gs>
          </a:gsLst>
          <a:lin ang="10800000" scaled="1"/>
          <a:tileRect/>
        </a:gradFill>
        <a:ln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B w="101600" prst="ribl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F9E65-25B6-4624-AD95-C14F4C37A8B2}">
      <dsp:nvSpPr>
        <dsp:cNvPr id="0" name=""/>
        <dsp:cNvSpPr/>
      </dsp:nvSpPr>
      <dsp:spPr>
        <a:xfrm>
          <a:off x="1043337" y="3877854"/>
          <a:ext cx="191911" cy="191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CCED7C-751A-4FC6-8EF8-33949F9774C0}">
      <dsp:nvSpPr>
        <dsp:cNvPr id="0" name=""/>
        <dsp:cNvSpPr/>
      </dsp:nvSpPr>
      <dsp:spPr>
        <a:xfrm>
          <a:off x="1139293" y="3973810"/>
          <a:ext cx="1426816" cy="124116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B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9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Доступность, удобный и гибкий график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9293" y="3973810"/>
        <a:ext cx="1426816" cy="1241163"/>
      </dsp:txXfrm>
    </dsp:sp>
    <dsp:sp modelId="{53EF0872-0743-44F7-B090-3EDC9FFA6C5E}">
      <dsp:nvSpPr>
        <dsp:cNvPr id="0" name=""/>
        <dsp:cNvSpPr/>
      </dsp:nvSpPr>
      <dsp:spPr>
        <a:xfrm>
          <a:off x="2399230" y="2664851"/>
          <a:ext cx="333758" cy="333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4A607-A169-4005-AC56-E739DE0B5EA7}">
      <dsp:nvSpPr>
        <dsp:cNvPr id="0" name=""/>
        <dsp:cNvSpPr/>
      </dsp:nvSpPr>
      <dsp:spPr>
        <a:xfrm>
          <a:off x="2628962" y="2504320"/>
          <a:ext cx="1752231" cy="238324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B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85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Низкая стоимость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Самоорганизация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Социализация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28962" y="2504320"/>
        <a:ext cx="1752231" cy="2383243"/>
      </dsp:txXfrm>
    </dsp:sp>
    <dsp:sp modelId="{C46A7D15-1CDE-445B-BD19-5AEAD0B81098}">
      <dsp:nvSpPr>
        <dsp:cNvPr id="0" name=""/>
        <dsp:cNvSpPr/>
      </dsp:nvSpPr>
      <dsp:spPr>
        <a:xfrm>
          <a:off x="4130602" y="1771005"/>
          <a:ext cx="442229" cy="44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9142A-A8A3-4336-9F6A-C849D131883E}">
      <dsp:nvSpPr>
        <dsp:cNvPr id="0" name=""/>
        <dsp:cNvSpPr/>
      </dsp:nvSpPr>
      <dsp:spPr>
        <a:xfrm>
          <a:off x="4285132" y="1568218"/>
          <a:ext cx="1752231" cy="3222853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B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32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Профессиональное образование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5132" y="1568218"/>
        <a:ext cx="1752231" cy="3222853"/>
      </dsp:txXfrm>
    </dsp:sp>
    <dsp:sp modelId="{F4A50CF6-E9D4-4A0F-852C-7E3224474623}">
      <dsp:nvSpPr>
        <dsp:cNvPr id="0" name=""/>
        <dsp:cNvSpPr/>
      </dsp:nvSpPr>
      <dsp:spPr>
        <a:xfrm>
          <a:off x="6085342" y="1208175"/>
          <a:ext cx="592421" cy="592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176C6-08A9-46EE-BB26-0A79499F2046}">
      <dsp:nvSpPr>
        <dsp:cNvPr id="0" name=""/>
        <dsp:cNvSpPr/>
      </dsp:nvSpPr>
      <dsp:spPr>
        <a:xfrm>
          <a:off x="6229351" y="1352184"/>
          <a:ext cx="1752231" cy="373913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B w="101600" prst="ribl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391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Конкурентоспособность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9351" y="1352184"/>
        <a:ext cx="1752231" cy="3739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B8D29-89FF-44D2-88D2-66227D0199EF}">
      <dsp:nvSpPr>
        <dsp:cNvPr id="0" name=""/>
        <dsp:cNvSpPr/>
      </dsp:nvSpPr>
      <dsp:spPr>
        <a:xfrm>
          <a:off x="3037" y="1242"/>
          <a:ext cx="8223524" cy="18162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rgbClr val="002060"/>
              </a:solidFill>
            </a:rPr>
            <a:t>Инвалиды с нарушениями слуха</a:t>
          </a:r>
          <a:endParaRPr lang="ru-RU" sz="5000" kern="1200" dirty="0">
            <a:solidFill>
              <a:srgbClr val="002060"/>
            </a:solidFill>
          </a:endParaRPr>
        </a:p>
      </dsp:txBody>
      <dsp:txXfrm>
        <a:off x="56234" y="54439"/>
        <a:ext cx="8117130" cy="1709882"/>
      </dsp:txXfrm>
    </dsp:sp>
    <dsp:sp modelId="{972B2DD9-59B1-4782-903B-049FD216CE9E}">
      <dsp:nvSpPr>
        <dsp:cNvPr id="0" name=""/>
        <dsp:cNvSpPr/>
      </dsp:nvSpPr>
      <dsp:spPr>
        <a:xfrm>
          <a:off x="0" y="1988153"/>
          <a:ext cx="3938325" cy="2627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2060"/>
              </a:solidFill>
            </a:rPr>
            <a:t>Инвалиды передвигающиеся на креслах колясках</a:t>
          </a:r>
          <a:endParaRPr lang="ru-RU" sz="3400" kern="1200" dirty="0">
            <a:solidFill>
              <a:srgbClr val="002060"/>
            </a:solidFill>
          </a:endParaRPr>
        </a:p>
      </dsp:txBody>
      <dsp:txXfrm>
        <a:off x="76971" y="2065124"/>
        <a:ext cx="3784383" cy="2474028"/>
      </dsp:txXfrm>
    </dsp:sp>
    <dsp:sp modelId="{DB41AE3A-50E2-4E03-94F4-299173A21897}">
      <dsp:nvSpPr>
        <dsp:cNvPr id="0" name=""/>
        <dsp:cNvSpPr/>
      </dsp:nvSpPr>
      <dsp:spPr>
        <a:xfrm>
          <a:off x="4114799" y="1996533"/>
          <a:ext cx="3938325" cy="271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rgbClr val="002060"/>
              </a:solidFill>
            </a:rPr>
            <a:t>Инвалиды с нарушениями опорно-двигательного аппарата </a:t>
          </a:r>
          <a:endParaRPr lang="ru-RU" sz="3400" kern="1200" dirty="0">
            <a:solidFill>
              <a:srgbClr val="002060"/>
            </a:solidFill>
          </a:endParaRPr>
        </a:p>
      </dsp:txBody>
      <dsp:txXfrm>
        <a:off x="4194231" y="2075965"/>
        <a:ext cx="3779461" cy="25531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A87F36-1C23-4C77-BDE9-6CB774E06AA2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9A9653-D412-47BD-A261-8673CBEB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9523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Электронное образование  в профессиональной подготовке и переподготовке лиц  </a:t>
            </a:r>
            <a:r>
              <a:rPr lang="ru-RU" sz="4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dirty="0" smtClean="0">
                <a:solidFill>
                  <a:srgbClr val="002060"/>
                </a:solidFill>
                <a:latin typeface="+mn-lt"/>
              </a:rPr>
              <a:t>ОВЗ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572008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Докладчик Рябова О.П.</a:t>
            </a:r>
            <a:endParaRPr lang="ru-RU" dirty="0"/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Условия приема  в  образовательные учреждения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altLang="ru-RU" b="1" dirty="0">
                <a:solidFill>
                  <a:srgbClr val="002060"/>
                </a:solidFill>
              </a:rPr>
              <a:t>Личное заявление.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altLang="ru-RU" b="1" dirty="0">
                <a:solidFill>
                  <a:srgbClr val="002060"/>
                </a:solidFill>
              </a:rPr>
              <a:t>Паспорт (копия).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altLang="ru-RU" b="1" dirty="0">
                <a:solidFill>
                  <a:srgbClr val="002060"/>
                </a:solidFill>
              </a:rPr>
              <a:t>Документ об образовании (копия).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altLang="ru-RU" b="1" dirty="0">
                <a:solidFill>
                  <a:srgbClr val="002060"/>
                </a:solidFill>
              </a:rPr>
              <a:t>Фотографии 3Х4 </a:t>
            </a:r>
            <a:r>
              <a:rPr lang="ru-RU" altLang="ru-RU" b="1" dirty="0" smtClean="0">
                <a:solidFill>
                  <a:srgbClr val="002060"/>
                </a:solidFill>
              </a:rPr>
              <a:t>2 </a:t>
            </a:r>
            <a:r>
              <a:rPr lang="ru-RU" altLang="ru-RU" b="1" dirty="0">
                <a:solidFill>
                  <a:srgbClr val="002060"/>
                </a:solidFill>
              </a:rPr>
              <a:t>шт.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altLang="ru-RU" b="1" dirty="0">
                <a:solidFill>
                  <a:srgbClr val="002060"/>
                </a:solidFill>
              </a:rPr>
              <a:t>Свидетельство о </a:t>
            </a:r>
            <a:r>
              <a:rPr lang="ru-RU" altLang="ru-RU" b="1" i="1" dirty="0">
                <a:solidFill>
                  <a:srgbClr val="002060"/>
                </a:solidFill>
              </a:rPr>
              <a:t>сдаче</a:t>
            </a:r>
            <a:r>
              <a:rPr lang="ru-RU" altLang="ru-RU" b="1" dirty="0">
                <a:solidFill>
                  <a:srgbClr val="002060"/>
                </a:solidFill>
              </a:rPr>
              <a:t> ГИА (при наличии) или ЕГЭ</a:t>
            </a:r>
            <a:r>
              <a:rPr lang="ru-RU" altLang="ru-RU" b="1" dirty="0" smtClean="0">
                <a:solidFill>
                  <a:srgbClr val="002060"/>
                </a:solidFill>
              </a:rPr>
              <a:t>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altLang="ru-RU" b="1" dirty="0" smtClean="0">
                <a:solidFill>
                  <a:srgbClr val="002060"/>
                </a:solidFill>
              </a:rPr>
              <a:t>Внутреннее тестирование по правилам ВУЗА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ru-RU" altLang="ru-RU" b="1" dirty="0" smtClean="0">
                <a:solidFill>
                  <a:srgbClr val="002060"/>
                </a:solidFill>
              </a:rPr>
              <a:t>Лица на базе 9 классов принимаются без экзаменов</a:t>
            </a:r>
            <a:endParaRPr lang="ru-RU" alt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Прием документов осуществляется , без выезда за пределы города Нижневартовска. Администрация ОУ регулярно  проводит встречи с абитуриентами.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правило май и октябрь текущего года.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Итоговая аттестация как правило  с применение  ДО технологий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138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При зачислении, обучающемуся присваивается  индивидуальный логин и пароль,  в личном кабинете он видит дисциплины для  самостоятельного изучения, с указанием вида аттестации.</a:t>
            </a:r>
          </a:p>
          <a:p>
            <a:pPr algn="just">
              <a:buNone/>
            </a:pPr>
            <a:r>
              <a:rPr lang="ru-RU" dirty="0" smtClean="0"/>
              <a:t>Все учебные материалы соответствуют тестовым заданиям.</a:t>
            </a:r>
          </a:p>
          <a:p>
            <a:pPr algn="just">
              <a:buNone/>
            </a:pPr>
            <a:r>
              <a:rPr lang="ru-RU" dirty="0" smtClean="0"/>
              <a:t> Так же есть доступ ко всем  образовательным электронным ресурсам образовательного учреждения. </a:t>
            </a:r>
          </a:p>
          <a:p>
            <a:pPr algn="just">
              <a:buNone/>
            </a:pPr>
            <a:r>
              <a:rPr lang="ru-RU" dirty="0" smtClean="0"/>
              <a:t>При необходимости можно задать интересующие  вопросы как преподавателю в режиме чата или вебинара, либо получить информацию на форуме.</a:t>
            </a:r>
          </a:p>
        </p:txBody>
      </p:sp>
      <p:pic>
        <p:nvPicPr>
          <p:cNvPr id="6" name="Picture 2" descr="C:\Users\apasevanv\Desktop\Фото в презент 2017\DSC_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 </a:t>
            </a:r>
            <a:r>
              <a:rPr lang="ru-RU" sz="2400" dirty="0" err="1" smtClean="0">
                <a:solidFill>
                  <a:srgbClr val="002060"/>
                </a:solidFill>
              </a:rPr>
              <a:t>ОмГУ</a:t>
            </a:r>
            <a:r>
              <a:rPr lang="ru-RU" sz="2400" dirty="0" smtClean="0">
                <a:solidFill>
                  <a:srgbClr val="002060"/>
                </a:solidFill>
              </a:rPr>
              <a:t> дистанционное обучение ведется .через сайт на образовательной виртуальной платформе </a:t>
            </a:r>
            <a:r>
              <a:rPr lang="ru-RU" sz="2400" dirty="0" err="1" smtClean="0">
                <a:solidFill>
                  <a:srgbClr val="002060"/>
                </a:solidFill>
              </a:rPr>
              <a:t>Moodle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588565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19601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01638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admin\Downloads\educon_logo_small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28604"/>
            <a:ext cx="8072494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0141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После завершения выполнения теста можно узнать свой результат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333" t="30000" r="12038" b="11111"/>
          <a:stretch>
            <a:fillRect/>
          </a:stretch>
        </p:blipFill>
        <p:spPr>
          <a:xfrm>
            <a:off x="571472" y="1428736"/>
            <a:ext cx="8147050" cy="527526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для студентов 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28569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33581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Контингент студентов  инвалидов, в том числе с применением ДОТ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52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в Тюменском индустриальном университете обучается 59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студентов-инвалидов. Из них 21 студент  с использованием  ДОТ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направления: Товароведение, Автоматизация и управление, Гостиничное дело. Управление качеством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Колледже  обучается 212  студентов инвалидов. Из них с использованием ДОТ 45 студентов.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Экономика и бухгалтерский учет , Документационное обеспечение управления и архивоведение, Компьютерные сети, Прикладная информатика (в экономике) </a:t>
            </a:r>
          </a:p>
        </p:txBody>
      </p:sp>
    </p:spTree>
    <p:extLst>
      <p:ext uri="{BB962C8B-B14F-4D97-AF65-F5344CB8AC3E}">
        <p14:creationId xmlns:p14="http://schemas.microsoft.com/office/powerpoint/2010/main" val="20557974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Спасибо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76775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Образовательные учреждения партнеры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5" descr="D:\Design\Для профориентации\шаблон презентации\лого в угол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OM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613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Преимущества ДО для лиц с ОВЗ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983396"/>
              </p:ext>
            </p:extLst>
          </p:nvPr>
        </p:nvGraphicFramePr>
        <p:xfrm>
          <a:off x="142844" y="1428736"/>
          <a:ext cx="87868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 Для каких лиц с ОВЗ удобна данная система обучения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79015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altLang="ru-RU" sz="2700" dirty="0">
                <a:solidFill>
                  <a:srgbClr val="002060"/>
                </a:solidFill>
                <a:effectLst/>
              </a:rPr>
              <a:t>Программы заочного обучения Университетского профессионального колледжа с использованием </a:t>
            </a:r>
            <a:r>
              <a:rPr lang="ru-RU" altLang="ru-RU" sz="2700" dirty="0" smtClean="0">
                <a:solidFill>
                  <a:srgbClr val="002060"/>
                </a:solidFill>
                <a:effectLst/>
              </a:rPr>
              <a:t>ДОТ, в том числе и для лиц с ОВЗ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i="1" dirty="0"/>
              <a:t>Экономика и бухгалтерский учет</a:t>
            </a:r>
            <a:r>
              <a:rPr lang="ru-RU" altLang="ru-RU" sz="2000" dirty="0"/>
              <a:t> (2 года 10 месяцев), квалификация – бухгалтер </a:t>
            </a:r>
            <a:endParaRPr lang="ru-RU" altLang="ru-RU" sz="2000" b="1" i="1" dirty="0"/>
          </a:p>
          <a:p>
            <a:pPr>
              <a:lnSpc>
                <a:spcPct val="80000"/>
              </a:lnSpc>
            </a:pPr>
            <a:r>
              <a:rPr lang="ru-RU" altLang="ru-RU" sz="2000" b="1" i="1" dirty="0"/>
              <a:t>Прикладная информатика (в экономике)</a:t>
            </a:r>
            <a:r>
              <a:rPr lang="ru-RU" altLang="ru-RU" sz="2000" dirty="0"/>
              <a:t> (3 года 10 месяцев), квалификация – </a:t>
            </a:r>
            <a:r>
              <a:rPr lang="ru-RU" altLang="ru-RU" sz="2000" dirty="0" smtClean="0"/>
              <a:t>техник</a:t>
            </a:r>
            <a:endParaRPr lang="ru-RU" altLang="ru-RU" sz="2000" b="1" i="1" dirty="0"/>
          </a:p>
          <a:p>
            <a:pPr>
              <a:lnSpc>
                <a:spcPct val="80000"/>
              </a:lnSpc>
            </a:pPr>
            <a:r>
              <a:rPr lang="ru-RU" altLang="ru-RU" sz="2000" b="1" i="1" dirty="0"/>
              <a:t>Документационное обеспечение управления и архивоведение</a:t>
            </a:r>
            <a:r>
              <a:rPr lang="ru-RU" altLang="ru-RU" sz="2000" dirty="0"/>
              <a:t> (2 года 10 месяцев), квалификация – специалист по </a:t>
            </a:r>
            <a:r>
              <a:rPr lang="ru-RU" altLang="ru-RU" sz="2000" dirty="0" smtClean="0"/>
              <a:t>документационному </a:t>
            </a:r>
            <a:r>
              <a:rPr lang="ru-RU" altLang="ru-RU" sz="2000" dirty="0"/>
              <a:t>обеспечению управления </a:t>
            </a:r>
            <a:endParaRPr lang="ru-RU" altLang="ru-RU" sz="2000" b="1" i="1" dirty="0"/>
          </a:p>
          <a:p>
            <a:pPr>
              <a:lnSpc>
                <a:spcPct val="80000"/>
              </a:lnSpc>
            </a:pPr>
            <a:r>
              <a:rPr lang="ru-RU" altLang="ru-RU" sz="2000" b="1" i="1" dirty="0"/>
              <a:t>Компьютерные системы и комплексы </a:t>
            </a:r>
            <a:r>
              <a:rPr lang="ru-RU" altLang="ru-RU" sz="2000" dirty="0"/>
              <a:t>(3 года 10 месяцев), квалификация – техник (экзамен -русский, математика).  </a:t>
            </a:r>
          </a:p>
          <a:p>
            <a:pPr>
              <a:lnSpc>
                <a:spcPct val="80000"/>
              </a:lnSpc>
            </a:pPr>
            <a:r>
              <a:rPr lang="ru-RU" altLang="ru-RU" sz="2000" b="1" i="1" dirty="0"/>
              <a:t>Компьютерные сети </a:t>
            </a:r>
            <a:r>
              <a:rPr lang="ru-RU" altLang="ru-RU" sz="2000" dirty="0"/>
              <a:t>(3 года 10 месяцев), квалификация – </a:t>
            </a:r>
            <a:r>
              <a:rPr lang="ru-RU" altLang="ru-RU" sz="2000" dirty="0" smtClean="0"/>
              <a:t>техник</a:t>
            </a:r>
            <a:endParaRPr lang="ru-RU" altLang="ru-RU" sz="2000" b="1" i="1" dirty="0"/>
          </a:p>
          <a:p>
            <a:pPr>
              <a:lnSpc>
                <a:spcPct val="80000"/>
              </a:lnSpc>
            </a:pPr>
            <a:r>
              <a:rPr lang="ru-RU" altLang="ru-RU" sz="2000" b="1" i="1" dirty="0"/>
              <a:t>Социальная работа</a:t>
            </a:r>
            <a:r>
              <a:rPr lang="ru-RU" altLang="ru-RU" sz="2000" dirty="0"/>
              <a:t> (3 года 10 месяцев), квалификация - социальный </a:t>
            </a:r>
            <a:r>
              <a:rPr lang="ru-RU" altLang="ru-RU" sz="2000" dirty="0" smtClean="0"/>
              <a:t>работник</a:t>
            </a:r>
            <a:endParaRPr lang="ru-RU" altLang="ru-RU" sz="2000" b="1" i="1" dirty="0"/>
          </a:p>
          <a:p>
            <a:pPr>
              <a:lnSpc>
                <a:spcPct val="80000"/>
              </a:lnSpc>
            </a:pPr>
            <a:r>
              <a:rPr lang="ru-RU" altLang="ru-RU" sz="2000" b="1" i="1" dirty="0"/>
              <a:t>Право и организация социального обеспечения </a:t>
            </a:r>
            <a:r>
              <a:rPr lang="ru-RU" altLang="ru-RU" sz="2000" dirty="0"/>
              <a:t>(2 года 10 месяцев), квалификация - </a:t>
            </a:r>
            <a:r>
              <a:rPr lang="ru-RU" altLang="ru-RU" sz="2000" dirty="0" smtClean="0"/>
              <a:t>юрист.</a:t>
            </a:r>
            <a:endParaRPr lang="ru-RU" alt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57647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Направления бакалавриата и магистратуры ТИУ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7249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1314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Приоритетные направления программ СПО для лиц с ОВЗ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Приоритетные направления  программ ВО для лиц с ОВЗ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Приоритетные программы переподготовки, для лиц с ОВЗ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523</TotalTime>
  <Words>634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Электронное образование  в профессиональной подготовке и переподготовке лиц    ОВЗ</vt:lpstr>
      <vt:lpstr>Образовательные учреждения партнеры</vt:lpstr>
      <vt:lpstr>Преимущества ДО для лиц с ОВЗ</vt:lpstr>
      <vt:lpstr> Для каких лиц с ОВЗ удобна данная система обучения</vt:lpstr>
      <vt:lpstr>Программы заочного обучения Университетского профессионального колледжа с использованием ДОТ, в том числе и для лиц с ОВЗ </vt:lpstr>
      <vt:lpstr>Направления бакалавриата и магистратуры ТИУ</vt:lpstr>
      <vt:lpstr>Приоритетные направления программ СПО для лиц с ОВЗ</vt:lpstr>
      <vt:lpstr>Приоритетные направления  программ ВО для лиц с ОВЗ</vt:lpstr>
      <vt:lpstr> Приоритетные программы переподготовки, для лиц с ОВЗ</vt:lpstr>
      <vt:lpstr>Условия приема  в  образовательные учреждения</vt:lpstr>
      <vt:lpstr>Процесс обучения</vt:lpstr>
      <vt:lpstr>В ОмГУ дистанционное обучение ведется .через сайт на образовательной виртуальной платформе Moodle</vt:lpstr>
      <vt:lpstr>Презентация PowerPoint</vt:lpstr>
      <vt:lpstr>После завершения выполнения теста можно узнать свой результат</vt:lpstr>
      <vt:lpstr>Возможности для студентов </vt:lpstr>
      <vt:lpstr>Контингент студентов  инвалидов, в том числе с применением ДОТ</vt:lpstr>
      <vt:lpstr>Спасибо </vt:lpstr>
    </vt:vector>
  </TitlesOfParts>
  <Company>гимназия № 76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обучения в условиях сетевой организации профильного обучения</dc:title>
  <dc:creator>Галина</dc:creator>
  <cp:lastModifiedBy>Приходько Ольга Александровна</cp:lastModifiedBy>
  <cp:revision>44</cp:revision>
  <dcterms:created xsi:type="dcterms:W3CDTF">2010-04-28T03:00:22Z</dcterms:created>
  <dcterms:modified xsi:type="dcterms:W3CDTF">2017-05-24T09:07:05Z</dcterms:modified>
</cp:coreProperties>
</file>