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2A4"/>
    <a:srgbClr val="66FFFF"/>
    <a:srgbClr val="FF3300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1" autoAdjust="0"/>
  </p:normalViewPr>
  <p:slideViewPr>
    <p:cSldViewPr>
      <p:cViewPr varScale="1">
        <p:scale>
          <a:sx n="88" d="100"/>
          <a:sy n="88" d="100"/>
        </p:scale>
        <p:origin x="3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D37D1F-CB02-425C-8E3D-EEB472D2C9BE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DFA68-00E0-49C7-A62D-02C03646F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DA913B-15B7-4D85-AE83-61988BB421A3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CAB9E3-9C23-4F75-BFBF-388478435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6C1C9-644A-4CA1-82C0-A8E09ADE5AF8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225A-5FDA-43F4-B2F7-F2061F4E9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A8158-0A70-4414-AC50-E2BE39CD5C9E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EB3B3-7FFF-4EE2-BDF2-8F4044318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E127-2879-400E-BB8D-5699F8E11692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0BDD-CC8B-4A9A-A705-D6D0CC732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EAA63-5529-496C-B03F-0D9DFA6970BD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85A4-5F69-4519-B200-9D6379B54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FB8F7-A37C-46CA-8E87-A0814D0E59CF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3AE63-AEC1-41E6-A8B0-813F65461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B7D95-83FD-402F-B543-980EEF4692AD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89FF4-4EB8-4224-9C60-27FC6A135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A5AE-87B9-4E1B-9625-BD4800BFD725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4236-66B0-4F72-9C95-17DC281EE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4CD1E-345C-4201-8A99-5B29E2313F83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59D5C-32AC-44D7-82FB-2AB65E6CC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7997-1B49-4E0C-AF54-24706BDD2191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2C7C-11A2-4AED-8E9E-B14D09658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020A-82EA-4411-9242-583A03E65094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29A7-0089-4BAF-B73E-605A7593F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5F3A-E12E-427F-933A-0817EB3C9C4F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A8E6C-227D-4F12-837A-8EC17DF1E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1" descr="8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F5BE6A-9518-4A37-A58B-C361D9EB1DC5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711AF8-998C-493E-8DF7-902661637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427982" y="285750"/>
            <a:ext cx="4716017" cy="428625"/>
          </a:xfrm>
        </p:spPr>
        <p:txBody>
          <a:bodyPr/>
          <a:lstStyle/>
          <a:p>
            <a:pPr algn="l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Лучшие практики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СО НКО</a:t>
            </a:r>
          </a:p>
        </p:txBody>
      </p:sp>
      <p:sp>
        <p:nvSpPr>
          <p:cNvPr id="18435" name="Подзаголовок 4"/>
          <p:cNvSpPr txBox="1">
            <a:spLocks/>
          </p:cNvSpPr>
          <p:nvPr/>
        </p:nvSpPr>
        <p:spPr bwMode="auto">
          <a:xfrm>
            <a:off x="1785939" y="3501007"/>
            <a:ext cx="4010198" cy="207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lnSpc>
                <a:spcPct val="120000"/>
              </a:lnSpc>
            </a:pPr>
            <a:r>
              <a:rPr lang="ru-RU" sz="7200" b="1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7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7092280" y="285750"/>
            <a:ext cx="148022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социальной политики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Rectangle 73"/>
          <p:cNvSpPr txBox="1">
            <a:spLocks noChangeArrowheads="1"/>
          </p:cNvSpPr>
          <p:nvPr/>
        </p:nvSpPr>
        <p:spPr bwMode="auto">
          <a:xfrm>
            <a:off x="357188" y="1214438"/>
            <a:ext cx="192881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0" y="0"/>
            <a:ext cx="6080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 algn="just" eaLnBrk="0" hangingPunct="0"/>
            <a:r>
              <a:rPr lang="ru-RU" sz="1100">
                <a:ea typeface="Calibri" pitchFamily="34" charset="0"/>
                <a:cs typeface="Calibri" pitchFamily="34" charset="0"/>
              </a:rPr>
              <a:t>. </a:t>
            </a:r>
            <a:endParaRPr lang="ru-RU"/>
          </a:p>
        </p:txBody>
      </p:sp>
      <p:sp>
        <p:nvSpPr>
          <p:cNvPr id="18439" name="Прямоугольник 15"/>
          <p:cNvSpPr>
            <a:spLocks noChangeArrowheads="1"/>
          </p:cNvSpPr>
          <p:nvPr/>
        </p:nvSpPr>
        <p:spPr bwMode="auto">
          <a:xfrm>
            <a:off x="4427983" y="2998693"/>
            <a:ext cx="42095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гранта 497 851,00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Cофинансирование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592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373,76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0" name="Прямоугольник 24"/>
          <p:cNvSpPr>
            <a:spLocks noChangeArrowheads="1"/>
          </p:cNvSpPr>
          <p:nvPr/>
        </p:nvSpPr>
        <p:spPr bwMode="auto">
          <a:xfrm>
            <a:off x="4394379" y="737118"/>
            <a:ext cx="345638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Некоммерческое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партнерство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«Координационный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проектов»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Проект: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просветительских православных программ для детей и молодежи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42" name="Picture 2" descr="C:\Documents and Settings\rudakova\Рабочий стол\отец-Иоанн.jpg"/>
          <p:cNvPicPr>
            <a:picLocks noChangeAspect="1" noChangeArrowheads="1"/>
          </p:cNvPicPr>
          <p:nvPr/>
        </p:nvPicPr>
        <p:blipFill>
          <a:blip r:embed="rId2"/>
          <a:srcRect l="1624" t="7198" r="9006" b="20927"/>
          <a:stretch>
            <a:fillRect/>
          </a:stretch>
        </p:blipFill>
        <p:spPr bwMode="auto">
          <a:xfrm>
            <a:off x="357188" y="857250"/>
            <a:ext cx="178752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Прямоугольник 26"/>
          <p:cNvSpPr>
            <a:spLocks noChangeArrowheads="1"/>
          </p:cNvSpPr>
          <p:nvPr/>
        </p:nvSpPr>
        <p:spPr bwMode="auto">
          <a:xfrm>
            <a:off x="240707" y="3551336"/>
            <a:ext cx="685157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духовному просвещению и духовно-нравственному развитию детей и подростков посредством приобщения к ценностям православной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культуры.</a:t>
            </a: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предполагает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двенадцати программ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видеозарисовок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посвященных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</a:t>
            </a: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православным праздникам. Содержательной основой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стали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сочинения школьников на тему православных праздников. В подготовке творческих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приняли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учащиеся всех образовательных учреждений города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Православной гимназии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Воскресной школы города.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4" name="Прямоугольник 27"/>
          <p:cNvSpPr>
            <a:spLocks noChangeArrowheads="1"/>
          </p:cNvSpPr>
          <p:nvPr/>
        </p:nvSpPr>
        <p:spPr bwMode="auto">
          <a:xfrm>
            <a:off x="827583" y="5607521"/>
            <a:ext cx="80306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4813"/>
            <a:ext cx="4283967" cy="30961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16214" y="3695353"/>
            <a:ext cx="2627783" cy="319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2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3449</TotalTime>
  <Words>111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Специальное оформление</vt:lpstr>
      <vt:lpstr>Лучшие практики  СО НКО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Admin</dc:creator>
  <cp:lastModifiedBy>Водолазская Юлия Валериевна</cp:lastModifiedBy>
  <cp:revision>343</cp:revision>
  <dcterms:created xsi:type="dcterms:W3CDTF">2011-03-10T20:34:09Z</dcterms:created>
  <dcterms:modified xsi:type="dcterms:W3CDTF">2019-09-03T07:10:10Z</dcterms:modified>
</cp:coreProperties>
</file>