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87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21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10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42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62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80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262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906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72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04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21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761A5-9AC2-460E-8020-422F6B4A5FCF}" type="datetimeFigureOut">
              <a:rPr lang="ru-RU" smtClean="0"/>
              <a:t>30.10.2016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4AB24-8DC3-43E4-82F0-836B95F3D2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17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76315" y="487986"/>
            <a:ext cx="62213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ПАМЯТКА - ОБРАЩЕНИЕ К ДЕТЯМ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781982" y="1072761"/>
            <a:ext cx="10768613" cy="4230759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345185" y="1188071"/>
            <a:ext cx="10176632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dirty="0" smtClean="0"/>
          </a:p>
          <a:p>
            <a:pPr algn="just"/>
            <a:r>
              <a:rPr lang="ru-RU" sz="2800" b="1" dirty="0" smtClean="0"/>
              <a:t>После теплых дней наступила похолодание.  Дорога покрылась</a:t>
            </a:r>
          </a:p>
          <a:p>
            <a:pPr algn="just"/>
            <a:r>
              <a:rPr lang="ru-RU" sz="2800" b="1" dirty="0" smtClean="0"/>
              <a:t>ледяной коркой. Стало скользко. В этих условиях появляться</a:t>
            </a:r>
          </a:p>
          <a:p>
            <a:pPr algn="just"/>
            <a:r>
              <a:rPr lang="ru-RU" sz="2800" b="1" dirty="0" smtClean="0"/>
              <a:t>перед транспортом очень опасно, потому что на скользкой</a:t>
            </a:r>
          </a:p>
          <a:p>
            <a:pPr algn="just"/>
            <a:r>
              <a:rPr lang="ru-RU" sz="2800" b="1" dirty="0" smtClean="0"/>
              <a:t>дороге машину остановить трудно. </a:t>
            </a:r>
          </a:p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Будьте осторожны! Не спешите, так как можно неожиданно</a:t>
            </a:r>
          </a:p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упасть и оказаться под колесами.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476" y="4296614"/>
            <a:ext cx="5029200" cy="24828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025342" y="6010054"/>
            <a:ext cx="3089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100" b="1" i="1" dirty="0" smtClean="0"/>
              <a:t>Территориальная комиссия по делам</a:t>
            </a:r>
          </a:p>
          <a:p>
            <a:pPr algn="r"/>
            <a:r>
              <a:rPr lang="ru-RU" sz="1100" b="1" i="1" dirty="0" smtClean="0"/>
              <a:t> несовершеннолетних</a:t>
            </a:r>
          </a:p>
          <a:p>
            <a:pPr algn="r"/>
            <a:r>
              <a:rPr lang="ru-RU" sz="1100" b="1" i="1" dirty="0" smtClean="0"/>
              <a:t> и защите их прав</a:t>
            </a:r>
          </a:p>
          <a:p>
            <a:pPr algn="r"/>
            <a:r>
              <a:rPr lang="ru-RU" sz="1100" b="1" i="1" dirty="0" smtClean="0"/>
              <a:t> при администрации города Нижневартовска</a:t>
            </a:r>
            <a:endParaRPr lang="ru-RU" sz="1100" b="1" i="1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7" y="29576"/>
            <a:ext cx="1130186" cy="159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25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1414" y="4059212"/>
            <a:ext cx="4116805" cy="25621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76315" y="487986"/>
            <a:ext cx="62213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ПАМЯТКА - ОБРАЩЕНИЕ К ДЕТЯМ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387346" y="988207"/>
            <a:ext cx="11727303" cy="4515177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066053" y="1102179"/>
            <a:ext cx="10565393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800" dirty="0" smtClean="0"/>
          </a:p>
          <a:p>
            <a:pPr algn="just"/>
            <a:r>
              <a:rPr lang="ru-RU" sz="2800" dirty="0" smtClean="0"/>
              <a:t>	В снегопад все затянуто белой пеленой. За несколько шагов</a:t>
            </a:r>
          </a:p>
          <a:p>
            <a:pPr algn="just"/>
            <a:r>
              <a:rPr lang="ru-RU" sz="2800" dirty="0" smtClean="0"/>
              <a:t> не только машину, но и человека трудно увидеть. Выйдя из школы,</a:t>
            </a:r>
          </a:p>
          <a:p>
            <a:pPr algn="just"/>
            <a:r>
              <a:rPr lang="ru-RU" sz="2800" dirty="0" smtClean="0"/>
              <a:t>не торопитесь: внимательно осмотритесь. Не идите по проезжей</a:t>
            </a:r>
          </a:p>
          <a:p>
            <a:pPr algn="just"/>
            <a:r>
              <a:rPr lang="ru-RU" sz="2800" dirty="0" smtClean="0"/>
              <a:t>части, не перебегайте через улицу. При плохой видимости можно</a:t>
            </a:r>
          </a:p>
          <a:p>
            <a:pPr algn="just"/>
            <a:r>
              <a:rPr lang="ru-RU" sz="2800" dirty="0" smtClean="0"/>
              <a:t>легко угодить под машину. Водителю очень трудно вести машину</a:t>
            </a:r>
          </a:p>
          <a:p>
            <a:pPr algn="just"/>
            <a:r>
              <a:rPr lang="ru-RU" sz="2800" dirty="0" smtClean="0"/>
              <a:t>– стекла забивает снег,  поэтому он может не увидеть пешехода.</a:t>
            </a:r>
          </a:p>
          <a:p>
            <a:pPr algn="ctr"/>
            <a:r>
              <a:rPr lang="ru-RU" sz="2800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Будьте внимательными и осторожными.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Помните: один неверный шаг может привести к беде.</a:t>
            </a:r>
          </a:p>
          <a:p>
            <a:pPr algn="just"/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871338" y="5718891"/>
            <a:ext cx="3089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1100" b="1" i="1" dirty="0" smtClean="0"/>
              <a:t>Территориальная комиссия по делам</a:t>
            </a:r>
          </a:p>
          <a:p>
            <a:pPr algn="r"/>
            <a:r>
              <a:rPr lang="ru-RU" sz="1100" b="1" i="1" dirty="0" smtClean="0"/>
              <a:t> несовершеннолетних</a:t>
            </a:r>
          </a:p>
          <a:p>
            <a:pPr algn="r"/>
            <a:r>
              <a:rPr lang="ru-RU" sz="1100" b="1" i="1" dirty="0" smtClean="0"/>
              <a:t> и защите их прав</a:t>
            </a:r>
          </a:p>
          <a:p>
            <a:pPr algn="r"/>
            <a:r>
              <a:rPr lang="ru-RU" sz="1100" b="1" i="1" dirty="0" smtClean="0"/>
              <a:t> при администрации города Нижневартовска</a:t>
            </a:r>
            <a:endParaRPr lang="ru-RU" sz="1100" b="1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8" y="29576"/>
            <a:ext cx="1130186" cy="159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90</Words>
  <Application>Microsoft Office PowerPoint</Application>
  <PresentationFormat>Широкоэкранный</PresentationFormat>
  <Paragraphs>26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Секисова Ольга Сергеевна</dc:creator>
  <cp:lastModifiedBy>Секисова Ольга Сергеевна</cp:lastModifiedBy>
  <cp:revision>4</cp:revision>
  <dcterms:created xsi:type="dcterms:W3CDTF">2016-10-30T06:57:59Z</dcterms:created>
  <dcterms:modified xsi:type="dcterms:W3CDTF">2016-10-30T07:27:51Z</dcterms:modified>
</cp:coreProperties>
</file>