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png" ContentType="image/png"/>
  <Default Extension="jpeg" ContentType="image/jpeg"/>
  <Override PartName="/_rels/.rels" ContentType="application/vnd.openxmlformats-package.relationship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customXml/item1.xml" ContentType="application/xml"/>
  <Override PartName="/customXml/itemProps1.xml" ContentType="application/vnd.openxmlformats-officedocument.customXmlProperties+xml"/>
  <Override PartName="/customXml/item2.xml" ContentType="application/xml"/>
  <Override PartName="/customXml/_rels/item3.xml.rels" ContentType="application/vnd.openxmlformats-package.relationships+xml"/>
  <Override PartName="/customXml/_rels/item2.xml.rels" ContentType="application/vnd.openxmlformats-package.relationships+xml"/>
  <Override PartName="/customXml/_rels/item1.xml.rels" ContentType="application/vnd.openxmlformats-package.relationships+xml"/>
  <Override PartName="/customXml/itemProps2.xml" ContentType="application/vnd.openxmlformats-officedocument.customXmlProperties+xml"/>
  <Override PartName="/customXml/item3.xml" ContentType="application/xml"/>
  <Override PartName="/customXml/itemProps3.xml" ContentType="application/vnd.openxmlformats-officedocument.customXmlProperties+xml"/>
  <Override PartName="/ppt/presentation.xml" ContentType="application/vnd.openxmlformats-officedocument.presentationml.presentation.main+xml"/>
  <Override PartName="/ppt/slideMasters/_rels/slideMaster11.xml.rels" ContentType="application/vnd.openxmlformats-package.relationships+xml"/>
  <Override PartName="/ppt/slideMasters/_rels/slideMaster5.xml.rels" ContentType="application/vnd.openxmlformats-package.relationships+xml"/>
  <Override PartName="/ppt/slideMasters/_rels/slideMaster10.xml.rels" ContentType="application/vnd.openxmlformats-package.relationships+xml"/>
  <Override PartName="/ppt/slideMasters/_rels/slideMaster4.xml.rels" ContentType="application/vnd.openxmlformats-package.relationships+xml"/>
  <Override PartName="/ppt/slideMasters/_rels/slideMaster9.xml.rels" ContentType="application/vnd.openxmlformats-package.relationships+xml"/>
  <Override PartName="/ppt/slideMasters/_rels/slideMaster8.xml.rels" ContentType="application/vnd.openxmlformats-package.relationships+xml"/>
  <Override PartName="/ppt/slideMasters/_rels/slideMaster7.xml.rels" ContentType="application/vnd.openxmlformats-package.relationships+xml"/>
  <Override PartName="/ppt/slideMasters/_rels/slideMaster6.xml.rels" ContentType="application/vnd.openxmlformats-package.relationships+xml"/>
  <Override PartName="/ppt/slideMasters/_rels/slideMaster3.xml.rels" ContentType="application/vnd.openxmlformats-package.relationships+xml"/>
  <Override PartName="/ppt/slideMasters/_rels/slideMaster2.xml.rels" ContentType="application/vnd.openxmlformats-package.relationships+xml"/>
  <Override PartName="/ppt/slideMasters/_rels/slideMaster1.xml.rels" ContentType="application/vnd.openxmlformats-package.relationship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presProps.xml" ContentType="application/vnd.openxmlformats-officedocument.presentationml.presProps+xml"/>
  <Override PartName="/ppt/theme/theme1.xml" ContentType="application/vnd.openxmlformats-officedocument.theme+xml"/>
  <Override PartName="/ppt/theme/theme1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theme/theme7.xml" ContentType="application/vnd.openxmlformats-officedocument.theme+xml"/>
  <Override PartName="/ppt/theme/theme8.xml" ContentType="application/vnd.openxmlformats-officedocument.theme+xml"/>
  <Override PartName="/ppt/theme/theme9.xml" ContentType="application/vnd.openxmlformats-officedocument.theme+xml"/>
  <Override PartName="/ppt/theme/theme10.xml" ContentType="application/vnd.openxmlformats-officedocument.theme+xml"/>
  <Override PartName="/ppt/_rels/presentation.xml.rels" ContentType="application/vnd.openxmlformats-package.relationships+xml"/>
  <Override PartName="/ppt/media/image9.png" ContentType="image/png"/>
  <Override PartName="/ppt/media/image18.png" ContentType="image/png"/>
  <Override PartName="/ppt/media/image12.png" ContentType="image/png"/>
  <Override PartName="/ppt/media/hdphoto1.wdp" ContentType="image/vnd.ms-photo"/>
  <Override PartName="/ppt/media/image8.png" ContentType="image/png"/>
  <Override PartName="/ppt/media/image17.png" ContentType="image/png"/>
  <Override PartName="/ppt/media/image11.png" ContentType="image/png"/>
  <Override PartName="/ppt/media/image19.png" ContentType="image/png"/>
  <Override PartName="/ppt/media/image16.jpeg" ContentType="image/jpeg"/>
  <Override PartName="/ppt/media/image15.jpeg" ContentType="image/jpeg"/>
  <Override PartName="/ppt/media/image14.jpeg" ContentType="image/jpeg"/>
  <Override PartName="/ppt/media/image1.jpeg" ContentType="image/jpeg"/>
  <Override PartName="/ppt/media/image10.png" ContentType="image/png"/>
  <Override PartName="/ppt/media/image3.jpeg" ContentType="image/jpeg"/>
  <Override PartName="/ppt/media/image6.png" ContentType="image/png"/>
  <Override PartName="/ppt/media/image2.jpeg" ContentType="image/jpeg"/>
  <Override PartName="/ppt/media/image4.png" ContentType="image/png"/>
  <Override PartName="/ppt/media/image13.png" ContentType="image/png"/>
  <Override PartName="/ppt/media/image5.png" ContentType="image/png"/>
  <Override PartName="/ppt/media/image7.png" ContentType="image/png"/>
  <Override PartName="/ppt/slideLayouts/slideLayout9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_rels/slideLayout8.xml.rels" ContentType="application/vnd.openxmlformats-package.relationships+xml"/>
  <Override PartName="/ppt/slideLayouts/_rels/slideLayout9.xml.rels" ContentType="application/vnd.openxmlformats-package.relationships+xml"/>
  <Override PartName="/ppt/slideLayouts/_rels/slideLayout14.xml.rels" ContentType="application/vnd.openxmlformats-package.relationships+xml"/>
  <Override PartName="/ppt/slideLayouts/_rels/slideLayout6.xml.rels" ContentType="application/vnd.openxmlformats-package.relationships+xml"/>
  <Override PartName="/ppt/slideLayouts/_rels/slideLayout1.xml.rels" ContentType="application/vnd.openxmlformats-package.relationships+xml"/>
  <Override PartName="/ppt/slideLayouts/_rels/slideLayout2.xml.rels" ContentType="application/vnd.openxmlformats-package.relationships+xml"/>
  <Override PartName="/ppt/slideLayouts/_rels/slideLayout10.xml.rels" ContentType="application/vnd.openxmlformats-package.relationships+xml"/>
  <Override PartName="/ppt/slideLayouts/_rels/slideLayout3.xml.rels" ContentType="application/vnd.openxmlformats-package.relationships+xml"/>
  <Override PartName="/ppt/slideLayouts/_rels/slideLayout11.xml.rels" ContentType="application/vnd.openxmlformats-package.relationships+xml"/>
  <Override PartName="/ppt/slideLayouts/_rels/slideLayout4.xml.rels" ContentType="application/vnd.openxmlformats-package.relationships+xml"/>
  <Override PartName="/ppt/slideLayouts/_rels/slideLayout12.xml.rels" ContentType="application/vnd.openxmlformats-package.relationships+xml"/>
  <Override PartName="/ppt/slideLayouts/_rels/slideLayout5.xml.rels" ContentType="application/vnd.openxmlformats-package.relationships+xml"/>
  <Override PartName="/ppt/slideLayouts/_rels/slideLayout13.xml.rels" ContentType="application/vnd.openxmlformats-package.relationships+xml"/>
  <Override PartName="/ppt/slideLayouts/_rels/slideLayout7.xml.rels" ContentType="application/vnd.openxmlformats-package.relationships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s/_rels/slide5.xml.rels" ContentType="application/vnd.openxmlformats-package.relationships+xml"/>
  <Override PartName="/ppt/slides/_rels/slide21.xml.rels" ContentType="application/vnd.openxmlformats-package.relationships+xml"/>
  <Override PartName="/ppt/slides/_rels/slide19.xml.rels" ContentType="application/vnd.openxmlformats-package.relationships+xml"/>
  <Override PartName="/ppt/slides/_rels/slide4.xml.rels" ContentType="application/vnd.openxmlformats-package.relationships+xml"/>
  <Override PartName="/ppt/slides/_rels/slide20.xml.rels" ContentType="application/vnd.openxmlformats-package.relationships+xml"/>
  <Override PartName="/ppt/slides/_rels/slide18.xml.rels" ContentType="application/vnd.openxmlformats-package.relationships+xml"/>
  <Override PartName="/ppt/slides/_rels/slide3.xml.rels" ContentType="application/vnd.openxmlformats-package.relationships+xml"/>
  <Override PartName="/ppt/slides/_rels/slide17.xml.rels" ContentType="application/vnd.openxmlformats-package.relationships+xml"/>
  <Override PartName="/ppt/slides/_rels/slide2.xml.rels" ContentType="application/vnd.openxmlformats-package.relationships+xml"/>
  <Override PartName="/ppt/slides/_rels/slide13.xml.rels" ContentType="application/vnd.openxmlformats-package.relationships+xml"/>
  <Override PartName="/ppt/slides/_rels/slide12.xml.rels" ContentType="application/vnd.openxmlformats-package.relationships+xml"/>
  <Override PartName="/ppt/slides/_rels/slide9.xml.rels" ContentType="application/vnd.openxmlformats-package.relationships+xml"/>
  <Override PartName="/ppt/slides/_rels/slide11.xml.rels" ContentType="application/vnd.openxmlformats-package.relationships+xml"/>
  <Override PartName="/ppt/slides/_rels/slide8.xml.rels" ContentType="application/vnd.openxmlformats-package.relationships+xml"/>
  <Override PartName="/ppt/slides/_rels/slide10.xml.rels" ContentType="application/vnd.openxmlformats-package.relationships+xml"/>
  <Override PartName="/ppt/slides/_rels/slide22.xml.rels" ContentType="application/vnd.openxmlformats-package.relationships+xml"/>
  <Override PartName="/ppt/slides/_rels/slide7.xml.rels" ContentType="application/vnd.openxmlformats-package.relationships+xml"/>
  <Override PartName="/ppt/slides/_rels/slide6.xml.rels" ContentType="application/vnd.openxmlformats-package.relationships+xml"/>
  <Override PartName="/ppt/slides/_rels/slide14.xml.rels" ContentType="application/vnd.openxmlformats-package.relationships+xml"/>
  <Override PartName="/ppt/slides/_rels/slide15.xml.rels" ContentType="application/vnd.openxmlformats-package.relationships+xml"/>
  <Override PartName="/ppt/slides/_rels/slide1.xml.rels" ContentType="application/vnd.openxmlformats-package.relationships+xml"/>
  <Override PartName="/ppt/slides/_rels/slide16.xml.rels" ContentType="application/vnd.openxmlformats-package.relationships+xml"/>
  <Override PartName="/ppt/slides/slide13.xml" ContentType="application/vnd.openxmlformats-officedocument.presentationml.slide+xml"/>
  <Override PartName="/ppt/slides/slide12.xml" ContentType="application/vnd.openxmlformats-officedocument.presentationml.slide+xml"/>
  <Override PartName="/ppt/slides/slide9.xml" ContentType="application/vnd.openxmlformats-officedocument.presentationml.slide+xml"/>
  <Override PartName="/ppt/slides/slide11.xml" ContentType="application/vnd.openxmlformats-officedocument.presentationml.slide+xml"/>
  <Override PartName="/ppt/slides/slide8.xml" ContentType="application/vnd.openxmlformats-officedocument.presentationml.slide+xml"/>
  <Override PartName="/ppt/slides/slide10.xml" ContentType="application/vnd.openxmlformats-officedocument.presentationml.slide+xml"/>
  <Override PartName="/ppt/slides/slide7.xml" ContentType="application/vnd.openxmlformats-officedocument.presentationml.slide+xml"/>
  <Override PartName="/ppt/slides/slide6.xml" ContentType="application/vnd.openxmlformats-officedocument.presentationml.slide+xml"/>
  <Override PartName="/ppt/slides/slide22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.xml" ContentType="application/vnd.openxmlformats-officedocument.presentationml.slide+xml"/>
  <Override PartName="/ppt/slides/slide16.xml" ContentType="application/vnd.openxmlformats-officedocument.presentationml.slide+xml"/>
  <Override PartName="/ppt/slides/slide2.xml" ContentType="application/vnd.openxmlformats-officedocument.presentationml.slide+xml"/>
  <Override PartName="/ppt/slides/slide17.xml" ContentType="application/vnd.openxmlformats-officedocument.presentationml.slide+xml"/>
  <Override PartName="/ppt/slides/slide3.xml" ContentType="application/vnd.openxmlformats-officedocument.presentationml.slide+xml"/>
  <Override PartName="/ppt/slides/slide18.xml" ContentType="application/vnd.openxmlformats-officedocument.presentationml.slide+xml"/>
  <Override PartName="/ppt/slides/slide20.xml" ContentType="application/vnd.openxmlformats-officedocument.presentationml.slide+xml"/>
  <Override PartName="/ppt/slides/slide4.xml" ContentType="application/vnd.openxmlformats-officedocument.presentationml.slide+xml"/>
  <Override PartName="/ppt/slides/slide19.xml" ContentType="application/vnd.openxmlformats-officedocument.presentationml.slide+xml"/>
  <Override PartName="/ppt/slides/slide5.xml" ContentType="application/vnd.openxmlformats-officedocument.presentationml.slide+xml"/>
  <Override PartName="/ppt/slides/slide21.xml" ContentType="application/vnd.openxmlformats-officedocument.presentationml.slide+xml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custom-properties" Target="docProps/custom.xml"/><Relationship Id="rId4" Type="http://schemas.openxmlformats.org/officeDocument/2006/relationships/customXml" Target="../customXml/item1.xml"/><Relationship Id="rId5" Type="http://schemas.openxmlformats.org/officeDocument/2006/relationships/customXml" Target="../customXml/item2.xml"/><Relationship Id="rId6" Type="http://schemas.openxmlformats.org/officeDocument/2006/relationships/customXml" Target="../customXml/item3.xml"/><Relationship Id="rId7" Type="http://schemas.openxmlformats.org/officeDocument/2006/relationships/officeDocument" Target="ppt/presentation.xml"/>
</Relationships>
</file>

<file path=ppt/presentation.xml><?xml version="1.0" encoding="utf-8"?>
<p:presentation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sldMasterIdLst>
    <p:sldMasterId id="2147483648" r:id="rId2"/>
    <p:sldMasterId id="2147483650" r:id="rId3"/>
    <p:sldMasterId id="2147483652" r:id="rId4"/>
    <p:sldMasterId id="2147483654" r:id="rId5"/>
    <p:sldMasterId id="2147483659" r:id="rId6"/>
    <p:sldMasterId id="2147483661" r:id="rId7"/>
    <p:sldMasterId id="2147483663" r:id="rId8"/>
    <p:sldMasterId id="2147483665" r:id="rId9"/>
    <p:sldMasterId id="2147483667" r:id="rId10"/>
    <p:sldMasterId id="2147483669" r:id="rId11"/>
    <p:sldMasterId id="2147483671" r:id="rId12"/>
  </p:sldMasterIdLst>
  <p:sldIdLst>
    <p:sldId id="256" r:id="rId13"/>
    <p:sldId id="257" r:id="rId14"/>
    <p:sldId id="258" r:id="rId15"/>
    <p:sldId id="259" r:id="rId16"/>
    <p:sldId id="260" r:id="rId17"/>
    <p:sldId id="261" r:id="rId18"/>
    <p:sldId id="262" r:id="rId19"/>
    <p:sldId id="263" r:id="rId20"/>
    <p:sldId id="264" r:id="rId21"/>
    <p:sldId id="265" r:id="rId22"/>
    <p:sldId id="266" r:id="rId23"/>
    <p:sldId id="267" r:id="rId24"/>
    <p:sldId id="268" r:id="rId25"/>
    <p:sldId id="269" r:id="rId26"/>
    <p:sldId id="270" r:id="rId27"/>
    <p:sldId id="271" r:id="rId28"/>
    <p:sldId id="272" r:id="rId29"/>
    <p:sldId id="273" r:id="rId30"/>
    <p:sldId id="274" r:id="rId31"/>
    <p:sldId id="275" r:id="rId32"/>
    <p:sldId id="276" r:id="rId33"/>
    <p:sldId id="277" r:id="rId34"/>
  </p:sldIdLst>
  <p:sldSz cx="9144000" cy="6858000"/>
  <p:notesSz cx="7559675" cy="10691813"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/>
</p:presentationPr>
</file>

<file path=ppt/_rels/presentation.xml.rels><?xml version="1.0" encoding="UTF-8"?>
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3" Type="http://schemas.openxmlformats.org/officeDocument/2006/relationships/slideMaster" Target="slideMasters/slideMaster2.xml"/><Relationship Id="rId4" Type="http://schemas.openxmlformats.org/officeDocument/2006/relationships/slideMaster" Target="slideMasters/slideMaster3.xml"/><Relationship Id="rId5" Type="http://schemas.openxmlformats.org/officeDocument/2006/relationships/slideMaster" Target="slideMasters/slideMaster4.xml"/><Relationship Id="rId6" Type="http://schemas.openxmlformats.org/officeDocument/2006/relationships/slideMaster" Target="slideMasters/slideMaster5.xml"/><Relationship Id="rId7" Type="http://schemas.openxmlformats.org/officeDocument/2006/relationships/slideMaster" Target="slideMasters/slideMaster6.xml"/><Relationship Id="rId8" Type="http://schemas.openxmlformats.org/officeDocument/2006/relationships/slideMaster" Target="slideMasters/slideMaster7.xml"/><Relationship Id="rId9" Type="http://schemas.openxmlformats.org/officeDocument/2006/relationships/slideMaster" Target="slideMasters/slideMaster8.xml"/><Relationship Id="rId10" Type="http://schemas.openxmlformats.org/officeDocument/2006/relationships/slideMaster" Target="slideMasters/slideMaster9.xml"/><Relationship Id="rId11" Type="http://schemas.openxmlformats.org/officeDocument/2006/relationships/slideMaster" Target="slideMasters/slideMaster10.xml"/><Relationship Id="rId12" Type="http://schemas.openxmlformats.org/officeDocument/2006/relationships/slideMaster" Target="slideMasters/slideMaster11.xml"/><Relationship Id="rId13" Type="http://schemas.openxmlformats.org/officeDocument/2006/relationships/slide" Target="slides/slide1.xml"/><Relationship Id="rId14" Type="http://schemas.openxmlformats.org/officeDocument/2006/relationships/slide" Target="slides/slide2.xml"/><Relationship Id="rId15" Type="http://schemas.openxmlformats.org/officeDocument/2006/relationships/slide" Target="slides/slide3.xml"/><Relationship Id="rId16" Type="http://schemas.openxmlformats.org/officeDocument/2006/relationships/slide" Target="slides/slide4.xml"/><Relationship Id="rId17" Type="http://schemas.openxmlformats.org/officeDocument/2006/relationships/slide" Target="slides/slide5.xml"/><Relationship Id="rId18" Type="http://schemas.openxmlformats.org/officeDocument/2006/relationships/slide" Target="slides/slide6.xml"/><Relationship Id="rId19" Type="http://schemas.openxmlformats.org/officeDocument/2006/relationships/slide" Target="slides/slide7.xml"/><Relationship Id="rId20" Type="http://schemas.openxmlformats.org/officeDocument/2006/relationships/slide" Target="slides/slide8.xml"/><Relationship Id="rId21" Type="http://schemas.openxmlformats.org/officeDocument/2006/relationships/slide" Target="slides/slide9.xml"/><Relationship Id="rId22" Type="http://schemas.openxmlformats.org/officeDocument/2006/relationships/slide" Target="slides/slide10.xml"/><Relationship Id="rId23" Type="http://schemas.openxmlformats.org/officeDocument/2006/relationships/slide" Target="slides/slide11.xml"/><Relationship Id="rId24" Type="http://schemas.openxmlformats.org/officeDocument/2006/relationships/slide" Target="slides/slide12.xml"/><Relationship Id="rId25" Type="http://schemas.openxmlformats.org/officeDocument/2006/relationships/slide" Target="slides/slide13.xml"/><Relationship Id="rId26" Type="http://schemas.openxmlformats.org/officeDocument/2006/relationships/slide" Target="slides/slide14.xml"/><Relationship Id="rId27" Type="http://schemas.openxmlformats.org/officeDocument/2006/relationships/slide" Target="slides/slide15.xml"/><Relationship Id="rId28" Type="http://schemas.openxmlformats.org/officeDocument/2006/relationships/slide" Target="slides/slide16.xml"/><Relationship Id="rId29" Type="http://schemas.openxmlformats.org/officeDocument/2006/relationships/slide" Target="slides/slide17.xml"/><Relationship Id="rId30" Type="http://schemas.openxmlformats.org/officeDocument/2006/relationships/slide" Target="slides/slide18.xml"/><Relationship Id="rId31" Type="http://schemas.openxmlformats.org/officeDocument/2006/relationships/slide" Target="slides/slide19.xml"/><Relationship Id="rId32" Type="http://schemas.openxmlformats.org/officeDocument/2006/relationships/slide" Target="slides/slide20.xml"/><Relationship Id="rId33" Type="http://schemas.openxmlformats.org/officeDocument/2006/relationships/slide" Target="slides/slide21.xml"/><Relationship Id="rId34" Type="http://schemas.openxmlformats.org/officeDocument/2006/relationships/slide" Target="slides/slide22.xml"/><Relationship Id="rId35" Type="http://schemas.openxmlformats.org/officeDocument/2006/relationships/presProps" Target="presProps.xml"/>
</Relationships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7.xml"/>
</Relationships>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8.xml"/>
</Relationships>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9.xml"/>
</Relationships>
</file>

<file path=ppt/slideLayouts/_rels/slideLayout1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0.xml"/>
</Relationships>
</file>

<file path=ppt/slideLayouts/_rels/slideLayout1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1.xml"/>
</Relationships>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.xml"/>
</Relationships>
</file>

<file path=ppt/slideLayouts/slideLayout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ru-RU" sz="1800" strike="noStrike" u="none">
              <a:solidFill>
                <a:schemeClr val="dk1"/>
              </a:solidFill>
              <a:uFillTx/>
              <a:latin typeface="Calibri"/>
            </a:endParaRPr>
          </a:p>
        </p:txBody>
      </p:sp>
      <p:sp>
        <p:nvSpPr>
          <p:cNvPr id="6" name="PlaceHolder 2"/>
          <p:cNvSpPr>
            <a:spLocks noGrp="1"/>
          </p:cNvSpPr>
          <p:nvPr>
            <p:ph type="subTitle"/>
          </p:nvPr>
        </p:nvSpPr>
        <p:spPr>
          <a:xfrm>
            <a:off x="457200" y="1600200"/>
            <a:ext cx="8229240" cy="4525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ru-RU" sz="32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2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F55F0F8F-EDD3-461F-9B97-6301F9FB8FE6}" type="slidenum">
              <a:t>&lt;#&gt;</a:t>
            </a:fld>
          </a:p>
        </p:txBody>
      </p:sp>
      <p:sp>
        <p:nvSpPr>
          <p:cNvPr id="6" name="PlaceHolder 5"/>
          <p:cNvSpPr>
            <a:spLocks noGrp="1"/>
          </p:cNvSpPr>
          <p:nvPr>
            <p:ph type="dt" idx="1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1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20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21"/>
          </p:nvPr>
        </p:nvSpPr>
        <p:spPr/>
        <p:txBody>
          <a:bodyPr/>
          <a:p>
            <a:fld id="{11D9BEE7-9192-4A1A-B259-5DBD933C6B39}" type="slidenum">
              <a:t>&lt;#&gt;</a:t>
            </a:fld>
          </a:p>
        </p:txBody>
      </p:sp>
      <p:sp>
        <p:nvSpPr>
          <p:cNvPr id="4" name="PlaceHolder 3"/>
          <p:cNvSpPr>
            <a:spLocks noGrp="1"/>
          </p:cNvSpPr>
          <p:nvPr>
            <p:ph type="dt" idx="19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1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ru-RU" sz="1800" strike="noStrike" u="none">
              <a:solidFill>
                <a:schemeClr val="dk1"/>
              </a:solidFill>
              <a:uFillTx/>
              <a:latin typeface="Calibri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23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24"/>
          </p:nvPr>
        </p:nvSpPr>
        <p:spPr/>
        <p:txBody>
          <a:bodyPr/>
          <a:p>
            <a:fld id="{FA8C958F-DF1F-4A79-902F-077DABB7F0FA}" type="slidenum">
              <a:t>&lt;#&gt;</a:t>
            </a:fld>
          </a:p>
        </p:txBody>
      </p:sp>
      <p:sp>
        <p:nvSpPr>
          <p:cNvPr id="5" name="PlaceHolder 4"/>
          <p:cNvSpPr>
            <a:spLocks noGrp="1"/>
          </p:cNvSpPr>
          <p:nvPr>
            <p:ph type="dt" idx="22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1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26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27"/>
          </p:nvPr>
        </p:nvSpPr>
        <p:spPr/>
        <p:txBody>
          <a:bodyPr/>
          <a:p>
            <a:fld id="{84383993-BC28-453A-A1C0-1F1ACB2C6918}" type="slidenum">
              <a:t>&lt;#&gt;</a:t>
            </a:fld>
          </a:p>
        </p:txBody>
      </p:sp>
      <p:sp>
        <p:nvSpPr>
          <p:cNvPr id="4" name="PlaceHolder 3"/>
          <p:cNvSpPr>
            <a:spLocks noGrp="1"/>
          </p:cNvSpPr>
          <p:nvPr>
            <p:ph type="dt" idx="25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1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29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30"/>
          </p:nvPr>
        </p:nvSpPr>
        <p:spPr/>
        <p:txBody>
          <a:bodyPr/>
          <a:p>
            <a:fld id="{BD426CE3-AA87-4B79-AA36-D12D3E1D9C91}" type="slidenum">
              <a:t>&lt;#&gt;</a:t>
            </a:fld>
          </a:p>
        </p:txBody>
      </p:sp>
      <p:sp>
        <p:nvSpPr>
          <p:cNvPr id="4" name="PlaceHolder 3"/>
          <p:cNvSpPr>
            <a:spLocks noGrp="1"/>
          </p:cNvSpPr>
          <p:nvPr>
            <p:ph type="dt" idx="28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1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32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33"/>
          </p:nvPr>
        </p:nvSpPr>
        <p:spPr/>
        <p:txBody>
          <a:bodyPr/>
          <a:p>
            <a:fld id="{10E71F37-5D98-4C2E-9564-D0330928F315}" type="slidenum">
              <a:t>&lt;#&gt;</a:t>
            </a:fld>
          </a:p>
        </p:txBody>
      </p:sp>
      <p:sp>
        <p:nvSpPr>
          <p:cNvPr id="4" name="PlaceHolder 3"/>
          <p:cNvSpPr>
            <a:spLocks noGrp="1"/>
          </p:cNvSpPr>
          <p:nvPr>
            <p:ph type="dt" idx="31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5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6"/>
          </p:nvPr>
        </p:nvSpPr>
        <p:spPr/>
        <p:txBody>
          <a:bodyPr/>
          <a:p>
            <a:fld id="{D72BA99A-6AC8-480C-B54D-678439EF6C2F}" type="slidenum">
              <a:t>&lt;#&gt;</a:t>
            </a:fld>
          </a:p>
        </p:txBody>
      </p:sp>
      <p:sp>
        <p:nvSpPr>
          <p:cNvPr id="4" name="PlaceHolder 3"/>
          <p:cNvSpPr>
            <a:spLocks noGrp="1"/>
          </p:cNvSpPr>
          <p:nvPr>
            <p:ph type="dt" idx="4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8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9"/>
          </p:nvPr>
        </p:nvSpPr>
        <p:spPr/>
        <p:txBody>
          <a:bodyPr/>
          <a:p>
            <a:fld id="{811B22CB-3F75-4507-A4D4-E2A347709BAA}" type="slidenum">
              <a:t>&lt;#&gt;</a:t>
            </a:fld>
          </a:p>
        </p:txBody>
      </p:sp>
      <p:sp>
        <p:nvSpPr>
          <p:cNvPr id="4" name="PlaceHolder 3"/>
          <p:cNvSpPr>
            <a:spLocks noGrp="1"/>
          </p:cNvSpPr>
          <p:nvPr>
            <p:ph type="dt" idx="7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vertTitleAndTx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11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12"/>
          </p:nvPr>
        </p:nvSpPr>
        <p:spPr/>
        <p:txBody>
          <a:bodyPr/>
          <a:p>
            <a:fld id="{67760807-535B-48C8-9B47-1DAAA844B0B3}" type="slidenum">
              <a:t>&lt;#&gt;</a:t>
            </a:fld>
          </a:p>
        </p:txBody>
      </p:sp>
      <p:sp>
        <p:nvSpPr>
          <p:cNvPr id="4" name="PlaceHolder 3"/>
          <p:cNvSpPr>
            <a:spLocks noGrp="1"/>
          </p:cNvSpPr>
          <p:nvPr>
            <p:ph type="dt" idx="10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vertTx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11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12"/>
          </p:nvPr>
        </p:nvSpPr>
        <p:spPr/>
        <p:txBody>
          <a:bodyPr/>
          <a:p>
            <a:fld id="{10BD7BCF-5767-4EE0-8801-D38E81BDC3DF}" type="slidenum">
              <a:t>&lt;#&gt;</a:t>
            </a:fld>
          </a:p>
        </p:txBody>
      </p:sp>
      <p:sp>
        <p:nvSpPr>
          <p:cNvPr id="4" name="PlaceHolder 3"/>
          <p:cNvSpPr>
            <a:spLocks noGrp="1"/>
          </p:cNvSpPr>
          <p:nvPr>
            <p:ph type="dt" idx="10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ru-RU" sz="1800" strike="noStrike" u="none">
              <a:solidFill>
                <a:schemeClr val="dk1"/>
              </a:solidFill>
              <a:uFillTx/>
              <a:latin typeface="Calibri"/>
            </a:endParaRPr>
          </a:p>
        </p:txBody>
      </p:sp>
      <p:sp>
        <p:nvSpPr>
          <p:cNvPr id="23" name="PlaceHolder 2"/>
          <p:cNvSpPr>
            <a:spLocks noGrp="1"/>
          </p:cNvSpPr>
          <p:nvPr>
            <p:ph type="subTitle"/>
          </p:nvPr>
        </p:nvSpPr>
        <p:spPr>
          <a:xfrm>
            <a:off x="457200" y="1600200"/>
            <a:ext cx="8229240" cy="4525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ru-RU" sz="32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11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12"/>
          </p:nvPr>
        </p:nvSpPr>
        <p:spPr/>
        <p:txBody>
          <a:bodyPr/>
          <a:p>
            <a:fld id="{BE6F58B8-FBE5-4443-9490-0A53A8D485FD}" type="slidenum">
              <a:t>&lt;#&gt;</a:t>
            </a:fld>
          </a:p>
        </p:txBody>
      </p:sp>
      <p:sp>
        <p:nvSpPr>
          <p:cNvPr id="6" name="PlaceHolder 5"/>
          <p:cNvSpPr>
            <a:spLocks noGrp="1"/>
          </p:cNvSpPr>
          <p:nvPr>
            <p:ph type="dt" idx="10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ru-RU" sz="1800" strike="noStrike" u="none">
              <a:solidFill>
                <a:schemeClr val="dk1"/>
              </a:solidFill>
              <a:uFillTx/>
              <a:latin typeface="Calibri"/>
            </a:endParaRPr>
          </a:p>
        </p:txBody>
      </p:sp>
      <p:sp>
        <p:nvSpPr>
          <p:cNvPr id="25" name="PlaceHolder 2"/>
          <p:cNvSpPr>
            <a:spLocks noGrp="1"/>
          </p:cNvSpPr>
          <p:nvPr>
            <p:ph/>
          </p:nvPr>
        </p:nvSpPr>
        <p:spPr>
          <a:xfrm>
            <a:off x="457200" y="1600200"/>
            <a:ext cx="8229240" cy="4525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trike="noStrike" u="none">
              <a:solidFill>
                <a:schemeClr val="dk1"/>
              </a:solidFill>
              <a:uFillTx/>
              <a:latin typeface="Calibri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11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12"/>
          </p:nvPr>
        </p:nvSpPr>
        <p:spPr/>
        <p:txBody>
          <a:bodyPr/>
          <a:p>
            <a:fld id="{D6A102BD-4644-45B7-953C-D28A567DDC26}" type="slidenum">
              <a:t>&lt;#&gt;</a:t>
            </a:fld>
          </a:p>
        </p:txBody>
      </p:sp>
      <p:sp>
        <p:nvSpPr>
          <p:cNvPr id="6" name="PlaceHolder 5"/>
          <p:cNvSpPr>
            <a:spLocks noGrp="1"/>
          </p:cNvSpPr>
          <p:nvPr>
            <p:ph type="dt" idx="10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14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15"/>
          </p:nvPr>
        </p:nvSpPr>
        <p:spPr/>
        <p:txBody>
          <a:bodyPr/>
          <a:p>
            <a:fld id="{3BFC9736-7BDE-4F43-ABAA-952449E73886}" type="slidenum">
              <a:t>&lt;#&gt;</a:t>
            </a:fld>
          </a:p>
        </p:txBody>
      </p:sp>
      <p:sp>
        <p:nvSpPr>
          <p:cNvPr id="4" name="PlaceHolder 3"/>
          <p:cNvSpPr>
            <a:spLocks noGrp="1"/>
          </p:cNvSpPr>
          <p:nvPr>
            <p:ph type="dt" idx="13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ru-RU" sz="1800" strike="noStrike" u="none">
              <a:solidFill>
                <a:schemeClr val="dk1"/>
              </a:solidFill>
              <a:uFillTx/>
              <a:latin typeface="Calibri"/>
            </a:endParaRPr>
          </a:p>
        </p:txBody>
      </p:sp>
      <p:sp>
        <p:nvSpPr>
          <p:cNvPr id="38" name="PlaceHolder 2"/>
          <p:cNvSpPr>
            <a:spLocks noGrp="1"/>
          </p:cNvSpPr>
          <p:nvPr>
            <p:ph/>
          </p:nvPr>
        </p:nvSpPr>
        <p:spPr>
          <a:xfrm>
            <a:off x="457200" y="1600200"/>
            <a:ext cx="4015800" cy="4525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trike="noStrike" u="none">
              <a:solidFill>
                <a:schemeClr val="dk1"/>
              </a:solidFill>
              <a:uFillTx/>
              <a:latin typeface="Calibri"/>
            </a:endParaRPr>
          </a:p>
        </p:txBody>
      </p:sp>
      <p:sp>
        <p:nvSpPr>
          <p:cNvPr id="39" name="PlaceHolder 3"/>
          <p:cNvSpPr>
            <a:spLocks noGrp="1"/>
          </p:cNvSpPr>
          <p:nvPr>
            <p:ph/>
          </p:nvPr>
        </p:nvSpPr>
        <p:spPr>
          <a:xfrm>
            <a:off x="4674240" y="1600200"/>
            <a:ext cx="4015800" cy="4525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trike="noStrike" u="none">
              <a:solidFill>
                <a:schemeClr val="dk1"/>
              </a:solidFill>
              <a:uFillTx/>
              <a:latin typeface="Calibri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17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18"/>
          </p:nvPr>
        </p:nvSpPr>
        <p:spPr/>
        <p:txBody>
          <a:bodyPr/>
          <a:p>
            <a:fld id="{AB463541-5416-4386-A43A-E899061470F9}" type="slidenum">
              <a:t>&lt;#&gt;</a:t>
            </a:fld>
          </a:p>
        </p:txBody>
      </p:sp>
      <p:sp>
        <p:nvSpPr>
          <p:cNvPr id="7" name="PlaceHolder 6"/>
          <p:cNvSpPr>
            <a:spLocks noGrp="1"/>
          </p:cNvSpPr>
          <p:nvPr>
            <p:ph type="dt" idx="16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image" Target="../media/image1.jpeg"/><Relationship Id="rId3" Type="http://schemas.openxmlformats.org/officeDocument/2006/relationships/slideLayout" Target="../slideLayouts/slideLayout1.xml"/>
</Relationships>
</file>

<file path=ppt/slideMasters/_rels/slideMaster10.xml.rels><?xml version="1.0" encoding="UTF-8"?>
<Relationships xmlns="http://schemas.openxmlformats.org/package/2006/relationships"><Relationship Id="rId1" Type="http://schemas.openxmlformats.org/officeDocument/2006/relationships/theme" Target="../theme/theme10.xml"/><Relationship Id="rId2" Type="http://schemas.openxmlformats.org/officeDocument/2006/relationships/image" Target="../media/image1.jpeg"/><Relationship Id="rId3" Type="http://schemas.openxmlformats.org/officeDocument/2006/relationships/slideLayout" Target="../slideLayouts/slideLayout13.xml"/>
</Relationships>
</file>

<file path=ppt/slideMasters/_rels/slideMaster11.xml.rels><?xml version="1.0" encoding="UTF-8"?>
<Relationships xmlns="http://schemas.openxmlformats.org/package/2006/relationships"><Relationship Id="rId1" Type="http://schemas.openxmlformats.org/officeDocument/2006/relationships/theme" Target="../theme/theme11.xml"/><Relationship Id="rId2" Type="http://schemas.openxmlformats.org/officeDocument/2006/relationships/image" Target="../media/image1.jpeg"/><Relationship Id="rId3" Type="http://schemas.openxmlformats.org/officeDocument/2006/relationships/slideLayout" Target="../slideLayouts/slideLayout14.xml"/>
</Relationships>
</file>

<file path=ppt/slideMasters/_rels/slideMaster2.xml.rels><?xml version="1.0" encoding="UTF-8"?>
<Relationships xmlns="http://schemas.openxmlformats.org/package/2006/relationships"><Relationship Id="rId1" Type="http://schemas.openxmlformats.org/officeDocument/2006/relationships/theme" Target="../theme/theme2.xml"/><Relationship Id="rId2" Type="http://schemas.openxmlformats.org/officeDocument/2006/relationships/image" Target="../media/image1.jpeg"/><Relationship Id="rId3" Type="http://schemas.openxmlformats.org/officeDocument/2006/relationships/slideLayout" Target="../slideLayouts/slideLayout2.xml"/>
</Relationships>
</file>

<file path=ppt/slideMasters/_rels/slideMaster3.xml.rels><?xml version="1.0" encoding="UTF-8"?>
<Relationships xmlns="http://schemas.openxmlformats.org/package/2006/relationships"><Relationship Id="rId1" Type="http://schemas.openxmlformats.org/officeDocument/2006/relationships/theme" Target="../theme/theme3.xml"/><Relationship Id="rId2" Type="http://schemas.openxmlformats.org/officeDocument/2006/relationships/image" Target="../media/image1.jpeg"/><Relationship Id="rId3" Type="http://schemas.openxmlformats.org/officeDocument/2006/relationships/slideLayout" Target="../slideLayouts/slideLayout3.xml"/>
</Relationships>
</file>

<file path=ppt/slideMasters/_rels/slideMaster4.xml.rels><?xml version="1.0" encoding="UTF-8"?>
<Relationships xmlns="http://schemas.openxmlformats.org/package/2006/relationships"><Relationship Id="rId1" Type="http://schemas.openxmlformats.org/officeDocument/2006/relationships/theme" Target="../theme/theme4.xml"/><Relationship Id="rId2" Type="http://schemas.openxmlformats.org/officeDocument/2006/relationships/image" Target="../media/image1.jpeg"/><Relationship Id="rId3" Type="http://schemas.openxmlformats.org/officeDocument/2006/relationships/slideLayout" Target="../slideLayouts/slideLayout4.xml"/><Relationship Id="rId4" Type="http://schemas.openxmlformats.org/officeDocument/2006/relationships/slideLayout" Target="../slideLayouts/slideLayout5.xml"/><Relationship Id="rId5" Type="http://schemas.openxmlformats.org/officeDocument/2006/relationships/slideLayout" Target="../slideLayouts/slideLayout6.xml"/><Relationship Id="rId6" Type="http://schemas.openxmlformats.org/officeDocument/2006/relationships/slideLayout" Target="../slideLayouts/slideLayout7.xml"/>
</Relationships>
</file>

<file path=ppt/slideMasters/_rels/slideMaster5.xml.rels><?xml version="1.0" encoding="UTF-8"?>
<Relationships xmlns="http://schemas.openxmlformats.org/package/2006/relationships"><Relationship Id="rId1" Type="http://schemas.openxmlformats.org/officeDocument/2006/relationships/theme" Target="../theme/theme5.xml"/><Relationship Id="rId2" Type="http://schemas.openxmlformats.org/officeDocument/2006/relationships/image" Target="../media/image1.jpeg"/><Relationship Id="rId3" Type="http://schemas.openxmlformats.org/officeDocument/2006/relationships/slideLayout" Target="../slideLayouts/slideLayout8.xml"/>
</Relationships>
</file>

<file path=ppt/slideMasters/_rels/slideMaster6.xml.rels><?xml version="1.0" encoding="UTF-8"?>
<Relationships xmlns="http://schemas.openxmlformats.org/package/2006/relationships"><Relationship Id="rId1" Type="http://schemas.openxmlformats.org/officeDocument/2006/relationships/theme" Target="../theme/theme6.xml"/><Relationship Id="rId2" Type="http://schemas.openxmlformats.org/officeDocument/2006/relationships/image" Target="../media/image1.jpeg"/><Relationship Id="rId3" Type="http://schemas.openxmlformats.org/officeDocument/2006/relationships/slideLayout" Target="../slideLayouts/slideLayout9.xml"/>
</Relationships>
</file>

<file path=ppt/slideMasters/_rels/slideMaster7.xml.rels><?xml version="1.0" encoding="UTF-8"?>
<Relationships xmlns="http://schemas.openxmlformats.org/package/2006/relationships"><Relationship Id="rId1" Type="http://schemas.openxmlformats.org/officeDocument/2006/relationships/theme" Target="../theme/theme7.xml"/><Relationship Id="rId2" Type="http://schemas.openxmlformats.org/officeDocument/2006/relationships/image" Target="../media/image1.jpeg"/><Relationship Id="rId3" Type="http://schemas.openxmlformats.org/officeDocument/2006/relationships/slideLayout" Target="../slideLayouts/slideLayout10.xml"/>
</Relationships>
</file>

<file path=ppt/slideMasters/_rels/slideMaster8.xml.rels><?xml version="1.0" encoding="UTF-8"?>
<Relationships xmlns="http://schemas.openxmlformats.org/package/2006/relationships"><Relationship Id="rId1" Type="http://schemas.openxmlformats.org/officeDocument/2006/relationships/theme" Target="../theme/theme8.xml"/><Relationship Id="rId2" Type="http://schemas.openxmlformats.org/officeDocument/2006/relationships/image" Target="../media/image1.jpeg"/><Relationship Id="rId3" Type="http://schemas.openxmlformats.org/officeDocument/2006/relationships/slideLayout" Target="../slideLayouts/slideLayout11.xml"/>
</Relationships>
</file>

<file path=ppt/slideMasters/_rels/slideMaster9.xml.rels><?xml version="1.0" encoding="UTF-8"?>
<Relationships xmlns="http://schemas.openxmlformats.org/package/2006/relationships"><Relationship Id="rId1" Type="http://schemas.openxmlformats.org/officeDocument/2006/relationships/theme" Target="../theme/theme9.xml"/><Relationship Id="rId2" Type="http://schemas.openxmlformats.org/officeDocument/2006/relationships/image" Target="../media/image1.jpeg"/><Relationship Id="rId3" Type="http://schemas.openxmlformats.org/officeDocument/2006/relationships/slideLayout" Target="../slideLayouts/slideLayout12.xml"/>
</Relationships>
</file>

<file path=ppt/slideMasters/slideMaster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blipFill rotWithShape="0">
          <a:blip r:embed="rId2"/>
          <a:stretch/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0" name="PlaceHolder 1"/>
          <p:cNvSpPr>
            <a:spLocks noGrp="1"/>
          </p:cNvSpPr>
          <p:nvPr>
            <p:ph type="title"/>
          </p:nvPr>
        </p:nvSpPr>
        <p:spPr>
          <a:xfrm>
            <a:off x="685800" y="2130480"/>
            <a:ext cx="7772040" cy="146952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p>
            <a:pPr indent="0" algn="ctr" defTabSz="914400">
              <a:lnSpc>
                <a:spcPct val="100000"/>
              </a:lnSpc>
              <a:buNone/>
            </a:pPr>
            <a:r>
              <a:rPr b="0" lang="ru-RU" sz="4400" strike="noStrike" u="none">
                <a:solidFill>
                  <a:schemeClr val="dk1"/>
                </a:solidFill>
                <a:uFillTx/>
                <a:latin typeface="Calibri"/>
              </a:rPr>
              <a:t>Образец заголовка</a:t>
            </a:r>
            <a:endParaRPr b="0" lang="ru-RU" sz="4400" strike="noStrike" u="none">
              <a:solidFill>
                <a:schemeClr val="dk1"/>
              </a:solidFill>
              <a:uFillTx/>
              <a:latin typeface="Calibri"/>
            </a:endParaRPr>
          </a:p>
        </p:txBody>
      </p:sp>
      <p:sp>
        <p:nvSpPr>
          <p:cNvPr id="1" name="PlaceHolder 2"/>
          <p:cNvSpPr>
            <a:spLocks noGrp="1"/>
          </p:cNvSpPr>
          <p:nvPr>
            <p:ph type="dt" idx="1"/>
          </p:nvPr>
        </p:nvSpPr>
        <p:spPr>
          <a:xfrm>
            <a:off x="457200" y="6356520"/>
            <a:ext cx="2133360" cy="3646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defTabSz="914400">
              <a:lnSpc>
                <a:spcPct val="100000"/>
              </a:lnSpc>
              <a:buNone/>
              <a:defRPr b="0" lang="ru-RU" sz="1200" strike="noStrike" u="none">
                <a:solidFill>
                  <a:schemeClr val="dk1">
                    <a:tint val="75000"/>
                  </a:schemeClr>
                </a:solidFill>
                <a:uFillTx/>
                <a:latin typeface="Calibri"/>
              </a:defRPr>
            </a:lvl1pPr>
          </a:lstStyle>
          <a:p>
            <a:pPr indent="0" defTabSz="914400">
              <a:lnSpc>
                <a:spcPct val="100000"/>
              </a:lnSpc>
              <a:buNone/>
            </a:pPr>
            <a:r>
              <a:rPr b="0" lang="ru-RU" sz="1200" strike="noStrike" u="none">
                <a:solidFill>
                  <a:schemeClr val="dk1">
                    <a:tint val="75000"/>
                  </a:schemeClr>
                </a:solidFill>
                <a:uFillTx/>
                <a:latin typeface="Calibri"/>
              </a:rPr>
              <a:t>&lt;дата/время&gt;</a:t>
            </a:r>
            <a:endParaRPr b="0" lang="ru-RU" sz="1200" strike="noStrike" u="none">
              <a:solidFill>
                <a:srgbClr val="000000"/>
              </a:solidFill>
              <a:uFillTx/>
              <a:latin typeface="Times New Roman"/>
            </a:endParaRPr>
          </a:p>
        </p:txBody>
      </p:sp>
      <p:sp>
        <p:nvSpPr>
          <p:cNvPr id="2" name="PlaceHolder 3"/>
          <p:cNvSpPr>
            <a:spLocks noGrp="1"/>
          </p:cNvSpPr>
          <p:nvPr>
            <p:ph type="ftr" idx="2"/>
          </p:nvPr>
        </p:nvSpPr>
        <p:spPr>
          <a:xfrm>
            <a:off x="3124080" y="6356520"/>
            <a:ext cx="2895120" cy="3646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ctr">
              <a:buNone/>
              <a:defRPr b="0" lang="ru-RU" sz="1400" strike="noStrike" u="none">
                <a:solidFill>
                  <a:srgbClr val="000000"/>
                </a:solidFill>
                <a:uFillTx/>
                <a:latin typeface="Times New Roman"/>
              </a:defRPr>
            </a:lvl1pPr>
          </a:lstStyle>
          <a:p>
            <a:pPr indent="0" algn="ctr">
              <a:buNone/>
            </a:pPr>
            <a:r>
              <a:rPr b="0" lang="ru-RU" sz="1400" strike="noStrike" u="none">
                <a:solidFill>
                  <a:srgbClr val="000000"/>
                </a:solidFill>
                <a:uFillTx/>
                <a:latin typeface="Times New Roman"/>
              </a:rPr>
              <a:t>&lt;нижний колонтитул&gt;</a:t>
            </a:r>
            <a:endParaRPr b="0" lang="ru-RU" sz="1400" strike="noStrike" u="none">
              <a:solidFill>
                <a:srgbClr val="000000"/>
              </a:solidFill>
              <a:uFillTx/>
              <a:latin typeface="Times New Roman"/>
            </a:endParaRPr>
          </a:p>
        </p:txBody>
      </p:sp>
      <p:sp>
        <p:nvSpPr>
          <p:cNvPr id="3" name="PlaceHolder 4"/>
          <p:cNvSpPr>
            <a:spLocks noGrp="1"/>
          </p:cNvSpPr>
          <p:nvPr>
            <p:ph type="sldNum" idx="3"/>
          </p:nvPr>
        </p:nvSpPr>
        <p:spPr>
          <a:xfrm>
            <a:off x="6553080" y="6356520"/>
            <a:ext cx="2133360" cy="3646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r" defTabSz="914400">
              <a:lnSpc>
                <a:spcPct val="100000"/>
              </a:lnSpc>
              <a:buNone/>
              <a:defRPr b="0" lang="ru-RU" sz="1200" strike="noStrike" u="none">
                <a:solidFill>
                  <a:schemeClr val="dk1">
                    <a:tint val="75000"/>
                  </a:schemeClr>
                </a:solidFill>
                <a:uFillTx/>
                <a:latin typeface="Calibri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</a:pPr>
            <a:fld id="{12D92AAE-4966-41D3-93F0-2B6CA97C3EE6}" type="slidenum">
              <a:rPr b="0" lang="ru-RU" sz="1200" strike="noStrike" u="none">
                <a:solidFill>
                  <a:schemeClr val="dk1">
                    <a:tint val="75000"/>
                  </a:schemeClr>
                </a:solidFill>
                <a:uFillTx/>
                <a:latin typeface="Calibri"/>
              </a:rPr>
              <a:t>&lt;номер&gt;</a:t>
            </a:fld>
            <a:endParaRPr b="0" lang="ru-RU" sz="1200" strike="noStrike" u="none">
              <a:solidFill>
                <a:srgbClr val="000000"/>
              </a:solidFill>
              <a:uFillTx/>
              <a:latin typeface="Times New Roman"/>
            </a:endParaRPr>
          </a:p>
        </p:txBody>
      </p:sp>
      <p:sp>
        <p:nvSpPr>
          <p:cNvPr id="4" name="PlaceHolder 5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3200" strike="noStrike" u="none">
                <a:solidFill>
                  <a:schemeClr val="dk1"/>
                </a:solidFill>
                <a:uFillTx/>
                <a:latin typeface="Calibri"/>
              </a:rPr>
              <a:t>Для правки структуры щёлкните мышью</a:t>
            </a:r>
            <a:endParaRPr b="0" lang="ru-RU" sz="3200" strike="noStrike" u="none">
              <a:solidFill>
                <a:schemeClr val="dk1"/>
              </a:solidFill>
              <a:uFillTx/>
              <a:latin typeface="Calibri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2400" strike="noStrike" u="none">
                <a:solidFill>
                  <a:schemeClr val="dk1"/>
                </a:solidFill>
                <a:uFillTx/>
                <a:latin typeface="Calibri"/>
              </a:rPr>
              <a:t>Второй уровень структуры</a:t>
            </a:r>
            <a:endParaRPr b="0" lang="ru-RU" sz="2400" strike="noStrike" u="none">
              <a:solidFill>
                <a:schemeClr val="dk1"/>
              </a:solidFill>
              <a:uFillTx/>
              <a:latin typeface="Calibri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000" strike="noStrike" u="none">
                <a:solidFill>
                  <a:schemeClr val="dk1"/>
                </a:solidFill>
                <a:uFillTx/>
                <a:latin typeface="Calibri"/>
              </a:rPr>
              <a:t>Третий уровень структуры</a:t>
            </a:r>
            <a:endParaRPr b="0" lang="ru-RU" sz="2000" strike="noStrike" u="none">
              <a:solidFill>
                <a:schemeClr val="dk1"/>
              </a:solidFill>
              <a:uFillTx/>
              <a:latin typeface="Calibri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2000" strike="noStrike" u="none">
                <a:solidFill>
                  <a:schemeClr val="dk1"/>
                </a:solidFill>
                <a:uFillTx/>
                <a:latin typeface="Calibri"/>
              </a:rPr>
              <a:t>Четвёртый уровень структуры</a:t>
            </a:r>
            <a:endParaRPr b="0" lang="ru-RU" sz="2000" strike="noStrike" u="none">
              <a:solidFill>
                <a:schemeClr val="dk1"/>
              </a:solidFill>
              <a:uFillTx/>
              <a:latin typeface="Calibri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000" strike="noStrike" u="none">
                <a:solidFill>
                  <a:schemeClr val="dk1"/>
                </a:solidFill>
                <a:uFillTx/>
                <a:latin typeface="Calibri"/>
              </a:rPr>
              <a:t>Пятый уровень структуры</a:t>
            </a:r>
            <a:endParaRPr b="0" lang="ru-RU" sz="2000" strike="noStrike" u="none">
              <a:solidFill>
                <a:schemeClr val="dk1"/>
              </a:solidFill>
              <a:uFillTx/>
              <a:latin typeface="Calibri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000" strike="noStrike" u="none">
                <a:solidFill>
                  <a:schemeClr val="dk1"/>
                </a:solidFill>
                <a:uFillTx/>
                <a:latin typeface="Calibri"/>
              </a:rPr>
              <a:t>Шестой уровень структуры</a:t>
            </a:r>
            <a:endParaRPr b="0" lang="ru-RU" sz="2000" strike="noStrike" u="none">
              <a:solidFill>
                <a:schemeClr val="dk1"/>
              </a:solidFill>
              <a:uFillTx/>
              <a:latin typeface="Calibri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000" strike="noStrike" u="none">
                <a:solidFill>
                  <a:schemeClr val="dk1"/>
                </a:solidFill>
                <a:uFillTx/>
                <a:latin typeface="Calibri"/>
              </a:rPr>
              <a:t>Седьмой уровень структуры</a:t>
            </a:r>
            <a:endParaRPr b="0" lang="ru-RU" sz="2000" strike="noStrike" u="none">
              <a:solidFill>
                <a:schemeClr val="dk1"/>
              </a:solidFill>
              <a:uFillTx/>
              <a:latin typeface="Calibri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3"/>
  </p:sldLayoutIdLst>
</p:sldMaster>
</file>

<file path=ppt/slideMasters/slideMaster10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blipFill rotWithShape="0">
          <a:blip r:embed="rId2"/>
          <a:stretch/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PlaceHolder 1"/>
          <p:cNvSpPr>
            <a:spLocks noGrp="1"/>
          </p:cNvSpPr>
          <p:nvPr>
            <p:ph type="title"/>
          </p:nvPr>
        </p:nvSpPr>
        <p:spPr>
          <a:xfrm>
            <a:off x="457200" y="272880"/>
            <a:ext cx="3007800" cy="116172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b">
            <a:noAutofit/>
          </a:bodyPr>
          <a:p>
            <a:pPr indent="0" defTabSz="914400">
              <a:lnSpc>
                <a:spcPct val="100000"/>
              </a:lnSpc>
              <a:buNone/>
            </a:pPr>
            <a:r>
              <a:rPr b="1" lang="ru-RU" sz="2000" strike="noStrike" u="none">
                <a:solidFill>
                  <a:schemeClr val="dk1"/>
                </a:solidFill>
                <a:uFillTx/>
                <a:latin typeface="Calibri"/>
              </a:rPr>
              <a:t>Образец заголовка</a:t>
            </a:r>
            <a:endParaRPr b="0" lang="ru-RU" sz="2000" strike="noStrike" u="none">
              <a:solidFill>
                <a:schemeClr val="dk1"/>
              </a:solidFill>
              <a:uFillTx/>
              <a:latin typeface="Calibri"/>
            </a:endParaRPr>
          </a:p>
        </p:txBody>
      </p:sp>
      <p:sp>
        <p:nvSpPr>
          <p:cNvPr id="57" name="PlaceHolder 2"/>
          <p:cNvSpPr>
            <a:spLocks noGrp="1"/>
          </p:cNvSpPr>
          <p:nvPr>
            <p:ph type="body"/>
          </p:nvPr>
        </p:nvSpPr>
        <p:spPr>
          <a:xfrm>
            <a:off x="3575160" y="272880"/>
            <a:ext cx="5111280" cy="58528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Autofit/>
          </a:bodyPr>
          <a:p>
            <a:pPr marL="343080" indent="-343080" defTabSz="91440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Arial"/>
              <a:buChar char="•"/>
            </a:pPr>
            <a:r>
              <a:rPr b="0" lang="ru-RU" sz="3200" strike="noStrike" u="none">
                <a:solidFill>
                  <a:schemeClr val="dk1"/>
                </a:solidFill>
                <a:uFillTx/>
                <a:latin typeface="Calibri"/>
              </a:rPr>
              <a:t>Образец текста</a:t>
            </a:r>
            <a:endParaRPr b="0" lang="ru-RU" sz="3200" strike="noStrike" u="none">
              <a:solidFill>
                <a:schemeClr val="dk1"/>
              </a:solidFill>
              <a:uFillTx/>
              <a:latin typeface="Calibri"/>
            </a:endParaRPr>
          </a:p>
          <a:p>
            <a:pPr lvl="1" marL="743040" indent="-285840" defTabSz="914400">
              <a:lnSpc>
                <a:spcPct val="100000"/>
              </a:lnSpc>
              <a:spcBef>
                <a:spcPts val="561"/>
              </a:spcBef>
              <a:buClr>
                <a:srgbClr val="000000"/>
              </a:buClr>
              <a:buFont typeface="Arial"/>
              <a:buChar char="–"/>
            </a:pPr>
            <a:r>
              <a:rPr b="0" lang="ru-RU" sz="2800" strike="noStrike" u="none">
                <a:solidFill>
                  <a:schemeClr val="dk1"/>
                </a:solidFill>
                <a:uFillTx/>
                <a:latin typeface="Calibri"/>
              </a:rPr>
              <a:t>Второй уровень</a:t>
            </a:r>
            <a:endParaRPr b="0" lang="ru-RU" sz="2800" strike="noStrike" u="none">
              <a:solidFill>
                <a:schemeClr val="dk1"/>
              </a:solidFill>
              <a:uFillTx/>
              <a:latin typeface="Calibri"/>
            </a:endParaRPr>
          </a:p>
          <a:p>
            <a:pPr lvl="2" marL="1143000" indent="-228600" defTabSz="914400">
              <a:lnSpc>
                <a:spcPct val="100000"/>
              </a:lnSpc>
              <a:spcBef>
                <a:spcPts val="479"/>
              </a:spcBef>
              <a:buClr>
                <a:srgbClr val="000000"/>
              </a:buClr>
              <a:buFont typeface="Arial"/>
              <a:buChar char="•"/>
            </a:pPr>
            <a:r>
              <a:rPr b="0" lang="ru-RU" sz="2400" strike="noStrike" u="none">
                <a:solidFill>
                  <a:schemeClr val="dk1"/>
                </a:solidFill>
                <a:uFillTx/>
                <a:latin typeface="Calibri"/>
              </a:rPr>
              <a:t>Третий уровень</a:t>
            </a:r>
            <a:endParaRPr b="0" lang="ru-RU" sz="2400" strike="noStrike" u="none">
              <a:solidFill>
                <a:schemeClr val="dk1"/>
              </a:solidFill>
              <a:uFillTx/>
              <a:latin typeface="Calibri"/>
            </a:endParaRPr>
          </a:p>
          <a:p>
            <a:pPr lvl="3" marL="1600200" indent="-228600" defTabSz="914400">
              <a:lnSpc>
                <a:spcPct val="100000"/>
              </a:lnSpc>
              <a:spcBef>
                <a:spcPts val="400"/>
              </a:spcBef>
              <a:buClr>
                <a:srgbClr val="000000"/>
              </a:buClr>
              <a:buFont typeface="Arial"/>
              <a:buChar char="–"/>
            </a:pPr>
            <a:r>
              <a:rPr b="0" lang="ru-RU" sz="2000" strike="noStrike" u="none">
                <a:solidFill>
                  <a:schemeClr val="dk1"/>
                </a:solidFill>
                <a:uFillTx/>
                <a:latin typeface="Calibri"/>
              </a:rPr>
              <a:t>Четвертый уровень</a:t>
            </a:r>
            <a:endParaRPr b="0" lang="ru-RU" sz="2000" strike="noStrike" u="none">
              <a:solidFill>
                <a:schemeClr val="dk1"/>
              </a:solidFill>
              <a:uFillTx/>
              <a:latin typeface="Calibri"/>
            </a:endParaRPr>
          </a:p>
          <a:p>
            <a:pPr lvl="4" marL="2057400" indent="-228600" defTabSz="914400">
              <a:lnSpc>
                <a:spcPct val="100000"/>
              </a:lnSpc>
              <a:spcBef>
                <a:spcPts val="400"/>
              </a:spcBef>
              <a:buClr>
                <a:srgbClr val="000000"/>
              </a:buClr>
              <a:buFont typeface="Arial"/>
              <a:buChar char="»"/>
            </a:pPr>
            <a:r>
              <a:rPr b="0" lang="ru-RU" sz="2000" strike="noStrike" u="none">
                <a:solidFill>
                  <a:schemeClr val="dk1"/>
                </a:solidFill>
                <a:uFillTx/>
                <a:latin typeface="Calibri"/>
              </a:rPr>
              <a:t>Пятый уровень</a:t>
            </a:r>
            <a:endParaRPr b="0" lang="ru-RU" sz="2000" strike="noStrike" u="none">
              <a:solidFill>
                <a:schemeClr val="dk1"/>
              </a:solidFill>
              <a:uFillTx/>
              <a:latin typeface="Calibri"/>
            </a:endParaRPr>
          </a:p>
        </p:txBody>
      </p:sp>
      <p:sp>
        <p:nvSpPr>
          <p:cNvPr id="58" name="PlaceHolder 3"/>
          <p:cNvSpPr>
            <a:spLocks noGrp="1"/>
          </p:cNvSpPr>
          <p:nvPr>
            <p:ph type="body"/>
          </p:nvPr>
        </p:nvSpPr>
        <p:spPr>
          <a:xfrm>
            <a:off x="457200" y="1434960"/>
            <a:ext cx="3007800" cy="469080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Autofit/>
          </a:bodyPr>
          <a:p>
            <a:pPr indent="0" defTabSz="914400">
              <a:lnSpc>
                <a:spcPct val="100000"/>
              </a:lnSpc>
              <a:spcBef>
                <a:spcPts val="281"/>
              </a:spcBef>
              <a:buNone/>
              <a:tabLst>
                <a:tab algn="l" pos="0"/>
              </a:tabLst>
            </a:pPr>
            <a:r>
              <a:rPr b="0" lang="ru-RU" sz="1400" strike="noStrike" u="none">
                <a:solidFill>
                  <a:schemeClr val="dk1"/>
                </a:solidFill>
                <a:uFillTx/>
                <a:latin typeface="Calibri"/>
              </a:rPr>
              <a:t>Образец текста</a:t>
            </a:r>
            <a:endParaRPr b="0" lang="ru-RU" sz="1400" strike="noStrike" u="none">
              <a:solidFill>
                <a:schemeClr val="dk1"/>
              </a:solidFill>
              <a:uFillTx/>
              <a:latin typeface="Calibri"/>
            </a:endParaRPr>
          </a:p>
        </p:txBody>
      </p:sp>
      <p:sp>
        <p:nvSpPr>
          <p:cNvPr id="59" name="PlaceHolder 4"/>
          <p:cNvSpPr>
            <a:spLocks noGrp="1"/>
          </p:cNvSpPr>
          <p:nvPr>
            <p:ph type="dt" idx="28"/>
          </p:nvPr>
        </p:nvSpPr>
        <p:spPr>
          <a:xfrm>
            <a:off x="457200" y="6356520"/>
            <a:ext cx="2133360" cy="3646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defTabSz="914400">
              <a:lnSpc>
                <a:spcPct val="100000"/>
              </a:lnSpc>
              <a:buNone/>
              <a:defRPr b="0" lang="ru-RU" sz="1200" strike="noStrike" u="none">
                <a:solidFill>
                  <a:schemeClr val="dk1">
                    <a:tint val="75000"/>
                  </a:schemeClr>
                </a:solidFill>
                <a:uFillTx/>
                <a:latin typeface="Calibri"/>
              </a:defRPr>
            </a:lvl1pPr>
          </a:lstStyle>
          <a:p>
            <a:pPr indent="0" defTabSz="914400">
              <a:lnSpc>
                <a:spcPct val="100000"/>
              </a:lnSpc>
              <a:buNone/>
            </a:pPr>
            <a:r>
              <a:rPr b="0" lang="ru-RU" sz="1200" strike="noStrike" u="none">
                <a:solidFill>
                  <a:schemeClr val="dk1">
                    <a:tint val="75000"/>
                  </a:schemeClr>
                </a:solidFill>
                <a:uFillTx/>
                <a:latin typeface="Calibri"/>
              </a:rPr>
              <a:t> </a:t>
            </a:r>
            <a:endParaRPr b="0" lang="ru-RU" sz="1200" strike="noStrike" u="none">
              <a:solidFill>
                <a:srgbClr val="000000"/>
              </a:solidFill>
              <a:uFillTx/>
              <a:latin typeface="Times New Roman"/>
            </a:endParaRPr>
          </a:p>
        </p:txBody>
      </p:sp>
      <p:sp>
        <p:nvSpPr>
          <p:cNvPr id="60" name="PlaceHolder 5"/>
          <p:cNvSpPr>
            <a:spLocks noGrp="1"/>
          </p:cNvSpPr>
          <p:nvPr>
            <p:ph type="ftr" idx="29"/>
          </p:nvPr>
        </p:nvSpPr>
        <p:spPr>
          <a:xfrm>
            <a:off x="3124080" y="6356520"/>
            <a:ext cx="2895120" cy="3646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ctr">
              <a:buNone/>
              <a:defRPr b="0" lang="ru-RU" sz="1400" strike="noStrike" u="none">
                <a:solidFill>
                  <a:srgbClr val="000000"/>
                </a:solidFill>
                <a:uFillTx/>
                <a:latin typeface="Times New Roman"/>
              </a:defRPr>
            </a:lvl1pPr>
          </a:lstStyle>
          <a:p>
            <a:pPr indent="0" algn="ctr">
              <a:buNone/>
            </a:pPr>
            <a:r>
              <a:rPr b="0" lang="ru-RU" sz="1400" strike="noStrike" u="none">
                <a:solidFill>
                  <a:srgbClr val="000000"/>
                </a:solidFill>
                <a:uFillTx/>
                <a:latin typeface="Times New Roman"/>
              </a:rPr>
              <a:t> </a:t>
            </a:r>
            <a:endParaRPr b="0" lang="ru-RU" sz="1400" strike="noStrike" u="none">
              <a:solidFill>
                <a:srgbClr val="000000"/>
              </a:solidFill>
              <a:uFillTx/>
              <a:latin typeface="Times New Roman"/>
            </a:endParaRPr>
          </a:p>
        </p:txBody>
      </p:sp>
      <p:sp>
        <p:nvSpPr>
          <p:cNvPr id="61" name="PlaceHolder 6"/>
          <p:cNvSpPr>
            <a:spLocks noGrp="1"/>
          </p:cNvSpPr>
          <p:nvPr>
            <p:ph type="sldNum" idx="30"/>
          </p:nvPr>
        </p:nvSpPr>
        <p:spPr>
          <a:xfrm>
            <a:off x="6553080" y="6356520"/>
            <a:ext cx="2133360" cy="3646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r" defTabSz="914400">
              <a:lnSpc>
                <a:spcPct val="100000"/>
              </a:lnSpc>
              <a:buNone/>
              <a:defRPr b="0" lang="ru-RU" sz="1200" strike="noStrike" u="none">
                <a:solidFill>
                  <a:schemeClr val="dk1">
                    <a:tint val="75000"/>
                  </a:schemeClr>
                </a:solidFill>
                <a:uFillTx/>
                <a:latin typeface="Calibri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</a:pPr>
            <a:fld id="{783E4BDE-8B48-4C1B-9C49-6555D6B70A22}" type="slidenum">
              <a:rPr b="0" lang="ru-RU" sz="1200" strike="noStrike" u="none">
                <a:solidFill>
                  <a:schemeClr val="dk1">
                    <a:tint val="75000"/>
                  </a:schemeClr>
                </a:solidFill>
                <a:uFillTx/>
                <a:latin typeface="Calibri"/>
              </a:rPr>
              <a:t>1</a:t>
            </a:fld>
            <a:endParaRPr b="0" lang="ru-RU" sz="1200" strike="noStrike" u="none">
              <a:solidFill>
                <a:srgbClr val="000000"/>
              </a:solidFill>
              <a:uFillTx/>
              <a:latin typeface="Times New Roman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0" r:id="rId3"/>
  </p:sldLayoutIdLst>
</p:sldMaster>
</file>

<file path=ppt/slideMasters/slideMaster1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blipFill rotWithShape="0">
          <a:blip r:embed="rId2"/>
          <a:stretch/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PlaceHolder 1"/>
          <p:cNvSpPr>
            <a:spLocks noGrp="1"/>
          </p:cNvSpPr>
          <p:nvPr>
            <p:ph type="title"/>
          </p:nvPr>
        </p:nvSpPr>
        <p:spPr>
          <a:xfrm>
            <a:off x="1792440" y="4800600"/>
            <a:ext cx="5486040" cy="5662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b">
            <a:noAutofit/>
          </a:bodyPr>
          <a:p>
            <a:pPr indent="0" defTabSz="914400">
              <a:lnSpc>
                <a:spcPct val="100000"/>
              </a:lnSpc>
              <a:buNone/>
            </a:pPr>
            <a:r>
              <a:rPr b="1" lang="ru-RU" sz="2000" strike="noStrike" u="none">
                <a:solidFill>
                  <a:schemeClr val="dk1"/>
                </a:solidFill>
                <a:uFillTx/>
                <a:latin typeface="Calibri"/>
              </a:rPr>
              <a:t>Образец заголовка</a:t>
            </a:r>
            <a:endParaRPr b="0" lang="ru-RU" sz="2000" strike="noStrike" u="none">
              <a:solidFill>
                <a:schemeClr val="dk1"/>
              </a:solidFill>
              <a:uFillTx/>
              <a:latin typeface="Calibri"/>
            </a:endParaRPr>
          </a:p>
        </p:txBody>
      </p:sp>
      <p:sp>
        <p:nvSpPr>
          <p:cNvPr id="63" name="PlaceHolder 2"/>
          <p:cNvSpPr>
            <a:spLocks noGrp="1"/>
          </p:cNvSpPr>
          <p:nvPr>
            <p:ph type="body"/>
          </p:nvPr>
        </p:nvSpPr>
        <p:spPr>
          <a:xfrm>
            <a:off x="1792440" y="612720"/>
            <a:ext cx="5486040" cy="411444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t">
            <a:no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3200" strike="noStrike" u="none">
                <a:solidFill>
                  <a:schemeClr val="dk1"/>
                </a:solidFill>
                <a:uFillTx/>
                <a:latin typeface="Calibri"/>
              </a:rPr>
              <a:t>Для правки структуры щёлкните мышью</a:t>
            </a:r>
            <a:endParaRPr b="0" lang="ru-RU" sz="3200" strike="noStrike" u="none">
              <a:solidFill>
                <a:schemeClr val="dk1"/>
              </a:solidFill>
              <a:uFillTx/>
              <a:latin typeface="Calibri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3200" strike="noStrike" u="none">
                <a:solidFill>
                  <a:schemeClr val="dk1"/>
                </a:solidFill>
                <a:uFillTx/>
                <a:latin typeface="Calibri"/>
              </a:rPr>
              <a:t>Второй уровень структуры</a:t>
            </a:r>
            <a:endParaRPr b="0" lang="ru-RU" sz="3200" strike="noStrike" u="none">
              <a:solidFill>
                <a:schemeClr val="dk1"/>
              </a:solidFill>
              <a:uFillTx/>
              <a:latin typeface="Calibri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3200" strike="noStrike" u="none">
                <a:solidFill>
                  <a:schemeClr val="dk1"/>
                </a:solidFill>
                <a:uFillTx/>
                <a:latin typeface="Calibri"/>
              </a:rPr>
              <a:t>Третий уровень структуры</a:t>
            </a:r>
            <a:endParaRPr b="0" lang="ru-RU" sz="3200" strike="noStrike" u="none">
              <a:solidFill>
                <a:schemeClr val="dk1"/>
              </a:solidFill>
              <a:uFillTx/>
              <a:latin typeface="Calibri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3200" strike="noStrike" u="none">
                <a:solidFill>
                  <a:schemeClr val="dk1"/>
                </a:solidFill>
                <a:uFillTx/>
                <a:latin typeface="Calibri"/>
              </a:rPr>
              <a:t>Четвёртый уровень структуры</a:t>
            </a:r>
            <a:endParaRPr b="0" lang="ru-RU" sz="3200" strike="noStrike" u="none">
              <a:solidFill>
                <a:schemeClr val="dk1"/>
              </a:solidFill>
              <a:uFillTx/>
              <a:latin typeface="Calibri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3200" strike="noStrike" u="none">
                <a:solidFill>
                  <a:schemeClr val="dk1"/>
                </a:solidFill>
                <a:uFillTx/>
                <a:latin typeface="Calibri"/>
              </a:rPr>
              <a:t>Пятый уровень структуры</a:t>
            </a:r>
            <a:endParaRPr b="0" lang="ru-RU" sz="3200" strike="noStrike" u="none">
              <a:solidFill>
                <a:schemeClr val="dk1"/>
              </a:solidFill>
              <a:uFillTx/>
              <a:latin typeface="Calibri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3200" strike="noStrike" u="none">
                <a:solidFill>
                  <a:schemeClr val="dk1"/>
                </a:solidFill>
                <a:uFillTx/>
                <a:latin typeface="Calibri"/>
              </a:rPr>
              <a:t>Шестой уровень структуры</a:t>
            </a:r>
            <a:endParaRPr b="0" lang="ru-RU" sz="3200" strike="noStrike" u="none">
              <a:solidFill>
                <a:schemeClr val="dk1"/>
              </a:solidFill>
              <a:uFillTx/>
              <a:latin typeface="Calibri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3200" strike="noStrike" u="none">
                <a:solidFill>
                  <a:schemeClr val="dk1"/>
                </a:solidFill>
                <a:uFillTx/>
                <a:latin typeface="Calibri"/>
              </a:rPr>
              <a:t>Седьмой уровень структуры</a:t>
            </a:r>
            <a:endParaRPr b="0" lang="ru-RU" sz="3200" strike="noStrike" u="none">
              <a:solidFill>
                <a:schemeClr val="dk1"/>
              </a:solidFill>
              <a:uFillTx/>
              <a:latin typeface="Calibri"/>
            </a:endParaRPr>
          </a:p>
        </p:txBody>
      </p:sp>
      <p:sp>
        <p:nvSpPr>
          <p:cNvPr id="64" name="PlaceHolder 3"/>
          <p:cNvSpPr>
            <a:spLocks noGrp="1"/>
          </p:cNvSpPr>
          <p:nvPr>
            <p:ph type="body"/>
          </p:nvPr>
        </p:nvSpPr>
        <p:spPr>
          <a:xfrm>
            <a:off x="1792440" y="5367240"/>
            <a:ext cx="5486040" cy="80460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Autofit/>
          </a:bodyPr>
          <a:p>
            <a:pPr indent="0" defTabSz="914400">
              <a:lnSpc>
                <a:spcPct val="100000"/>
              </a:lnSpc>
              <a:spcBef>
                <a:spcPts val="281"/>
              </a:spcBef>
              <a:buNone/>
              <a:tabLst>
                <a:tab algn="l" pos="0"/>
              </a:tabLst>
            </a:pPr>
            <a:r>
              <a:rPr b="0" lang="ru-RU" sz="1400" strike="noStrike" u="none">
                <a:solidFill>
                  <a:schemeClr val="dk1"/>
                </a:solidFill>
                <a:uFillTx/>
                <a:latin typeface="Calibri"/>
              </a:rPr>
              <a:t>Образец текста</a:t>
            </a:r>
            <a:endParaRPr b="0" lang="ru-RU" sz="1400" strike="noStrike" u="none">
              <a:solidFill>
                <a:schemeClr val="dk1"/>
              </a:solidFill>
              <a:uFillTx/>
              <a:latin typeface="Calibri"/>
            </a:endParaRPr>
          </a:p>
        </p:txBody>
      </p:sp>
      <p:sp>
        <p:nvSpPr>
          <p:cNvPr id="65" name="PlaceHolder 4"/>
          <p:cNvSpPr>
            <a:spLocks noGrp="1"/>
          </p:cNvSpPr>
          <p:nvPr>
            <p:ph type="dt" idx="31"/>
          </p:nvPr>
        </p:nvSpPr>
        <p:spPr>
          <a:xfrm>
            <a:off x="457200" y="6356520"/>
            <a:ext cx="2133360" cy="3646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defTabSz="914400">
              <a:lnSpc>
                <a:spcPct val="100000"/>
              </a:lnSpc>
              <a:buNone/>
              <a:defRPr b="0" lang="ru-RU" sz="1200" strike="noStrike" u="none">
                <a:solidFill>
                  <a:schemeClr val="dk1">
                    <a:tint val="75000"/>
                  </a:schemeClr>
                </a:solidFill>
                <a:uFillTx/>
                <a:latin typeface="Calibri"/>
              </a:defRPr>
            </a:lvl1pPr>
          </a:lstStyle>
          <a:p>
            <a:pPr indent="0" defTabSz="914400">
              <a:lnSpc>
                <a:spcPct val="100000"/>
              </a:lnSpc>
              <a:buNone/>
            </a:pPr>
            <a:r>
              <a:rPr b="0" lang="ru-RU" sz="1200" strike="noStrike" u="none">
                <a:solidFill>
                  <a:schemeClr val="dk1">
                    <a:tint val="75000"/>
                  </a:schemeClr>
                </a:solidFill>
                <a:uFillTx/>
                <a:latin typeface="Calibri"/>
              </a:rPr>
              <a:t> </a:t>
            </a:r>
            <a:endParaRPr b="0" lang="ru-RU" sz="1200" strike="noStrike" u="none">
              <a:solidFill>
                <a:srgbClr val="000000"/>
              </a:solidFill>
              <a:uFillTx/>
              <a:latin typeface="Times New Roman"/>
            </a:endParaRPr>
          </a:p>
        </p:txBody>
      </p:sp>
      <p:sp>
        <p:nvSpPr>
          <p:cNvPr id="66" name="PlaceHolder 5"/>
          <p:cNvSpPr>
            <a:spLocks noGrp="1"/>
          </p:cNvSpPr>
          <p:nvPr>
            <p:ph type="ftr" idx="32"/>
          </p:nvPr>
        </p:nvSpPr>
        <p:spPr>
          <a:xfrm>
            <a:off x="3124080" y="6356520"/>
            <a:ext cx="2895120" cy="3646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ctr">
              <a:buNone/>
              <a:defRPr b="0" lang="ru-RU" sz="1400" strike="noStrike" u="none">
                <a:solidFill>
                  <a:srgbClr val="000000"/>
                </a:solidFill>
                <a:uFillTx/>
                <a:latin typeface="Times New Roman"/>
              </a:defRPr>
            </a:lvl1pPr>
          </a:lstStyle>
          <a:p>
            <a:pPr indent="0" algn="ctr">
              <a:buNone/>
            </a:pPr>
            <a:r>
              <a:rPr b="0" lang="ru-RU" sz="1400" strike="noStrike" u="none">
                <a:solidFill>
                  <a:srgbClr val="000000"/>
                </a:solidFill>
                <a:uFillTx/>
                <a:latin typeface="Times New Roman"/>
              </a:rPr>
              <a:t> </a:t>
            </a:r>
            <a:endParaRPr b="0" lang="ru-RU" sz="1400" strike="noStrike" u="none">
              <a:solidFill>
                <a:srgbClr val="000000"/>
              </a:solidFill>
              <a:uFillTx/>
              <a:latin typeface="Times New Roman"/>
            </a:endParaRPr>
          </a:p>
        </p:txBody>
      </p:sp>
      <p:sp>
        <p:nvSpPr>
          <p:cNvPr id="67" name="PlaceHolder 6"/>
          <p:cNvSpPr>
            <a:spLocks noGrp="1"/>
          </p:cNvSpPr>
          <p:nvPr>
            <p:ph type="sldNum" idx="33"/>
          </p:nvPr>
        </p:nvSpPr>
        <p:spPr>
          <a:xfrm>
            <a:off x="6553080" y="6356520"/>
            <a:ext cx="2133360" cy="3646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r" defTabSz="914400">
              <a:lnSpc>
                <a:spcPct val="100000"/>
              </a:lnSpc>
              <a:buNone/>
              <a:defRPr b="0" lang="ru-RU" sz="1200" strike="noStrike" u="none">
                <a:solidFill>
                  <a:schemeClr val="dk1">
                    <a:tint val="75000"/>
                  </a:schemeClr>
                </a:solidFill>
                <a:uFillTx/>
                <a:latin typeface="Calibri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</a:pPr>
            <a:fld id="{A9D8A7DA-30F3-4B9A-BC72-3CB1090CB1BB}" type="slidenum">
              <a:rPr b="0" lang="ru-RU" sz="1200" strike="noStrike" u="none">
                <a:solidFill>
                  <a:schemeClr val="dk1">
                    <a:tint val="75000"/>
                  </a:schemeClr>
                </a:solidFill>
                <a:uFillTx/>
                <a:latin typeface="Calibri"/>
              </a:rPr>
              <a:t>1</a:t>
            </a:fld>
            <a:endParaRPr b="0" lang="ru-RU" sz="1200" strike="noStrike" u="none">
              <a:solidFill>
                <a:srgbClr val="000000"/>
              </a:solidFill>
              <a:uFillTx/>
              <a:latin typeface="Times New Roman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2" r:id="rId3"/>
  </p:sldLayoutIdLst>
</p:sldMaster>
</file>

<file path=ppt/slideMasters/slideMaster2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blipFill rotWithShape="0">
          <a:blip r:embed="rId2"/>
          <a:stretch/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p>
            <a:pPr indent="0" algn="ctr" defTabSz="914400">
              <a:lnSpc>
                <a:spcPct val="100000"/>
              </a:lnSpc>
              <a:buNone/>
            </a:pPr>
            <a:r>
              <a:rPr b="0" lang="ru-RU" sz="4400" strike="noStrike" u="none">
                <a:solidFill>
                  <a:schemeClr val="dk1"/>
                </a:solidFill>
                <a:uFillTx/>
                <a:latin typeface="Calibri"/>
              </a:rPr>
              <a:t>Образец заголовка</a:t>
            </a:r>
            <a:endParaRPr b="0" lang="ru-RU" sz="4400" strike="noStrike" u="none">
              <a:solidFill>
                <a:schemeClr val="dk1"/>
              </a:solidFill>
              <a:uFillTx/>
              <a:latin typeface="Calibri"/>
            </a:endParaRPr>
          </a:p>
        </p:txBody>
      </p:sp>
      <p:sp>
        <p:nvSpPr>
          <p:cNvPr id="8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8229240" cy="452556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 vert="eaVert">
            <a:noAutofit/>
          </a:bodyPr>
          <a:p>
            <a:pPr marL="343080" indent="-343080" defTabSz="91440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Arial"/>
              <a:buChar char="•"/>
            </a:pPr>
            <a:r>
              <a:rPr b="0" lang="ru-RU" sz="3200" strike="noStrike" u="none">
                <a:solidFill>
                  <a:schemeClr val="dk1"/>
                </a:solidFill>
                <a:uFillTx/>
                <a:latin typeface="Calibri"/>
              </a:rPr>
              <a:t>Образец текста</a:t>
            </a:r>
            <a:endParaRPr b="0" lang="ru-RU" sz="3200" strike="noStrike" u="none">
              <a:solidFill>
                <a:schemeClr val="dk1"/>
              </a:solidFill>
              <a:uFillTx/>
              <a:latin typeface="Calibri"/>
            </a:endParaRPr>
          </a:p>
          <a:p>
            <a:pPr lvl="1" marL="743040" indent="-285840" defTabSz="914400">
              <a:lnSpc>
                <a:spcPct val="100000"/>
              </a:lnSpc>
              <a:spcBef>
                <a:spcPts val="561"/>
              </a:spcBef>
              <a:buClr>
                <a:srgbClr val="000000"/>
              </a:buClr>
              <a:buFont typeface="Arial"/>
              <a:buChar char="–"/>
            </a:pPr>
            <a:r>
              <a:rPr b="0" lang="ru-RU" sz="2800" strike="noStrike" u="none">
                <a:solidFill>
                  <a:schemeClr val="dk1"/>
                </a:solidFill>
                <a:uFillTx/>
                <a:latin typeface="Calibri"/>
              </a:rPr>
              <a:t>Второй уровень</a:t>
            </a:r>
            <a:endParaRPr b="0" lang="ru-RU" sz="2800" strike="noStrike" u="none">
              <a:solidFill>
                <a:schemeClr val="dk1"/>
              </a:solidFill>
              <a:uFillTx/>
              <a:latin typeface="Calibri"/>
            </a:endParaRPr>
          </a:p>
          <a:p>
            <a:pPr lvl="2" marL="1143000" indent="-228600" defTabSz="914400">
              <a:lnSpc>
                <a:spcPct val="100000"/>
              </a:lnSpc>
              <a:spcBef>
                <a:spcPts val="479"/>
              </a:spcBef>
              <a:buClr>
                <a:srgbClr val="000000"/>
              </a:buClr>
              <a:buFont typeface="Arial"/>
              <a:buChar char="•"/>
            </a:pPr>
            <a:r>
              <a:rPr b="0" lang="ru-RU" sz="2400" strike="noStrike" u="none">
                <a:solidFill>
                  <a:schemeClr val="dk1"/>
                </a:solidFill>
                <a:uFillTx/>
                <a:latin typeface="Calibri"/>
              </a:rPr>
              <a:t>Третий уровень</a:t>
            </a:r>
            <a:endParaRPr b="0" lang="ru-RU" sz="2400" strike="noStrike" u="none">
              <a:solidFill>
                <a:schemeClr val="dk1"/>
              </a:solidFill>
              <a:uFillTx/>
              <a:latin typeface="Calibri"/>
            </a:endParaRPr>
          </a:p>
          <a:p>
            <a:pPr lvl="3" marL="1600200" indent="-228600" defTabSz="914400">
              <a:lnSpc>
                <a:spcPct val="100000"/>
              </a:lnSpc>
              <a:spcBef>
                <a:spcPts val="400"/>
              </a:spcBef>
              <a:buClr>
                <a:srgbClr val="000000"/>
              </a:buClr>
              <a:buFont typeface="Arial"/>
              <a:buChar char="–"/>
            </a:pPr>
            <a:r>
              <a:rPr b="0" lang="ru-RU" sz="2000" strike="noStrike" u="none">
                <a:solidFill>
                  <a:schemeClr val="dk1"/>
                </a:solidFill>
                <a:uFillTx/>
                <a:latin typeface="Calibri"/>
              </a:rPr>
              <a:t>Четвертый уровень</a:t>
            </a:r>
            <a:endParaRPr b="0" lang="ru-RU" sz="2000" strike="noStrike" u="none">
              <a:solidFill>
                <a:schemeClr val="dk1"/>
              </a:solidFill>
              <a:uFillTx/>
              <a:latin typeface="Calibri"/>
            </a:endParaRPr>
          </a:p>
          <a:p>
            <a:pPr lvl="4" marL="2057400" indent="-228600" defTabSz="914400">
              <a:lnSpc>
                <a:spcPct val="100000"/>
              </a:lnSpc>
              <a:spcBef>
                <a:spcPts val="400"/>
              </a:spcBef>
              <a:buClr>
                <a:srgbClr val="000000"/>
              </a:buClr>
              <a:buFont typeface="Arial"/>
              <a:buChar char="»"/>
            </a:pPr>
            <a:r>
              <a:rPr b="0" lang="ru-RU" sz="2000" strike="noStrike" u="none">
                <a:solidFill>
                  <a:schemeClr val="dk1"/>
                </a:solidFill>
                <a:uFillTx/>
                <a:latin typeface="Calibri"/>
              </a:rPr>
              <a:t>Пятый уровень</a:t>
            </a:r>
            <a:endParaRPr b="0" lang="ru-RU" sz="2000" strike="noStrike" u="none">
              <a:solidFill>
                <a:schemeClr val="dk1"/>
              </a:solidFill>
              <a:uFillTx/>
              <a:latin typeface="Calibri"/>
            </a:endParaRPr>
          </a:p>
        </p:txBody>
      </p:sp>
      <p:sp>
        <p:nvSpPr>
          <p:cNvPr id="9" name="PlaceHolder 3"/>
          <p:cNvSpPr>
            <a:spLocks noGrp="1"/>
          </p:cNvSpPr>
          <p:nvPr>
            <p:ph type="dt" idx="4"/>
          </p:nvPr>
        </p:nvSpPr>
        <p:spPr>
          <a:xfrm>
            <a:off x="457200" y="6356520"/>
            <a:ext cx="2133360" cy="3646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defTabSz="914400">
              <a:lnSpc>
                <a:spcPct val="100000"/>
              </a:lnSpc>
              <a:buNone/>
              <a:defRPr b="0" lang="ru-RU" sz="1200" strike="noStrike" u="none">
                <a:solidFill>
                  <a:schemeClr val="dk1">
                    <a:tint val="75000"/>
                  </a:schemeClr>
                </a:solidFill>
                <a:uFillTx/>
                <a:latin typeface="Calibri"/>
              </a:defRPr>
            </a:lvl1pPr>
          </a:lstStyle>
          <a:p>
            <a:pPr indent="0" defTabSz="914400">
              <a:lnSpc>
                <a:spcPct val="100000"/>
              </a:lnSpc>
              <a:buNone/>
            </a:pPr>
            <a:r>
              <a:rPr b="0" lang="ru-RU" sz="1200" strike="noStrike" u="none">
                <a:solidFill>
                  <a:schemeClr val="dk1">
                    <a:tint val="75000"/>
                  </a:schemeClr>
                </a:solidFill>
                <a:uFillTx/>
                <a:latin typeface="Calibri"/>
              </a:rPr>
              <a:t> </a:t>
            </a:r>
            <a:endParaRPr b="0" lang="ru-RU" sz="1200" strike="noStrike" u="none">
              <a:solidFill>
                <a:srgbClr val="000000"/>
              </a:solidFill>
              <a:uFillTx/>
              <a:latin typeface="Times New Roman"/>
            </a:endParaRPr>
          </a:p>
        </p:txBody>
      </p:sp>
      <p:sp>
        <p:nvSpPr>
          <p:cNvPr id="10" name="PlaceHolder 4"/>
          <p:cNvSpPr>
            <a:spLocks noGrp="1"/>
          </p:cNvSpPr>
          <p:nvPr>
            <p:ph type="ftr" idx="5"/>
          </p:nvPr>
        </p:nvSpPr>
        <p:spPr>
          <a:xfrm>
            <a:off x="3124080" y="6356520"/>
            <a:ext cx="2895120" cy="3646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ctr">
              <a:buNone/>
              <a:defRPr b="0" lang="ru-RU" sz="1400" strike="noStrike" u="none">
                <a:solidFill>
                  <a:srgbClr val="000000"/>
                </a:solidFill>
                <a:uFillTx/>
                <a:latin typeface="Times New Roman"/>
              </a:defRPr>
            </a:lvl1pPr>
          </a:lstStyle>
          <a:p>
            <a:pPr indent="0" algn="ctr">
              <a:buNone/>
            </a:pPr>
            <a:r>
              <a:rPr b="0" lang="ru-RU" sz="1400" strike="noStrike" u="none">
                <a:solidFill>
                  <a:srgbClr val="000000"/>
                </a:solidFill>
                <a:uFillTx/>
                <a:latin typeface="Times New Roman"/>
              </a:rPr>
              <a:t> </a:t>
            </a:r>
            <a:endParaRPr b="0" lang="ru-RU" sz="1400" strike="noStrike" u="none">
              <a:solidFill>
                <a:srgbClr val="000000"/>
              </a:solidFill>
              <a:uFillTx/>
              <a:latin typeface="Times New Roman"/>
            </a:endParaRPr>
          </a:p>
        </p:txBody>
      </p:sp>
      <p:sp>
        <p:nvSpPr>
          <p:cNvPr id="11" name="PlaceHolder 5"/>
          <p:cNvSpPr>
            <a:spLocks noGrp="1"/>
          </p:cNvSpPr>
          <p:nvPr>
            <p:ph type="sldNum" idx="6"/>
          </p:nvPr>
        </p:nvSpPr>
        <p:spPr>
          <a:xfrm>
            <a:off x="6553080" y="6356520"/>
            <a:ext cx="2133360" cy="3646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r" defTabSz="914400">
              <a:lnSpc>
                <a:spcPct val="100000"/>
              </a:lnSpc>
              <a:buNone/>
              <a:defRPr b="0" lang="ru-RU" sz="1200" strike="noStrike" u="none">
                <a:solidFill>
                  <a:schemeClr val="dk1">
                    <a:tint val="75000"/>
                  </a:schemeClr>
                </a:solidFill>
                <a:uFillTx/>
                <a:latin typeface="Calibri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</a:pPr>
            <a:fld id="{CE2C04A8-F880-495D-8EF7-01D437A2A5CC}" type="slidenum">
              <a:rPr b="0" lang="ru-RU" sz="1200" strike="noStrike" u="none">
                <a:solidFill>
                  <a:schemeClr val="dk1">
                    <a:tint val="75000"/>
                  </a:schemeClr>
                </a:solidFill>
                <a:uFillTx/>
                <a:latin typeface="Calibri"/>
              </a:rPr>
              <a:t>1</a:t>
            </a:fld>
            <a:endParaRPr b="0" lang="ru-RU" sz="1200" strike="noStrike" u="none">
              <a:solidFill>
                <a:srgbClr val="000000"/>
              </a:solidFill>
              <a:uFillTx/>
              <a:latin typeface="Times New Roman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1" r:id="rId3"/>
  </p:sldLayoutIdLst>
</p:sldMaster>
</file>

<file path=ppt/slideMasters/slideMaster3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blipFill rotWithShape="0">
          <a:blip r:embed="rId2"/>
          <a:stretch/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ceHolder 1"/>
          <p:cNvSpPr>
            <a:spLocks noGrp="1"/>
          </p:cNvSpPr>
          <p:nvPr>
            <p:ph type="title"/>
          </p:nvPr>
        </p:nvSpPr>
        <p:spPr>
          <a:xfrm>
            <a:off x="6629400" y="274680"/>
            <a:ext cx="2057040" cy="58510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 vert="eaVert">
            <a:noAutofit/>
          </a:bodyPr>
          <a:p>
            <a:pPr indent="0" algn="ctr" defTabSz="914400">
              <a:lnSpc>
                <a:spcPct val="100000"/>
              </a:lnSpc>
              <a:buNone/>
            </a:pPr>
            <a:r>
              <a:rPr b="0" lang="ru-RU" sz="4400" strike="noStrike" u="none">
                <a:solidFill>
                  <a:schemeClr val="dk1"/>
                </a:solidFill>
                <a:uFillTx/>
                <a:latin typeface="Calibri"/>
              </a:rPr>
              <a:t>Образец заголовка</a:t>
            </a:r>
            <a:endParaRPr b="0" lang="ru-RU" sz="4400" strike="noStrike" u="none">
              <a:solidFill>
                <a:schemeClr val="dk1"/>
              </a:solidFill>
              <a:uFillTx/>
              <a:latin typeface="Calibri"/>
            </a:endParaRPr>
          </a:p>
        </p:txBody>
      </p:sp>
      <p:sp>
        <p:nvSpPr>
          <p:cNvPr id="13" name="PlaceHolder 2"/>
          <p:cNvSpPr>
            <a:spLocks noGrp="1"/>
          </p:cNvSpPr>
          <p:nvPr>
            <p:ph type="body"/>
          </p:nvPr>
        </p:nvSpPr>
        <p:spPr>
          <a:xfrm>
            <a:off x="457200" y="274680"/>
            <a:ext cx="6019560" cy="58510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 vert="eaVert">
            <a:noAutofit/>
          </a:bodyPr>
          <a:p>
            <a:pPr marL="343080" indent="-343080" defTabSz="91440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Arial"/>
              <a:buChar char="•"/>
            </a:pPr>
            <a:r>
              <a:rPr b="0" lang="ru-RU" sz="3200" strike="noStrike" u="none">
                <a:solidFill>
                  <a:schemeClr val="dk1"/>
                </a:solidFill>
                <a:uFillTx/>
                <a:latin typeface="Calibri"/>
              </a:rPr>
              <a:t>Образец текста</a:t>
            </a:r>
            <a:endParaRPr b="0" lang="ru-RU" sz="3200" strike="noStrike" u="none">
              <a:solidFill>
                <a:schemeClr val="dk1"/>
              </a:solidFill>
              <a:uFillTx/>
              <a:latin typeface="Calibri"/>
            </a:endParaRPr>
          </a:p>
          <a:p>
            <a:pPr lvl="1" marL="743040" indent="-285840" defTabSz="914400">
              <a:lnSpc>
                <a:spcPct val="100000"/>
              </a:lnSpc>
              <a:spcBef>
                <a:spcPts val="561"/>
              </a:spcBef>
              <a:buClr>
                <a:srgbClr val="000000"/>
              </a:buClr>
              <a:buFont typeface="Arial"/>
              <a:buChar char="–"/>
            </a:pPr>
            <a:r>
              <a:rPr b="0" lang="ru-RU" sz="2800" strike="noStrike" u="none">
                <a:solidFill>
                  <a:schemeClr val="dk1"/>
                </a:solidFill>
                <a:uFillTx/>
                <a:latin typeface="Calibri"/>
              </a:rPr>
              <a:t>Второй уровень</a:t>
            </a:r>
            <a:endParaRPr b="0" lang="ru-RU" sz="2800" strike="noStrike" u="none">
              <a:solidFill>
                <a:schemeClr val="dk1"/>
              </a:solidFill>
              <a:uFillTx/>
              <a:latin typeface="Calibri"/>
            </a:endParaRPr>
          </a:p>
          <a:p>
            <a:pPr lvl="2" marL="1143000" indent="-228600" defTabSz="914400">
              <a:lnSpc>
                <a:spcPct val="100000"/>
              </a:lnSpc>
              <a:spcBef>
                <a:spcPts val="479"/>
              </a:spcBef>
              <a:buClr>
                <a:srgbClr val="000000"/>
              </a:buClr>
              <a:buFont typeface="Arial"/>
              <a:buChar char="•"/>
            </a:pPr>
            <a:r>
              <a:rPr b="0" lang="ru-RU" sz="2400" strike="noStrike" u="none">
                <a:solidFill>
                  <a:schemeClr val="dk1"/>
                </a:solidFill>
                <a:uFillTx/>
                <a:latin typeface="Calibri"/>
              </a:rPr>
              <a:t>Третий уровень</a:t>
            </a:r>
            <a:endParaRPr b="0" lang="ru-RU" sz="2400" strike="noStrike" u="none">
              <a:solidFill>
                <a:schemeClr val="dk1"/>
              </a:solidFill>
              <a:uFillTx/>
              <a:latin typeface="Calibri"/>
            </a:endParaRPr>
          </a:p>
          <a:p>
            <a:pPr lvl="3" marL="1600200" indent="-228600" defTabSz="914400">
              <a:lnSpc>
                <a:spcPct val="100000"/>
              </a:lnSpc>
              <a:spcBef>
                <a:spcPts val="400"/>
              </a:spcBef>
              <a:buClr>
                <a:srgbClr val="000000"/>
              </a:buClr>
              <a:buFont typeface="Arial"/>
              <a:buChar char="–"/>
            </a:pPr>
            <a:r>
              <a:rPr b="0" lang="ru-RU" sz="2000" strike="noStrike" u="none">
                <a:solidFill>
                  <a:schemeClr val="dk1"/>
                </a:solidFill>
                <a:uFillTx/>
                <a:latin typeface="Calibri"/>
              </a:rPr>
              <a:t>Четвертый уровень</a:t>
            </a:r>
            <a:endParaRPr b="0" lang="ru-RU" sz="2000" strike="noStrike" u="none">
              <a:solidFill>
                <a:schemeClr val="dk1"/>
              </a:solidFill>
              <a:uFillTx/>
              <a:latin typeface="Calibri"/>
            </a:endParaRPr>
          </a:p>
          <a:p>
            <a:pPr lvl="4" marL="2057400" indent="-228600" defTabSz="914400">
              <a:lnSpc>
                <a:spcPct val="100000"/>
              </a:lnSpc>
              <a:spcBef>
                <a:spcPts val="400"/>
              </a:spcBef>
              <a:buClr>
                <a:srgbClr val="000000"/>
              </a:buClr>
              <a:buFont typeface="Arial"/>
              <a:buChar char="»"/>
            </a:pPr>
            <a:r>
              <a:rPr b="0" lang="ru-RU" sz="2000" strike="noStrike" u="none">
                <a:solidFill>
                  <a:schemeClr val="dk1"/>
                </a:solidFill>
                <a:uFillTx/>
                <a:latin typeface="Calibri"/>
              </a:rPr>
              <a:t>Пятый уровень</a:t>
            </a:r>
            <a:endParaRPr b="0" lang="ru-RU" sz="2000" strike="noStrike" u="none">
              <a:solidFill>
                <a:schemeClr val="dk1"/>
              </a:solidFill>
              <a:uFillTx/>
              <a:latin typeface="Calibri"/>
            </a:endParaRPr>
          </a:p>
        </p:txBody>
      </p:sp>
      <p:sp>
        <p:nvSpPr>
          <p:cNvPr id="14" name="PlaceHolder 3"/>
          <p:cNvSpPr>
            <a:spLocks noGrp="1"/>
          </p:cNvSpPr>
          <p:nvPr>
            <p:ph type="dt" idx="7"/>
          </p:nvPr>
        </p:nvSpPr>
        <p:spPr>
          <a:xfrm>
            <a:off x="457200" y="6356520"/>
            <a:ext cx="2133360" cy="3646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defTabSz="914400">
              <a:lnSpc>
                <a:spcPct val="100000"/>
              </a:lnSpc>
              <a:buNone/>
              <a:defRPr b="0" lang="ru-RU" sz="1200" strike="noStrike" u="none">
                <a:solidFill>
                  <a:schemeClr val="dk1">
                    <a:tint val="75000"/>
                  </a:schemeClr>
                </a:solidFill>
                <a:uFillTx/>
                <a:latin typeface="Calibri"/>
              </a:defRPr>
            </a:lvl1pPr>
          </a:lstStyle>
          <a:p>
            <a:pPr indent="0" defTabSz="914400">
              <a:lnSpc>
                <a:spcPct val="100000"/>
              </a:lnSpc>
              <a:buNone/>
            </a:pPr>
            <a:r>
              <a:rPr b="0" lang="ru-RU" sz="1200" strike="noStrike" u="none">
                <a:solidFill>
                  <a:schemeClr val="dk1">
                    <a:tint val="75000"/>
                  </a:schemeClr>
                </a:solidFill>
                <a:uFillTx/>
                <a:latin typeface="Calibri"/>
              </a:rPr>
              <a:t> </a:t>
            </a:r>
            <a:endParaRPr b="0" lang="ru-RU" sz="1200" strike="noStrike" u="none">
              <a:solidFill>
                <a:srgbClr val="000000"/>
              </a:solidFill>
              <a:uFillTx/>
              <a:latin typeface="Times New Roman"/>
            </a:endParaRPr>
          </a:p>
        </p:txBody>
      </p:sp>
      <p:sp>
        <p:nvSpPr>
          <p:cNvPr id="15" name="PlaceHolder 4"/>
          <p:cNvSpPr>
            <a:spLocks noGrp="1"/>
          </p:cNvSpPr>
          <p:nvPr>
            <p:ph type="ftr" idx="8"/>
          </p:nvPr>
        </p:nvSpPr>
        <p:spPr>
          <a:xfrm>
            <a:off x="3124080" y="6356520"/>
            <a:ext cx="2895120" cy="3646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ctr">
              <a:buNone/>
              <a:defRPr b="0" lang="ru-RU" sz="1400" strike="noStrike" u="none">
                <a:solidFill>
                  <a:srgbClr val="000000"/>
                </a:solidFill>
                <a:uFillTx/>
                <a:latin typeface="Times New Roman"/>
              </a:defRPr>
            </a:lvl1pPr>
          </a:lstStyle>
          <a:p>
            <a:pPr indent="0" algn="ctr">
              <a:buNone/>
            </a:pPr>
            <a:r>
              <a:rPr b="0" lang="ru-RU" sz="1400" strike="noStrike" u="none">
                <a:solidFill>
                  <a:srgbClr val="000000"/>
                </a:solidFill>
                <a:uFillTx/>
                <a:latin typeface="Times New Roman"/>
              </a:rPr>
              <a:t> </a:t>
            </a:r>
            <a:endParaRPr b="0" lang="ru-RU" sz="1400" strike="noStrike" u="none">
              <a:solidFill>
                <a:srgbClr val="000000"/>
              </a:solidFill>
              <a:uFillTx/>
              <a:latin typeface="Times New Roman"/>
            </a:endParaRPr>
          </a:p>
        </p:txBody>
      </p:sp>
      <p:sp>
        <p:nvSpPr>
          <p:cNvPr id="16" name="PlaceHolder 5"/>
          <p:cNvSpPr>
            <a:spLocks noGrp="1"/>
          </p:cNvSpPr>
          <p:nvPr>
            <p:ph type="sldNum" idx="9"/>
          </p:nvPr>
        </p:nvSpPr>
        <p:spPr>
          <a:xfrm>
            <a:off x="6553080" y="6356520"/>
            <a:ext cx="2133360" cy="3646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r" defTabSz="914400">
              <a:lnSpc>
                <a:spcPct val="100000"/>
              </a:lnSpc>
              <a:buNone/>
              <a:defRPr b="0" lang="ru-RU" sz="1200" strike="noStrike" u="none">
                <a:solidFill>
                  <a:schemeClr val="dk1">
                    <a:tint val="75000"/>
                  </a:schemeClr>
                </a:solidFill>
                <a:uFillTx/>
                <a:latin typeface="Calibri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</a:pPr>
            <a:fld id="{4F60D678-649D-4E9A-8AAD-299284DCBC10}" type="slidenum">
              <a:rPr b="0" lang="ru-RU" sz="1200" strike="noStrike" u="none">
                <a:solidFill>
                  <a:schemeClr val="dk1">
                    <a:tint val="75000"/>
                  </a:schemeClr>
                </a:solidFill>
                <a:uFillTx/>
                <a:latin typeface="Calibri"/>
              </a:rPr>
              <a:t>1</a:t>
            </a:fld>
            <a:endParaRPr b="0" lang="ru-RU" sz="1200" strike="noStrike" u="none">
              <a:solidFill>
                <a:srgbClr val="000000"/>
              </a:solidFill>
              <a:uFillTx/>
              <a:latin typeface="Times New Roman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3" r:id="rId3"/>
  </p:sldLayoutIdLst>
</p:sldMaster>
</file>

<file path=ppt/slideMasters/slideMaster4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blipFill rotWithShape="0">
          <a:blip r:embed="rId2"/>
          <a:stretch/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p>
            <a:pPr indent="0" algn="ctr" defTabSz="914400">
              <a:lnSpc>
                <a:spcPct val="100000"/>
              </a:lnSpc>
              <a:buNone/>
            </a:pPr>
            <a:r>
              <a:rPr b="0" lang="ru-RU" sz="4400" strike="noStrike" u="none">
                <a:solidFill>
                  <a:schemeClr val="dk1"/>
                </a:solidFill>
                <a:uFillTx/>
                <a:latin typeface="Calibri"/>
              </a:rPr>
              <a:t>Образец заголовка</a:t>
            </a:r>
            <a:endParaRPr b="0" lang="ru-RU" sz="4400" strike="noStrike" u="none">
              <a:solidFill>
                <a:schemeClr val="dk1"/>
              </a:solidFill>
              <a:uFillTx/>
              <a:latin typeface="Calibri"/>
            </a:endParaRPr>
          </a:p>
        </p:txBody>
      </p:sp>
      <p:sp>
        <p:nvSpPr>
          <p:cNvPr id="18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8229240" cy="452556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Autofit/>
          </a:bodyPr>
          <a:p>
            <a:pPr marL="343080" indent="-343080" defTabSz="91440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Arial"/>
              <a:buChar char="•"/>
            </a:pPr>
            <a:r>
              <a:rPr b="0" lang="ru-RU" sz="3200" strike="noStrike" u="none">
                <a:solidFill>
                  <a:schemeClr val="dk1"/>
                </a:solidFill>
                <a:uFillTx/>
                <a:latin typeface="Calibri"/>
              </a:rPr>
              <a:t>Образец текста</a:t>
            </a:r>
            <a:endParaRPr b="0" lang="ru-RU" sz="3200" strike="noStrike" u="none">
              <a:solidFill>
                <a:schemeClr val="dk1"/>
              </a:solidFill>
              <a:uFillTx/>
              <a:latin typeface="Calibri"/>
            </a:endParaRPr>
          </a:p>
          <a:p>
            <a:pPr lvl="1" marL="743040" indent="-285840" defTabSz="914400">
              <a:lnSpc>
                <a:spcPct val="100000"/>
              </a:lnSpc>
              <a:spcBef>
                <a:spcPts val="561"/>
              </a:spcBef>
              <a:buClr>
                <a:srgbClr val="000000"/>
              </a:buClr>
              <a:buFont typeface="Arial"/>
              <a:buChar char="–"/>
            </a:pPr>
            <a:r>
              <a:rPr b="0" lang="ru-RU" sz="2800" strike="noStrike" u="none">
                <a:solidFill>
                  <a:schemeClr val="dk1"/>
                </a:solidFill>
                <a:uFillTx/>
                <a:latin typeface="Calibri"/>
              </a:rPr>
              <a:t>Второй уровень</a:t>
            </a:r>
            <a:endParaRPr b="0" lang="ru-RU" sz="2800" strike="noStrike" u="none">
              <a:solidFill>
                <a:schemeClr val="dk1"/>
              </a:solidFill>
              <a:uFillTx/>
              <a:latin typeface="Calibri"/>
            </a:endParaRPr>
          </a:p>
          <a:p>
            <a:pPr lvl="2" marL="1143000" indent="-228600" defTabSz="914400">
              <a:lnSpc>
                <a:spcPct val="100000"/>
              </a:lnSpc>
              <a:spcBef>
                <a:spcPts val="479"/>
              </a:spcBef>
              <a:buClr>
                <a:srgbClr val="000000"/>
              </a:buClr>
              <a:buFont typeface="Arial"/>
              <a:buChar char="•"/>
            </a:pPr>
            <a:r>
              <a:rPr b="0" lang="ru-RU" sz="2400" strike="noStrike" u="none">
                <a:solidFill>
                  <a:schemeClr val="dk1"/>
                </a:solidFill>
                <a:uFillTx/>
                <a:latin typeface="Calibri"/>
              </a:rPr>
              <a:t>Третий уровень</a:t>
            </a:r>
            <a:endParaRPr b="0" lang="ru-RU" sz="2400" strike="noStrike" u="none">
              <a:solidFill>
                <a:schemeClr val="dk1"/>
              </a:solidFill>
              <a:uFillTx/>
              <a:latin typeface="Calibri"/>
            </a:endParaRPr>
          </a:p>
          <a:p>
            <a:pPr lvl="3" marL="1600200" indent="-228600" defTabSz="914400">
              <a:lnSpc>
                <a:spcPct val="100000"/>
              </a:lnSpc>
              <a:spcBef>
                <a:spcPts val="400"/>
              </a:spcBef>
              <a:buClr>
                <a:srgbClr val="000000"/>
              </a:buClr>
              <a:buFont typeface="Arial"/>
              <a:buChar char="–"/>
            </a:pPr>
            <a:r>
              <a:rPr b="0" lang="ru-RU" sz="2000" strike="noStrike" u="none">
                <a:solidFill>
                  <a:schemeClr val="dk1"/>
                </a:solidFill>
                <a:uFillTx/>
                <a:latin typeface="Calibri"/>
              </a:rPr>
              <a:t>Четвертый уровень</a:t>
            </a:r>
            <a:endParaRPr b="0" lang="ru-RU" sz="2000" strike="noStrike" u="none">
              <a:solidFill>
                <a:schemeClr val="dk1"/>
              </a:solidFill>
              <a:uFillTx/>
              <a:latin typeface="Calibri"/>
            </a:endParaRPr>
          </a:p>
          <a:p>
            <a:pPr lvl="4" marL="2057400" indent="-228600" defTabSz="914400">
              <a:lnSpc>
                <a:spcPct val="100000"/>
              </a:lnSpc>
              <a:spcBef>
                <a:spcPts val="400"/>
              </a:spcBef>
              <a:buClr>
                <a:srgbClr val="000000"/>
              </a:buClr>
              <a:buFont typeface="Arial"/>
              <a:buChar char="»"/>
            </a:pPr>
            <a:r>
              <a:rPr b="0" lang="ru-RU" sz="2000" strike="noStrike" u="none">
                <a:solidFill>
                  <a:schemeClr val="dk1"/>
                </a:solidFill>
                <a:uFillTx/>
                <a:latin typeface="Calibri"/>
              </a:rPr>
              <a:t>Пятый уровень</a:t>
            </a:r>
            <a:endParaRPr b="0" lang="ru-RU" sz="2000" strike="noStrike" u="none">
              <a:solidFill>
                <a:schemeClr val="dk1"/>
              </a:solidFill>
              <a:uFillTx/>
              <a:latin typeface="Calibri"/>
            </a:endParaRPr>
          </a:p>
        </p:txBody>
      </p:sp>
      <p:sp>
        <p:nvSpPr>
          <p:cNvPr id="19" name="PlaceHolder 3"/>
          <p:cNvSpPr>
            <a:spLocks noGrp="1"/>
          </p:cNvSpPr>
          <p:nvPr>
            <p:ph type="dt" idx="10"/>
          </p:nvPr>
        </p:nvSpPr>
        <p:spPr>
          <a:xfrm>
            <a:off x="457200" y="6356520"/>
            <a:ext cx="2133360" cy="3646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defTabSz="914400">
              <a:lnSpc>
                <a:spcPct val="100000"/>
              </a:lnSpc>
              <a:buNone/>
              <a:defRPr b="0" lang="ru-RU" sz="1200" strike="noStrike" u="none">
                <a:solidFill>
                  <a:schemeClr val="dk1">
                    <a:tint val="75000"/>
                  </a:schemeClr>
                </a:solidFill>
                <a:uFillTx/>
                <a:latin typeface="Calibri"/>
              </a:defRPr>
            </a:lvl1pPr>
          </a:lstStyle>
          <a:p>
            <a:pPr indent="0" defTabSz="914400">
              <a:lnSpc>
                <a:spcPct val="100000"/>
              </a:lnSpc>
              <a:buNone/>
            </a:pPr>
            <a:r>
              <a:rPr b="0" lang="ru-RU" sz="1200" strike="noStrike" u="none">
                <a:solidFill>
                  <a:schemeClr val="dk1">
                    <a:tint val="75000"/>
                  </a:schemeClr>
                </a:solidFill>
                <a:uFillTx/>
                <a:latin typeface="Calibri"/>
              </a:rPr>
              <a:t> </a:t>
            </a:r>
            <a:endParaRPr b="0" lang="ru-RU" sz="1200" strike="noStrike" u="none">
              <a:solidFill>
                <a:srgbClr val="000000"/>
              </a:solidFill>
              <a:uFillTx/>
              <a:latin typeface="Times New Roman"/>
            </a:endParaRPr>
          </a:p>
        </p:txBody>
      </p:sp>
      <p:sp>
        <p:nvSpPr>
          <p:cNvPr id="20" name="PlaceHolder 4"/>
          <p:cNvSpPr>
            <a:spLocks noGrp="1"/>
          </p:cNvSpPr>
          <p:nvPr>
            <p:ph type="ftr" idx="11"/>
          </p:nvPr>
        </p:nvSpPr>
        <p:spPr>
          <a:xfrm>
            <a:off x="3124080" y="6356520"/>
            <a:ext cx="2895120" cy="3646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ctr">
              <a:buNone/>
              <a:defRPr b="0" lang="ru-RU" sz="1400" strike="noStrike" u="none">
                <a:solidFill>
                  <a:srgbClr val="000000"/>
                </a:solidFill>
                <a:uFillTx/>
                <a:latin typeface="Times New Roman"/>
              </a:defRPr>
            </a:lvl1pPr>
          </a:lstStyle>
          <a:p>
            <a:pPr indent="0" algn="ctr">
              <a:buNone/>
            </a:pPr>
            <a:r>
              <a:rPr b="0" lang="ru-RU" sz="1400" strike="noStrike" u="none">
                <a:solidFill>
                  <a:srgbClr val="000000"/>
                </a:solidFill>
                <a:uFillTx/>
                <a:latin typeface="Times New Roman"/>
              </a:rPr>
              <a:t> </a:t>
            </a:r>
            <a:endParaRPr b="0" lang="ru-RU" sz="1400" strike="noStrike" u="none">
              <a:solidFill>
                <a:srgbClr val="000000"/>
              </a:solidFill>
              <a:uFillTx/>
              <a:latin typeface="Times New Roman"/>
            </a:endParaRPr>
          </a:p>
        </p:txBody>
      </p:sp>
      <p:sp>
        <p:nvSpPr>
          <p:cNvPr id="21" name="PlaceHolder 5"/>
          <p:cNvSpPr>
            <a:spLocks noGrp="1"/>
          </p:cNvSpPr>
          <p:nvPr>
            <p:ph type="sldNum" idx="12"/>
          </p:nvPr>
        </p:nvSpPr>
        <p:spPr>
          <a:xfrm>
            <a:off x="6553080" y="6356520"/>
            <a:ext cx="2133360" cy="3646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r" defTabSz="914400">
              <a:lnSpc>
                <a:spcPct val="100000"/>
              </a:lnSpc>
              <a:buNone/>
              <a:defRPr b="0" lang="ru-RU" sz="1200" strike="noStrike" u="none">
                <a:solidFill>
                  <a:schemeClr val="dk1">
                    <a:tint val="75000"/>
                  </a:schemeClr>
                </a:solidFill>
                <a:uFillTx/>
                <a:latin typeface="Calibri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</a:pPr>
            <a:fld id="{7E06B7C9-16F8-4563-A7C2-1A1F184B052C}" type="slidenum">
              <a:rPr b="0" lang="ru-RU" sz="1200" strike="noStrike" u="none">
                <a:solidFill>
                  <a:schemeClr val="dk1">
                    <a:tint val="75000"/>
                  </a:schemeClr>
                </a:solidFill>
                <a:uFillTx/>
                <a:latin typeface="Calibri"/>
              </a:rPr>
              <a:t>1</a:t>
            </a:fld>
            <a:endParaRPr b="0" lang="ru-RU" sz="1200" strike="noStrike" u="none">
              <a:solidFill>
                <a:srgbClr val="000000"/>
              </a:solidFill>
              <a:uFillTx/>
              <a:latin typeface="Times New Roman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5" r:id="rId3"/>
    <p:sldLayoutId id="2147483656" r:id="rId4"/>
    <p:sldLayoutId id="2147483657" r:id="rId5"/>
    <p:sldLayoutId id="2147483658" r:id="rId6"/>
  </p:sldLayoutIdLst>
</p:sldMaster>
</file>

<file path=ppt/slideMasters/slideMaster5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blipFill rotWithShape="0">
          <a:blip r:embed="rId2"/>
          <a:stretch/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ceHolder 1"/>
          <p:cNvSpPr>
            <a:spLocks noGrp="1"/>
          </p:cNvSpPr>
          <p:nvPr>
            <p:ph type="title"/>
          </p:nvPr>
        </p:nvSpPr>
        <p:spPr>
          <a:xfrm>
            <a:off x="722160" y="4406760"/>
            <a:ext cx="7772040" cy="13618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Autofit/>
          </a:bodyPr>
          <a:p>
            <a:pPr indent="0" defTabSz="914400">
              <a:lnSpc>
                <a:spcPct val="100000"/>
              </a:lnSpc>
              <a:buNone/>
            </a:pPr>
            <a:r>
              <a:rPr b="1" lang="ru-RU" sz="4000" strike="noStrike" u="none" cap="all">
                <a:solidFill>
                  <a:schemeClr val="dk1"/>
                </a:solidFill>
                <a:uFillTx/>
                <a:latin typeface="Calibri"/>
              </a:rPr>
              <a:t>Образец заголовка</a:t>
            </a:r>
            <a:endParaRPr b="0" lang="ru-RU" sz="4000" strike="noStrike" u="none">
              <a:solidFill>
                <a:schemeClr val="dk1"/>
              </a:solidFill>
              <a:uFillTx/>
              <a:latin typeface="Calibri"/>
            </a:endParaRPr>
          </a:p>
        </p:txBody>
      </p:sp>
      <p:sp>
        <p:nvSpPr>
          <p:cNvPr id="27" name="PlaceHolder 2"/>
          <p:cNvSpPr>
            <a:spLocks noGrp="1"/>
          </p:cNvSpPr>
          <p:nvPr>
            <p:ph type="body"/>
          </p:nvPr>
        </p:nvSpPr>
        <p:spPr>
          <a:xfrm>
            <a:off x="722160" y="2906640"/>
            <a:ext cx="7772040" cy="149976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b">
            <a:noAutofit/>
          </a:bodyPr>
          <a:p>
            <a:pPr indent="0" defTabSz="914400">
              <a:lnSpc>
                <a:spcPct val="100000"/>
              </a:lnSpc>
              <a:spcBef>
                <a:spcPts val="400"/>
              </a:spcBef>
              <a:buNone/>
              <a:tabLst>
                <a:tab algn="l" pos="0"/>
              </a:tabLst>
            </a:pPr>
            <a:r>
              <a:rPr b="0" lang="ru-RU" sz="2000" strike="noStrike" u="none">
                <a:solidFill>
                  <a:schemeClr val="dk1">
                    <a:tint val="75000"/>
                  </a:schemeClr>
                </a:solidFill>
                <a:uFillTx/>
                <a:latin typeface="Calibri"/>
              </a:rPr>
              <a:t>Образец текста</a:t>
            </a:r>
            <a:endParaRPr b="0" lang="ru-RU" sz="2000" strike="noStrike" u="none">
              <a:solidFill>
                <a:schemeClr val="dk1"/>
              </a:solidFill>
              <a:uFillTx/>
              <a:latin typeface="Calibri"/>
            </a:endParaRPr>
          </a:p>
        </p:txBody>
      </p:sp>
      <p:sp>
        <p:nvSpPr>
          <p:cNvPr id="28" name="PlaceHolder 3"/>
          <p:cNvSpPr>
            <a:spLocks noGrp="1"/>
          </p:cNvSpPr>
          <p:nvPr>
            <p:ph type="dt" idx="13"/>
          </p:nvPr>
        </p:nvSpPr>
        <p:spPr>
          <a:xfrm>
            <a:off x="457200" y="6356520"/>
            <a:ext cx="2133360" cy="3646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defTabSz="914400">
              <a:lnSpc>
                <a:spcPct val="100000"/>
              </a:lnSpc>
              <a:buNone/>
              <a:defRPr b="0" lang="ru-RU" sz="1200" strike="noStrike" u="none">
                <a:solidFill>
                  <a:schemeClr val="dk1">
                    <a:tint val="75000"/>
                  </a:schemeClr>
                </a:solidFill>
                <a:uFillTx/>
                <a:latin typeface="Calibri"/>
              </a:defRPr>
            </a:lvl1pPr>
          </a:lstStyle>
          <a:p>
            <a:pPr indent="0" defTabSz="914400">
              <a:lnSpc>
                <a:spcPct val="100000"/>
              </a:lnSpc>
              <a:buNone/>
            </a:pPr>
            <a:r>
              <a:rPr b="0" lang="ru-RU" sz="1200" strike="noStrike" u="none">
                <a:solidFill>
                  <a:schemeClr val="dk1">
                    <a:tint val="75000"/>
                  </a:schemeClr>
                </a:solidFill>
                <a:uFillTx/>
                <a:latin typeface="Calibri"/>
              </a:rPr>
              <a:t> </a:t>
            </a:r>
            <a:endParaRPr b="0" lang="ru-RU" sz="1200" strike="noStrike" u="none">
              <a:solidFill>
                <a:srgbClr val="000000"/>
              </a:solidFill>
              <a:uFillTx/>
              <a:latin typeface="Times New Roman"/>
            </a:endParaRPr>
          </a:p>
        </p:txBody>
      </p:sp>
      <p:sp>
        <p:nvSpPr>
          <p:cNvPr id="29" name="PlaceHolder 4"/>
          <p:cNvSpPr>
            <a:spLocks noGrp="1"/>
          </p:cNvSpPr>
          <p:nvPr>
            <p:ph type="ftr" idx="14"/>
          </p:nvPr>
        </p:nvSpPr>
        <p:spPr>
          <a:xfrm>
            <a:off x="3124080" y="6356520"/>
            <a:ext cx="2895120" cy="3646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ctr">
              <a:buNone/>
              <a:defRPr b="0" lang="ru-RU" sz="1400" strike="noStrike" u="none">
                <a:solidFill>
                  <a:srgbClr val="000000"/>
                </a:solidFill>
                <a:uFillTx/>
                <a:latin typeface="Times New Roman"/>
              </a:defRPr>
            </a:lvl1pPr>
          </a:lstStyle>
          <a:p>
            <a:pPr indent="0" algn="ctr">
              <a:buNone/>
            </a:pPr>
            <a:r>
              <a:rPr b="0" lang="ru-RU" sz="1400" strike="noStrike" u="none">
                <a:solidFill>
                  <a:srgbClr val="000000"/>
                </a:solidFill>
                <a:uFillTx/>
                <a:latin typeface="Times New Roman"/>
              </a:rPr>
              <a:t> </a:t>
            </a:r>
            <a:endParaRPr b="0" lang="ru-RU" sz="1400" strike="noStrike" u="none">
              <a:solidFill>
                <a:srgbClr val="000000"/>
              </a:solidFill>
              <a:uFillTx/>
              <a:latin typeface="Times New Roman"/>
            </a:endParaRPr>
          </a:p>
        </p:txBody>
      </p:sp>
      <p:sp>
        <p:nvSpPr>
          <p:cNvPr id="30" name="PlaceHolder 5"/>
          <p:cNvSpPr>
            <a:spLocks noGrp="1"/>
          </p:cNvSpPr>
          <p:nvPr>
            <p:ph type="sldNum" idx="15"/>
          </p:nvPr>
        </p:nvSpPr>
        <p:spPr>
          <a:xfrm>
            <a:off x="6553080" y="6356520"/>
            <a:ext cx="2133360" cy="3646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r" defTabSz="914400">
              <a:lnSpc>
                <a:spcPct val="100000"/>
              </a:lnSpc>
              <a:buNone/>
              <a:defRPr b="0" lang="ru-RU" sz="1200" strike="noStrike" u="none">
                <a:solidFill>
                  <a:schemeClr val="dk1">
                    <a:tint val="75000"/>
                  </a:schemeClr>
                </a:solidFill>
                <a:uFillTx/>
                <a:latin typeface="Calibri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</a:pPr>
            <a:fld id="{BF295235-35D2-4C9F-8670-B1F457F9D34C}" type="slidenum">
              <a:rPr b="0" lang="ru-RU" sz="1200" strike="noStrike" u="none">
                <a:solidFill>
                  <a:schemeClr val="dk1">
                    <a:tint val="75000"/>
                  </a:schemeClr>
                </a:solidFill>
                <a:uFillTx/>
                <a:latin typeface="Calibri"/>
              </a:rPr>
              <a:t>1</a:t>
            </a:fld>
            <a:endParaRPr b="0" lang="ru-RU" sz="1200" strike="noStrike" u="none">
              <a:solidFill>
                <a:srgbClr val="000000"/>
              </a:solidFill>
              <a:uFillTx/>
              <a:latin typeface="Times New Roman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0" r:id="rId3"/>
  </p:sldLayoutIdLst>
</p:sldMaster>
</file>

<file path=ppt/slideMasters/slideMaster6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blipFill rotWithShape="0">
          <a:blip r:embed="rId2"/>
          <a:stretch/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p>
            <a:pPr indent="0" algn="ctr" defTabSz="914400">
              <a:lnSpc>
                <a:spcPct val="100000"/>
              </a:lnSpc>
              <a:buNone/>
            </a:pPr>
            <a:r>
              <a:rPr b="0" lang="ru-RU" sz="4400" strike="noStrike" u="none">
                <a:solidFill>
                  <a:schemeClr val="dk1"/>
                </a:solidFill>
                <a:uFillTx/>
                <a:latin typeface="Calibri"/>
              </a:rPr>
              <a:t>Образец заголовка</a:t>
            </a:r>
            <a:endParaRPr b="0" lang="ru-RU" sz="4400" strike="noStrike" u="none">
              <a:solidFill>
                <a:schemeClr val="dk1"/>
              </a:solidFill>
              <a:uFillTx/>
              <a:latin typeface="Calibri"/>
            </a:endParaRPr>
          </a:p>
        </p:txBody>
      </p:sp>
      <p:sp>
        <p:nvSpPr>
          <p:cNvPr id="32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4038120" cy="452556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Autofit/>
          </a:bodyPr>
          <a:p>
            <a:pPr marL="343080" indent="-343080" defTabSz="914400">
              <a:lnSpc>
                <a:spcPct val="100000"/>
              </a:lnSpc>
              <a:spcBef>
                <a:spcPts val="561"/>
              </a:spcBef>
              <a:buClr>
                <a:srgbClr val="000000"/>
              </a:buClr>
              <a:buFont typeface="Arial"/>
              <a:buChar char="•"/>
            </a:pPr>
            <a:r>
              <a:rPr b="0" lang="ru-RU" sz="2800" strike="noStrike" u="none">
                <a:solidFill>
                  <a:schemeClr val="dk1"/>
                </a:solidFill>
                <a:uFillTx/>
                <a:latin typeface="Calibri"/>
              </a:rPr>
              <a:t>Образец текста</a:t>
            </a:r>
            <a:endParaRPr b="0" lang="ru-RU" sz="2800" strike="noStrike" u="none">
              <a:solidFill>
                <a:schemeClr val="dk1"/>
              </a:solidFill>
              <a:uFillTx/>
              <a:latin typeface="Calibri"/>
            </a:endParaRPr>
          </a:p>
          <a:p>
            <a:pPr lvl="1" marL="743040" indent="-285840" defTabSz="914400">
              <a:lnSpc>
                <a:spcPct val="100000"/>
              </a:lnSpc>
              <a:spcBef>
                <a:spcPts val="479"/>
              </a:spcBef>
              <a:buClr>
                <a:srgbClr val="000000"/>
              </a:buClr>
              <a:buFont typeface="Arial"/>
              <a:buChar char="–"/>
            </a:pPr>
            <a:r>
              <a:rPr b="0" lang="ru-RU" sz="2400" strike="noStrike" u="none">
                <a:solidFill>
                  <a:schemeClr val="dk1"/>
                </a:solidFill>
                <a:uFillTx/>
                <a:latin typeface="Calibri"/>
              </a:rPr>
              <a:t>Второй уровень</a:t>
            </a:r>
            <a:endParaRPr b="0" lang="ru-RU" sz="2400" strike="noStrike" u="none">
              <a:solidFill>
                <a:schemeClr val="dk1"/>
              </a:solidFill>
              <a:uFillTx/>
              <a:latin typeface="Calibri"/>
            </a:endParaRPr>
          </a:p>
          <a:p>
            <a:pPr lvl="2" marL="1143000" indent="-228600" defTabSz="914400">
              <a:lnSpc>
                <a:spcPct val="100000"/>
              </a:lnSpc>
              <a:spcBef>
                <a:spcPts val="400"/>
              </a:spcBef>
              <a:buClr>
                <a:srgbClr val="000000"/>
              </a:buClr>
              <a:buFont typeface="Arial"/>
              <a:buChar char="•"/>
            </a:pPr>
            <a:r>
              <a:rPr b="0" lang="ru-RU" sz="2000" strike="noStrike" u="none">
                <a:solidFill>
                  <a:schemeClr val="dk1"/>
                </a:solidFill>
                <a:uFillTx/>
                <a:latin typeface="Calibri"/>
              </a:rPr>
              <a:t>Третий уровень</a:t>
            </a:r>
            <a:endParaRPr b="0" lang="ru-RU" sz="2000" strike="noStrike" u="none">
              <a:solidFill>
                <a:schemeClr val="dk1"/>
              </a:solidFill>
              <a:uFillTx/>
              <a:latin typeface="Calibri"/>
            </a:endParaRPr>
          </a:p>
          <a:p>
            <a:pPr lvl="3" marL="1600200" indent="-228600" defTabSz="914400">
              <a:lnSpc>
                <a:spcPct val="100000"/>
              </a:lnSpc>
              <a:spcBef>
                <a:spcPts val="360"/>
              </a:spcBef>
              <a:buClr>
                <a:srgbClr val="000000"/>
              </a:buClr>
              <a:buFont typeface="Arial"/>
              <a:buChar char="–"/>
            </a:pPr>
            <a:r>
              <a:rPr b="0" lang="ru-RU" sz="1800" strike="noStrike" u="none">
                <a:solidFill>
                  <a:schemeClr val="dk1"/>
                </a:solidFill>
                <a:uFillTx/>
                <a:latin typeface="Calibri"/>
              </a:rPr>
              <a:t>Четвертый уровень</a:t>
            </a:r>
            <a:endParaRPr b="0" lang="ru-RU" sz="1800" strike="noStrike" u="none">
              <a:solidFill>
                <a:schemeClr val="dk1"/>
              </a:solidFill>
              <a:uFillTx/>
              <a:latin typeface="Calibri"/>
            </a:endParaRPr>
          </a:p>
          <a:p>
            <a:pPr lvl="4" marL="2057400" indent="-228600" defTabSz="914400">
              <a:lnSpc>
                <a:spcPct val="100000"/>
              </a:lnSpc>
              <a:spcBef>
                <a:spcPts val="360"/>
              </a:spcBef>
              <a:buClr>
                <a:srgbClr val="000000"/>
              </a:buClr>
              <a:buFont typeface="Arial"/>
              <a:buChar char="»"/>
            </a:pPr>
            <a:r>
              <a:rPr b="0" lang="ru-RU" sz="1800" strike="noStrike" u="none">
                <a:solidFill>
                  <a:schemeClr val="dk1"/>
                </a:solidFill>
                <a:uFillTx/>
                <a:latin typeface="Calibri"/>
              </a:rPr>
              <a:t>Пятый уровень</a:t>
            </a:r>
            <a:endParaRPr b="0" lang="ru-RU" sz="1800" strike="noStrike" u="none">
              <a:solidFill>
                <a:schemeClr val="dk1"/>
              </a:solidFill>
              <a:uFillTx/>
              <a:latin typeface="Calibri"/>
            </a:endParaRPr>
          </a:p>
        </p:txBody>
      </p:sp>
      <p:sp>
        <p:nvSpPr>
          <p:cNvPr id="33" name="PlaceHolder 3"/>
          <p:cNvSpPr>
            <a:spLocks noGrp="1"/>
          </p:cNvSpPr>
          <p:nvPr>
            <p:ph type="body"/>
          </p:nvPr>
        </p:nvSpPr>
        <p:spPr>
          <a:xfrm>
            <a:off x="4648320" y="1600200"/>
            <a:ext cx="4038120" cy="452556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Autofit/>
          </a:bodyPr>
          <a:p>
            <a:pPr marL="343080" indent="-343080" defTabSz="914400">
              <a:lnSpc>
                <a:spcPct val="100000"/>
              </a:lnSpc>
              <a:spcBef>
                <a:spcPts val="561"/>
              </a:spcBef>
              <a:buClr>
                <a:srgbClr val="000000"/>
              </a:buClr>
              <a:buFont typeface="Arial"/>
              <a:buChar char="•"/>
            </a:pPr>
            <a:r>
              <a:rPr b="0" lang="ru-RU" sz="2800" strike="noStrike" u="none">
                <a:solidFill>
                  <a:schemeClr val="dk1"/>
                </a:solidFill>
                <a:uFillTx/>
                <a:latin typeface="Calibri"/>
              </a:rPr>
              <a:t>Образец текста</a:t>
            </a:r>
            <a:endParaRPr b="0" lang="ru-RU" sz="2800" strike="noStrike" u="none">
              <a:solidFill>
                <a:schemeClr val="dk1"/>
              </a:solidFill>
              <a:uFillTx/>
              <a:latin typeface="Calibri"/>
            </a:endParaRPr>
          </a:p>
          <a:p>
            <a:pPr lvl="1" marL="743040" indent="-285840" defTabSz="914400">
              <a:lnSpc>
                <a:spcPct val="100000"/>
              </a:lnSpc>
              <a:spcBef>
                <a:spcPts val="479"/>
              </a:spcBef>
              <a:buClr>
                <a:srgbClr val="000000"/>
              </a:buClr>
              <a:buFont typeface="Arial"/>
              <a:buChar char="–"/>
            </a:pPr>
            <a:r>
              <a:rPr b="0" lang="ru-RU" sz="2400" strike="noStrike" u="none">
                <a:solidFill>
                  <a:schemeClr val="dk1"/>
                </a:solidFill>
                <a:uFillTx/>
                <a:latin typeface="Calibri"/>
              </a:rPr>
              <a:t>Второй уровень</a:t>
            </a:r>
            <a:endParaRPr b="0" lang="ru-RU" sz="2400" strike="noStrike" u="none">
              <a:solidFill>
                <a:schemeClr val="dk1"/>
              </a:solidFill>
              <a:uFillTx/>
              <a:latin typeface="Calibri"/>
            </a:endParaRPr>
          </a:p>
          <a:p>
            <a:pPr lvl="2" marL="1143000" indent="-228600" defTabSz="914400">
              <a:lnSpc>
                <a:spcPct val="100000"/>
              </a:lnSpc>
              <a:spcBef>
                <a:spcPts val="400"/>
              </a:spcBef>
              <a:buClr>
                <a:srgbClr val="000000"/>
              </a:buClr>
              <a:buFont typeface="Arial"/>
              <a:buChar char="•"/>
            </a:pPr>
            <a:r>
              <a:rPr b="0" lang="ru-RU" sz="2000" strike="noStrike" u="none">
                <a:solidFill>
                  <a:schemeClr val="dk1"/>
                </a:solidFill>
                <a:uFillTx/>
                <a:latin typeface="Calibri"/>
              </a:rPr>
              <a:t>Третий уровень</a:t>
            </a:r>
            <a:endParaRPr b="0" lang="ru-RU" sz="2000" strike="noStrike" u="none">
              <a:solidFill>
                <a:schemeClr val="dk1"/>
              </a:solidFill>
              <a:uFillTx/>
              <a:latin typeface="Calibri"/>
            </a:endParaRPr>
          </a:p>
          <a:p>
            <a:pPr lvl="3" marL="1600200" indent="-228600" defTabSz="914400">
              <a:lnSpc>
                <a:spcPct val="100000"/>
              </a:lnSpc>
              <a:spcBef>
                <a:spcPts val="360"/>
              </a:spcBef>
              <a:buClr>
                <a:srgbClr val="000000"/>
              </a:buClr>
              <a:buFont typeface="Arial"/>
              <a:buChar char="–"/>
            </a:pPr>
            <a:r>
              <a:rPr b="0" lang="ru-RU" sz="1800" strike="noStrike" u="none">
                <a:solidFill>
                  <a:schemeClr val="dk1"/>
                </a:solidFill>
                <a:uFillTx/>
                <a:latin typeface="Calibri"/>
              </a:rPr>
              <a:t>Четвертый уровень</a:t>
            </a:r>
            <a:endParaRPr b="0" lang="ru-RU" sz="1800" strike="noStrike" u="none">
              <a:solidFill>
                <a:schemeClr val="dk1"/>
              </a:solidFill>
              <a:uFillTx/>
              <a:latin typeface="Calibri"/>
            </a:endParaRPr>
          </a:p>
          <a:p>
            <a:pPr lvl="4" marL="2057400" indent="-228600" defTabSz="914400">
              <a:lnSpc>
                <a:spcPct val="100000"/>
              </a:lnSpc>
              <a:spcBef>
                <a:spcPts val="360"/>
              </a:spcBef>
              <a:buClr>
                <a:srgbClr val="000000"/>
              </a:buClr>
              <a:buFont typeface="Arial"/>
              <a:buChar char="»"/>
            </a:pPr>
            <a:r>
              <a:rPr b="0" lang="ru-RU" sz="1800" strike="noStrike" u="none">
                <a:solidFill>
                  <a:schemeClr val="dk1"/>
                </a:solidFill>
                <a:uFillTx/>
                <a:latin typeface="Calibri"/>
              </a:rPr>
              <a:t>Пятый уровень</a:t>
            </a:r>
            <a:endParaRPr b="0" lang="ru-RU" sz="1800" strike="noStrike" u="none">
              <a:solidFill>
                <a:schemeClr val="dk1"/>
              </a:solidFill>
              <a:uFillTx/>
              <a:latin typeface="Calibri"/>
            </a:endParaRPr>
          </a:p>
        </p:txBody>
      </p:sp>
      <p:sp>
        <p:nvSpPr>
          <p:cNvPr id="34" name="PlaceHolder 4"/>
          <p:cNvSpPr>
            <a:spLocks noGrp="1"/>
          </p:cNvSpPr>
          <p:nvPr>
            <p:ph type="dt" idx="16"/>
          </p:nvPr>
        </p:nvSpPr>
        <p:spPr>
          <a:xfrm>
            <a:off x="457200" y="6356520"/>
            <a:ext cx="2133360" cy="3646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defTabSz="914400">
              <a:lnSpc>
                <a:spcPct val="100000"/>
              </a:lnSpc>
              <a:buNone/>
              <a:defRPr b="0" lang="ru-RU" sz="1200" strike="noStrike" u="none">
                <a:solidFill>
                  <a:schemeClr val="dk1">
                    <a:tint val="75000"/>
                  </a:schemeClr>
                </a:solidFill>
                <a:uFillTx/>
                <a:latin typeface="Calibri"/>
              </a:defRPr>
            </a:lvl1pPr>
          </a:lstStyle>
          <a:p>
            <a:pPr indent="0" defTabSz="914400">
              <a:lnSpc>
                <a:spcPct val="100000"/>
              </a:lnSpc>
              <a:buNone/>
            </a:pPr>
            <a:r>
              <a:rPr b="0" lang="ru-RU" sz="1200" strike="noStrike" u="none">
                <a:solidFill>
                  <a:schemeClr val="dk1">
                    <a:tint val="75000"/>
                  </a:schemeClr>
                </a:solidFill>
                <a:uFillTx/>
                <a:latin typeface="Calibri"/>
              </a:rPr>
              <a:t> </a:t>
            </a:r>
            <a:endParaRPr b="0" lang="ru-RU" sz="1200" strike="noStrike" u="none">
              <a:solidFill>
                <a:srgbClr val="000000"/>
              </a:solidFill>
              <a:uFillTx/>
              <a:latin typeface="Times New Roman"/>
            </a:endParaRPr>
          </a:p>
        </p:txBody>
      </p:sp>
      <p:sp>
        <p:nvSpPr>
          <p:cNvPr id="35" name="PlaceHolder 5"/>
          <p:cNvSpPr>
            <a:spLocks noGrp="1"/>
          </p:cNvSpPr>
          <p:nvPr>
            <p:ph type="ftr" idx="17"/>
          </p:nvPr>
        </p:nvSpPr>
        <p:spPr>
          <a:xfrm>
            <a:off x="3124080" y="6356520"/>
            <a:ext cx="2895120" cy="3646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ctr">
              <a:buNone/>
              <a:defRPr b="0" lang="ru-RU" sz="1400" strike="noStrike" u="none">
                <a:solidFill>
                  <a:srgbClr val="000000"/>
                </a:solidFill>
                <a:uFillTx/>
                <a:latin typeface="Times New Roman"/>
              </a:defRPr>
            </a:lvl1pPr>
          </a:lstStyle>
          <a:p>
            <a:pPr indent="0" algn="ctr">
              <a:buNone/>
            </a:pPr>
            <a:r>
              <a:rPr b="0" lang="ru-RU" sz="1400" strike="noStrike" u="none">
                <a:solidFill>
                  <a:srgbClr val="000000"/>
                </a:solidFill>
                <a:uFillTx/>
                <a:latin typeface="Times New Roman"/>
              </a:rPr>
              <a:t> </a:t>
            </a:r>
            <a:endParaRPr b="0" lang="ru-RU" sz="1400" strike="noStrike" u="none">
              <a:solidFill>
                <a:srgbClr val="000000"/>
              </a:solidFill>
              <a:uFillTx/>
              <a:latin typeface="Times New Roman"/>
            </a:endParaRPr>
          </a:p>
        </p:txBody>
      </p:sp>
      <p:sp>
        <p:nvSpPr>
          <p:cNvPr id="36" name="PlaceHolder 6"/>
          <p:cNvSpPr>
            <a:spLocks noGrp="1"/>
          </p:cNvSpPr>
          <p:nvPr>
            <p:ph type="sldNum" idx="18"/>
          </p:nvPr>
        </p:nvSpPr>
        <p:spPr>
          <a:xfrm>
            <a:off x="6553080" y="6356520"/>
            <a:ext cx="2133360" cy="3646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r" defTabSz="914400">
              <a:lnSpc>
                <a:spcPct val="100000"/>
              </a:lnSpc>
              <a:buNone/>
              <a:defRPr b="0" lang="ru-RU" sz="1200" strike="noStrike" u="none">
                <a:solidFill>
                  <a:schemeClr val="dk1">
                    <a:tint val="75000"/>
                  </a:schemeClr>
                </a:solidFill>
                <a:uFillTx/>
                <a:latin typeface="Calibri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</a:pPr>
            <a:fld id="{ACD15411-FEFD-42A7-9737-97B11339B16E}" type="slidenum">
              <a:rPr b="0" lang="ru-RU" sz="1200" strike="noStrike" u="none">
                <a:solidFill>
                  <a:schemeClr val="dk1">
                    <a:tint val="75000"/>
                  </a:schemeClr>
                </a:solidFill>
                <a:uFillTx/>
                <a:latin typeface="Calibri"/>
              </a:rPr>
              <a:t>1</a:t>
            </a:fld>
            <a:endParaRPr b="0" lang="ru-RU" sz="1200" strike="noStrike" u="none">
              <a:solidFill>
                <a:srgbClr val="000000"/>
              </a:solidFill>
              <a:uFillTx/>
              <a:latin typeface="Times New Roman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3"/>
  </p:sldLayoutIdLst>
</p:sldMaster>
</file>

<file path=ppt/slideMasters/slideMaster7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blipFill rotWithShape="0">
          <a:blip r:embed="rId2"/>
          <a:stretch/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p>
            <a:pPr indent="0" algn="ctr" defTabSz="914400">
              <a:lnSpc>
                <a:spcPct val="100000"/>
              </a:lnSpc>
              <a:buNone/>
            </a:pPr>
            <a:r>
              <a:rPr b="0" lang="ru-RU" sz="4400" strike="noStrike" u="none">
                <a:solidFill>
                  <a:schemeClr val="dk1"/>
                </a:solidFill>
                <a:uFillTx/>
                <a:latin typeface="Calibri"/>
              </a:rPr>
              <a:t>Образец заголовка</a:t>
            </a:r>
            <a:endParaRPr b="0" lang="ru-RU" sz="4400" strike="noStrike" u="none">
              <a:solidFill>
                <a:schemeClr val="dk1"/>
              </a:solidFill>
              <a:uFillTx/>
              <a:latin typeface="Calibri"/>
            </a:endParaRPr>
          </a:p>
        </p:txBody>
      </p:sp>
      <p:sp>
        <p:nvSpPr>
          <p:cNvPr id="41" name="PlaceHolder 2"/>
          <p:cNvSpPr>
            <a:spLocks noGrp="1"/>
          </p:cNvSpPr>
          <p:nvPr>
            <p:ph type="body"/>
          </p:nvPr>
        </p:nvSpPr>
        <p:spPr>
          <a:xfrm>
            <a:off x="457200" y="1535040"/>
            <a:ext cx="4039920" cy="63936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b">
            <a:noAutofit/>
          </a:bodyPr>
          <a:p>
            <a:pPr indent="0" defTabSz="914400">
              <a:lnSpc>
                <a:spcPct val="100000"/>
              </a:lnSpc>
              <a:spcBef>
                <a:spcPts val="479"/>
              </a:spcBef>
              <a:buNone/>
              <a:tabLst>
                <a:tab algn="l" pos="0"/>
              </a:tabLst>
            </a:pPr>
            <a:r>
              <a:rPr b="1" lang="ru-RU" sz="2400" strike="noStrike" u="none">
                <a:solidFill>
                  <a:schemeClr val="dk1"/>
                </a:solidFill>
                <a:uFillTx/>
                <a:latin typeface="Calibri"/>
              </a:rPr>
              <a:t>Образец текста</a:t>
            </a:r>
            <a:endParaRPr b="0" lang="ru-RU" sz="2400" strike="noStrike" u="none">
              <a:solidFill>
                <a:schemeClr val="dk1"/>
              </a:solidFill>
              <a:uFillTx/>
              <a:latin typeface="Calibri"/>
            </a:endParaRPr>
          </a:p>
        </p:txBody>
      </p:sp>
      <p:sp>
        <p:nvSpPr>
          <p:cNvPr id="42" name="PlaceHolder 3"/>
          <p:cNvSpPr>
            <a:spLocks noGrp="1"/>
          </p:cNvSpPr>
          <p:nvPr>
            <p:ph type="body"/>
          </p:nvPr>
        </p:nvSpPr>
        <p:spPr>
          <a:xfrm>
            <a:off x="457200" y="2174760"/>
            <a:ext cx="4039920" cy="395100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Autofit/>
          </a:bodyPr>
          <a:p>
            <a:pPr marL="343080" indent="-343080" defTabSz="914400">
              <a:lnSpc>
                <a:spcPct val="100000"/>
              </a:lnSpc>
              <a:spcBef>
                <a:spcPts val="479"/>
              </a:spcBef>
              <a:buClr>
                <a:srgbClr val="000000"/>
              </a:buClr>
              <a:buFont typeface="Arial"/>
              <a:buChar char="•"/>
            </a:pPr>
            <a:r>
              <a:rPr b="0" lang="ru-RU" sz="2400" strike="noStrike" u="none">
                <a:solidFill>
                  <a:schemeClr val="dk1"/>
                </a:solidFill>
                <a:uFillTx/>
                <a:latin typeface="Calibri"/>
              </a:rPr>
              <a:t>Образец текста</a:t>
            </a:r>
            <a:endParaRPr b="0" lang="ru-RU" sz="2400" strike="noStrike" u="none">
              <a:solidFill>
                <a:schemeClr val="dk1"/>
              </a:solidFill>
              <a:uFillTx/>
              <a:latin typeface="Calibri"/>
            </a:endParaRPr>
          </a:p>
          <a:p>
            <a:pPr lvl="1" marL="743040" indent="-285840" defTabSz="914400">
              <a:lnSpc>
                <a:spcPct val="100000"/>
              </a:lnSpc>
              <a:spcBef>
                <a:spcPts val="400"/>
              </a:spcBef>
              <a:buClr>
                <a:srgbClr val="000000"/>
              </a:buClr>
              <a:buFont typeface="Arial"/>
              <a:buChar char="–"/>
            </a:pPr>
            <a:r>
              <a:rPr b="0" lang="ru-RU" sz="2000" strike="noStrike" u="none">
                <a:solidFill>
                  <a:schemeClr val="dk1"/>
                </a:solidFill>
                <a:uFillTx/>
                <a:latin typeface="Calibri"/>
              </a:rPr>
              <a:t>Второй уровень</a:t>
            </a:r>
            <a:endParaRPr b="0" lang="ru-RU" sz="2000" strike="noStrike" u="none">
              <a:solidFill>
                <a:schemeClr val="dk1"/>
              </a:solidFill>
              <a:uFillTx/>
              <a:latin typeface="Calibri"/>
            </a:endParaRPr>
          </a:p>
          <a:p>
            <a:pPr lvl="2" marL="1143000" indent="-228600" defTabSz="914400">
              <a:lnSpc>
                <a:spcPct val="100000"/>
              </a:lnSpc>
              <a:spcBef>
                <a:spcPts val="360"/>
              </a:spcBef>
              <a:buClr>
                <a:srgbClr val="000000"/>
              </a:buClr>
              <a:buFont typeface="Arial"/>
              <a:buChar char="•"/>
            </a:pPr>
            <a:r>
              <a:rPr b="0" lang="ru-RU" sz="1800" strike="noStrike" u="none">
                <a:solidFill>
                  <a:schemeClr val="dk1"/>
                </a:solidFill>
                <a:uFillTx/>
                <a:latin typeface="Calibri"/>
              </a:rPr>
              <a:t>Третий уровень</a:t>
            </a:r>
            <a:endParaRPr b="0" lang="ru-RU" sz="1800" strike="noStrike" u="none">
              <a:solidFill>
                <a:schemeClr val="dk1"/>
              </a:solidFill>
              <a:uFillTx/>
              <a:latin typeface="Calibri"/>
            </a:endParaRPr>
          </a:p>
          <a:p>
            <a:pPr lvl="3" marL="1600200" indent="-228600" defTabSz="914400">
              <a:lnSpc>
                <a:spcPct val="100000"/>
              </a:lnSpc>
              <a:spcBef>
                <a:spcPts val="320"/>
              </a:spcBef>
              <a:buClr>
                <a:srgbClr val="000000"/>
              </a:buClr>
              <a:buFont typeface="Arial"/>
              <a:buChar char="–"/>
            </a:pPr>
            <a:r>
              <a:rPr b="0" lang="ru-RU" sz="1600" strike="noStrike" u="none">
                <a:solidFill>
                  <a:schemeClr val="dk1"/>
                </a:solidFill>
                <a:uFillTx/>
                <a:latin typeface="Calibri"/>
              </a:rPr>
              <a:t>Четвертый уровень</a:t>
            </a:r>
            <a:endParaRPr b="0" lang="ru-RU" sz="1600" strike="noStrike" u="none">
              <a:solidFill>
                <a:schemeClr val="dk1"/>
              </a:solidFill>
              <a:uFillTx/>
              <a:latin typeface="Calibri"/>
            </a:endParaRPr>
          </a:p>
          <a:p>
            <a:pPr lvl="4" marL="2057400" indent="-228600" defTabSz="914400">
              <a:lnSpc>
                <a:spcPct val="100000"/>
              </a:lnSpc>
              <a:spcBef>
                <a:spcPts val="320"/>
              </a:spcBef>
              <a:buClr>
                <a:srgbClr val="000000"/>
              </a:buClr>
              <a:buFont typeface="Arial"/>
              <a:buChar char="»"/>
            </a:pPr>
            <a:r>
              <a:rPr b="0" lang="ru-RU" sz="1600" strike="noStrike" u="none">
                <a:solidFill>
                  <a:schemeClr val="dk1"/>
                </a:solidFill>
                <a:uFillTx/>
                <a:latin typeface="Calibri"/>
              </a:rPr>
              <a:t>Пятый уровень</a:t>
            </a:r>
            <a:endParaRPr b="0" lang="ru-RU" sz="1600" strike="noStrike" u="none">
              <a:solidFill>
                <a:schemeClr val="dk1"/>
              </a:solidFill>
              <a:uFillTx/>
              <a:latin typeface="Calibri"/>
            </a:endParaRPr>
          </a:p>
        </p:txBody>
      </p:sp>
      <p:sp>
        <p:nvSpPr>
          <p:cNvPr id="43" name="PlaceHolder 4"/>
          <p:cNvSpPr>
            <a:spLocks noGrp="1"/>
          </p:cNvSpPr>
          <p:nvPr>
            <p:ph type="body"/>
          </p:nvPr>
        </p:nvSpPr>
        <p:spPr>
          <a:xfrm>
            <a:off x="4645080" y="1535040"/>
            <a:ext cx="4041360" cy="63936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b">
            <a:noAutofit/>
          </a:bodyPr>
          <a:p>
            <a:pPr indent="0" defTabSz="914400">
              <a:lnSpc>
                <a:spcPct val="100000"/>
              </a:lnSpc>
              <a:spcBef>
                <a:spcPts val="479"/>
              </a:spcBef>
              <a:buNone/>
              <a:tabLst>
                <a:tab algn="l" pos="0"/>
              </a:tabLst>
            </a:pPr>
            <a:r>
              <a:rPr b="1" lang="ru-RU" sz="2400" strike="noStrike" u="none">
                <a:solidFill>
                  <a:schemeClr val="dk1"/>
                </a:solidFill>
                <a:uFillTx/>
                <a:latin typeface="Calibri"/>
              </a:rPr>
              <a:t>Образец текста</a:t>
            </a:r>
            <a:endParaRPr b="0" lang="ru-RU" sz="2400" strike="noStrike" u="none">
              <a:solidFill>
                <a:schemeClr val="dk1"/>
              </a:solidFill>
              <a:uFillTx/>
              <a:latin typeface="Calibri"/>
            </a:endParaRPr>
          </a:p>
        </p:txBody>
      </p:sp>
      <p:sp>
        <p:nvSpPr>
          <p:cNvPr id="44" name="PlaceHolder 5"/>
          <p:cNvSpPr>
            <a:spLocks noGrp="1"/>
          </p:cNvSpPr>
          <p:nvPr>
            <p:ph type="body"/>
          </p:nvPr>
        </p:nvSpPr>
        <p:spPr>
          <a:xfrm>
            <a:off x="4645080" y="2174760"/>
            <a:ext cx="4041360" cy="395100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Autofit/>
          </a:bodyPr>
          <a:p>
            <a:pPr marL="343080" indent="-343080" defTabSz="914400">
              <a:lnSpc>
                <a:spcPct val="100000"/>
              </a:lnSpc>
              <a:spcBef>
                <a:spcPts val="479"/>
              </a:spcBef>
              <a:buClr>
                <a:srgbClr val="000000"/>
              </a:buClr>
              <a:buFont typeface="Arial"/>
              <a:buChar char="•"/>
            </a:pPr>
            <a:r>
              <a:rPr b="0" lang="ru-RU" sz="2400" strike="noStrike" u="none">
                <a:solidFill>
                  <a:schemeClr val="dk1"/>
                </a:solidFill>
                <a:uFillTx/>
                <a:latin typeface="Calibri"/>
              </a:rPr>
              <a:t>Образец текста</a:t>
            </a:r>
            <a:endParaRPr b="0" lang="ru-RU" sz="2400" strike="noStrike" u="none">
              <a:solidFill>
                <a:schemeClr val="dk1"/>
              </a:solidFill>
              <a:uFillTx/>
              <a:latin typeface="Calibri"/>
            </a:endParaRPr>
          </a:p>
          <a:p>
            <a:pPr lvl="1" marL="743040" indent="-285840" defTabSz="914400">
              <a:lnSpc>
                <a:spcPct val="100000"/>
              </a:lnSpc>
              <a:spcBef>
                <a:spcPts val="400"/>
              </a:spcBef>
              <a:buClr>
                <a:srgbClr val="000000"/>
              </a:buClr>
              <a:buFont typeface="Arial"/>
              <a:buChar char="–"/>
            </a:pPr>
            <a:r>
              <a:rPr b="0" lang="ru-RU" sz="2000" strike="noStrike" u="none">
                <a:solidFill>
                  <a:schemeClr val="dk1"/>
                </a:solidFill>
                <a:uFillTx/>
                <a:latin typeface="Calibri"/>
              </a:rPr>
              <a:t>Второй уровень</a:t>
            </a:r>
            <a:endParaRPr b="0" lang="ru-RU" sz="2000" strike="noStrike" u="none">
              <a:solidFill>
                <a:schemeClr val="dk1"/>
              </a:solidFill>
              <a:uFillTx/>
              <a:latin typeface="Calibri"/>
            </a:endParaRPr>
          </a:p>
          <a:p>
            <a:pPr lvl="2" marL="1143000" indent="-228600" defTabSz="914400">
              <a:lnSpc>
                <a:spcPct val="100000"/>
              </a:lnSpc>
              <a:spcBef>
                <a:spcPts val="360"/>
              </a:spcBef>
              <a:buClr>
                <a:srgbClr val="000000"/>
              </a:buClr>
              <a:buFont typeface="Arial"/>
              <a:buChar char="•"/>
            </a:pPr>
            <a:r>
              <a:rPr b="0" lang="ru-RU" sz="1800" strike="noStrike" u="none">
                <a:solidFill>
                  <a:schemeClr val="dk1"/>
                </a:solidFill>
                <a:uFillTx/>
                <a:latin typeface="Calibri"/>
              </a:rPr>
              <a:t>Третий уровень</a:t>
            </a:r>
            <a:endParaRPr b="0" lang="ru-RU" sz="1800" strike="noStrike" u="none">
              <a:solidFill>
                <a:schemeClr val="dk1"/>
              </a:solidFill>
              <a:uFillTx/>
              <a:latin typeface="Calibri"/>
            </a:endParaRPr>
          </a:p>
          <a:p>
            <a:pPr lvl="3" marL="1600200" indent="-228600" defTabSz="914400">
              <a:lnSpc>
                <a:spcPct val="100000"/>
              </a:lnSpc>
              <a:spcBef>
                <a:spcPts val="320"/>
              </a:spcBef>
              <a:buClr>
                <a:srgbClr val="000000"/>
              </a:buClr>
              <a:buFont typeface="Arial"/>
              <a:buChar char="–"/>
            </a:pPr>
            <a:r>
              <a:rPr b="0" lang="ru-RU" sz="1600" strike="noStrike" u="none">
                <a:solidFill>
                  <a:schemeClr val="dk1"/>
                </a:solidFill>
                <a:uFillTx/>
                <a:latin typeface="Calibri"/>
              </a:rPr>
              <a:t>Четвертый уровень</a:t>
            </a:r>
            <a:endParaRPr b="0" lang="ru-RU" sz="1600" strike="noStrike" u="none">
              <a:solidFill>
                <a:schemeClr val="dk1"/>
              </a:solidFill>
              <a:uFillTx/>
              <a:latin typeface="Calibri"/>
            </a:endParaRPr>
          </a:p>
          <a:p>
            <a:pPr lvl="4" marL="2057400" indent="-228600" defTabSz="914400">
              <a:lnSpc>
                <a:spcPct val="100000"/>
              </a:lnSpc>
              <a:spcBef>
                <a:spcPts val="320"/>
              </a:spcBef>
              <a:buClr>
                <a:srgbClr val="000000"/>
              </a:buClr>
              <a:buFont typeface="Arial"/>
              <a:buChar char="»"/>
            </a:pPr>
            <a:r>
              <a:rPr b="0" lang="ru-RU" sz="1600" strike="noStrike" u="none">
                <a:solidFill>
                  <a:schemeClr val="dk1"/>
                </a:solidFill>
                <a:uFillTx/>
                <a:latin typeface="Calibri"/>
              </a:rPr>
              <a:t>Пятый уровень</a:t>
            </a:r>
            <a:endParaRPr b="0" lang="ru-RU" sz="1600" strike="noStrike" u="none">
              <a:solidFill>
                <a:schemeClr val="dk1"/>
              </a:solidFill>
              <a:uFillTx/>
              <a:latin typeface="Calibri"/>
            </a:endParaRPr>
          </a:p>
        </p:txBody>
      </p:sp>
      <p:sp>
        <p:nvSpPr>
          <p:cNvPr id="45" name="PlaceHolder 6"/>
          <p:cNvSpPr>
            <a:spLocks noGrp="1"/>
          </p:cNvSpPr>
          <p:nvPr>
            <p:ph type="dt" idx="19"/>
          </p:nvPr>
        </p:nvSpPr>
        <p:spPr>
          <a:xfrm>
            <a:off x="457200" y="6356520"/>
            <a:ext cx="2133360" cy="3646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defTabSz="914400">
              <a:lnSpc>
                <a:spcPct val="100000"/>
              </a:lnSpc>
              <a:buNone/>
              <a:defRPr b="0" lang="ru-RU" sz="1200" strike="noStrike" u="none">
                <a:solidFill>
                  <a:schemeClr val="dk1">
                    <a:tint val="75000"/>
                  </a:schemeClr>
                </a:solidFill>
                <a:uFillTx/>
                <a:latin typeface="Calibri"/>
              </a:defRPr>
            </a:lvl1pPr>
          </a:lstStyle>
          <a:p>
            <a:pPr indent="0" defTabSz="914400">
              <a:lnSpc>
                <a:spcPct val="100000"/>
              </a:lnSpc>
              <a:buNone/>
            </a:pPr>
            <a:r>
              <a:rPr b="0" lang="ru-RU" sz="1200" strike="noStrike" u="none">
                <a:solidFill>
                  <a:schemeClr val="dk1">
                    <a:tint val="75000"/>
                  </a:schemeClr>
                </a:solidFill>
                <a:uFillTx/>
                <a:latin typeface="Calibri"/>
              </a:rPr>
              <a:t> </a:t>
            </a:r>
            <a:endParaRPr b="0" lang="ru-RU" sz="1200" strike="noStrike" u="none">
              <a:solidFill>
                <a:srgbClr val="000000"/>
              </a:solidFill>
              <a:uFillTx/>
              <a:latin typeface="Times New Roman"/>
            </a:endParaRPr>
          </a:p>
        </p:txBody>
      </p:sp>
      <p:sp>
        <p:nvSpPr>
          <p:cNvPr id="46" name="PlaceHolder 7"/>
          <p:cNvSpPr>
            <a:spLocks noGrp="1"/>
          </p:cNvSpPr>
          <p:nvPr>
            <p:ph type="ftr" idx="20"/>
          </p:nvPr>
        </p:nvSpPr>
        <p:spPr>
          <a:xfrm>
            <a:off x="3124080" y="6356520"/>
            <a:ext cx="2895120" cy="3646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ctr">
              <a:buNone/>
              <a:defRPr b="0" lang="ru-RU" sz="1400" strike="noStrike" u="none">
                <a:solidFill>
                  <a:srgbClr val="000000"/>
                </a:solidFill>
                <a:uFillTx/>
                <a:latin typeface="Times New Roman"/>
              </a:defRPr>
            </a:lvl1pPr>
          </a:lstStyle>
          <a:p>
            <a:pPr indent="0" algn="ctr">
              <a:buNone/>
            </a:pPr>
            <a:r>
              <a:rPr b="0" lang="ru-RU" sz="1400" strike="noStrike" u="none">
                <a:solidFill>
                  <a:srgbClr val="000000"/>
                </a:solidFill>
                <a:uFillTx/>
                <a:latin typeface="Times New Roman"/>
              </a:rPr>
              <a:t> </a:t>
            </a:r>
            <a:endParaRPr b="0" lang="ru-RU" sz="1400" strike="noStrike" u="none">
              <a:solidFill>
                <a:srgbClr val="000000"/>
              </a:solidFill>
              <a:uFillTx/>
              <a:latin typeface="Times New Roman"/>
            </a:endParaRPr>
          </a:p>
        </p:txBody>
      </p:sp>
      <p:sp>
        <p:nvSpPr>
          <p:cNvPr id="47" name="PlaceHolder 8"/>
          <p:cNvSpPr>
            <a:spLocks noGrp="1"/>
          </p:cNvSpPr>
          <p:nvPr>
            <p:ph type="sldNum" idx="21"/>
          </p:nvPr>
        </p:nvSpPr>
        <p:spPr>
          <a:xfrm>
            <a:off x="6553080" y="6356520"/>
            <a:ext cx="2133360" cy="3646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r" defTabSz="914400">
              <a:lnSpc>
                <a:spcPct val="100000"/>
              </a:lnSpc>
              <a:buNone/>
              <a:defRPr b="0" lang="ru-RU" sz="1200" strike="noStrike" u="none">
                <a:solidFill>
                  <a:schemeClr val="dk1">
                    <a:tint val="75000"/>
                  </a:schemeClr>
                </a:solidFill>
                <a:uFillTx/>
                <a:latin typeface="Calibri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</a:pPr>
            <a:fld id="{09F600B3-9BF3-4A74-A19E-67C039D225C7}" type="slidenum">
              <a:rPr b="0" lang="ru-RU" sz="1200" strike="noStrike" u="none">
                <a:solidFill>
                  <a:schemeClr val="dk1">
                    <a:tint val="75000"/>
                  </a:schemeClr>
                </a:solidFill>
                <a:uFillTx/>
                <a:latin typeface="Calibri"/>
              </a:rPr>
              <a:t>1</a:t>
            </a:fld>
            <a:endParaRPr b="0" lang="ru-RU" sz="1200" strike="noStrike" u="none">
              <a:solidFill>
                <a:srgbClr val="000000"/>
              </a:solidFill>
              <a:uFillTx/>
              <a:latin typeface="Times New Roman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4" r:id="rId3"/>
  </p:sldLayoutIdLst>
</p:sldMaster>
</file>

<file path=ppt/slideMasters/slideMaster8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blipFill rotWithShape="0">
          <a:blip r:embed="rId2"/>
          <a:stretch/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p>
            <a:pPr indent="0" algn="ctr" defTabSz="914400">
              <a:lnSpc>
                <a:spcPct val="100000"/>
              </a:lnSpc>
              <a:buNone/>
            </a:pPr>
            <a:r>
              <a:rPr b="0" lang="ru-RU" sz="4400" strike="noStrike" u="none">
                <a:solidFill>
                  <a:schemeClr val="dk1"/>
                </a:solidFill>
                <a:uFillTx/>
                <a:latin typeface="Calibri"/>
              </a:rPr>
              <a:t>Образец заголовка</a:t>
            </a:r>
            <a:endParaRPr b="0" lang="ru-RU" sz="4400" strike="noStrike" u="none">
              <a:solidFill>
                <a:schemeClr val="dk1"/>
              </a:solidFill>
              <a:uFillTx/>
              <a:latin typeface="Calibri"/>
            </a:endParaRPr>
          </a:p>
        </p:txBody>
      </p:sp>
      <p:sp>
        <p:nvSpPr>
          <p:cNvPr id="49" name="PlaceHolder 2"/>
          <p:cNvSpPr>
            <a:spLocks noGrp="1"/>
          </p:cNvSpPr>
          <p:nvPr>
            <p:ph type="dt" idx="22"/>
          </p:nvPr>
        </p:nvSpPr>
        <p:spPr>
          <a:xfrm>
            <a:off x="457200" y="6356520"/>
            <a:ext cx="2133360" cy="3646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defTabSz="914400">
              <a:lnSpc>
                <a:spcPct val="100000"/>
              </a:lnSpc>
              <a:buNone/>
              <a:defRPr b="0" lang="ru-RU" sz="1200" strike="noStrike" u="none">
                <a:solidFill>
                  <a:schemeClr val="dk1">
                    <a:tint val="75000"/>
                  </a:schemeClr>
                </a:solidFill>
                <a:uFillTx/>
                <a:latin typeface="Calibri"/>
              </a:defRPr>
            </a:lvl1pPr>
          </a:lstStyle>
          <a:p>
            <a:pPr indent="0" defTabSz="914400">
              <a:lnSpc>
                <a:spcPct val="100000"/>
              </a:lnSpc>
              <a:buNone/>
            </a:pPr>
            <a:r>
              <a:rPr b="0" lang="ru-RU" sz="1200" strike="noStrike" u="none">
                <a:solidFill>
                  <a:schemeClr val="dk1">
                    <a:tint val="75000"/>
                  </a:schemeClr>
                </a:solidFill>
                <a:uFillTx/>
                <a:latin typeface="Calibri"/>
              </a:rPr>
              <a:t> </a:t>
            </a:r>
            <a:endParaRPr b="0" lang="ru-RU" sz="1200" strike="noStrike" u="none">
              <a:solidFill>
                <a:srgbClr val="000000"/>
              </a:solidFill>
              <a:uFillTx/>
              <a:latin typeface="Times New Roman"/>
            </a:endParaRPr>
          </a:p>
        </p:txBody>
      </p:sp>
      <p:sp>
        <p:nvSpPr>
          <p:cNvPr id="50" name="PlaceHolder 3"/>
          <p:cNvSpPr>
            <a:spLocks noGrp="1"/>
          </p:cNvSpPr>
          <p:nvPr>
            <p:ph type="ftr" idx="23"/>
          </p:nvPr>
        </p:nvSpPr>
        <p:spPr>
          <a:xfrm>
            <a:off x="3124080" y="6356520"/>
            <a:ext cx="2895120" cy="3646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ctr">
              <a:buNone/>
              <a:defRPr b="0" lang="ru-RU" sz="1400" strike="noStrike" u="none">
                <a:solidFill>
                  <a:srgbClr val="000000"/>
                </a:solidFill>
                <a:uFillTx/>
                <a:latin typeface="Times New Roman"/>
              </a:defRPr>
            </a:lvl1pPr>
          </a:lstStyle>
          <a:p>
            <a:pPr indent="0" algn="ctr">
              <a:buNone/>
            </a:pPr>
            <a:r>
              <a:rPr b="0" lang="ru-RU" sz="1400" strike="noStrike" u="none">
                <a:solidFill>
                  <a:srgbClr val="000000"/>
                </a:solidFill>
                <a:uFillTx/>
                <a:latin typeface="Times New Roman"/>
              </a:rPr>
              <a:t> </a:t>
            </a:r>
            <a:endParaRPr b="0" lang="ru-RU" sz="1400" strike="noStrike" u="none">
              <a:solidFill>
                <a:srgbClr val="000000"/>
              </a:solidFill>
              <a:uFillTx/>
              <a:latin typeface="Times New Roman"/>
            </a:endParaRPr>
          </a:p>
        </p:txBody>
      </p:sp>
      <p:sp>
        <p:nvSpPr>
          <p:cNvPr id="51" name="PlaceHolder 4"/>
          <p:cNvSpPr>
            <a:spLocks noGrp="1"/>
          </p:cNvSpPr>
          <p:nvPr>
            <p:ph type="sldNum" idx="24"/>
          </p:nvPr>
        </p:nvSpPr>
        <p:spPr>
          <a:xfrm>
            <a:off x="6553080" y="6356520"/>
            <a:ext cx="2133360" cy="3646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r" defTabSz="914400">
              <a:lnSpc>
                <a:spcPct val="100000"/>
              </a:lnSpc>
              <a:buNone/>
              <a:defRPr b="0" lang="ru-RU" sz="1200" strike="noStrike" u="none">
                <a:solidFill>
                  <a:schemeClr val="dk1">
                    <a:tint val="75000"/>
                  </a:schemeClr>
                </a:solidFill>
                <a:uFillTx/>
                <a:latin typeface="Calibri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</a:pPr>
            <a:fld id="{2114C856-44BA-4A85-8C8D-5644A61D977C}" type="slidenum">
              <a:rPr b="0" lang="ru-RU" sz="1200" strike="noStrike" u="none">
                <a:solidFill>
                  <a:schemeClr val="dk1">
                    <a:tint val="75000"/>
                  </a:schemeClr>
                </a:solidFill>
                <a:uFillTx/>
                <a:latin typeface="Calibri"/>
              </a:rPr>
              <a:t>1</a:t>
            </a:fld>
            <a:endParaRPr b="0" lang="ru-RU" sz="1200" strike="noStrike" u="none">
              <a:solidFill>
                <a:srgbClr val="000000"/>
              </a:solidFill>
              <a:uFillTx/>
              <a:latin typeface="Times New Roman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6" r:id="rId3"/>
  </p:sldLayoutIdLst>
</p:sldMaster>
</file>

<file path=ppt/slideMasters/slideMaster9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blipFill rotWithShape="0">
          <a:blip r:embed="rId2"/>
          <a:stretch/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PlaceHolder 1"/>
          <p:cNvSpPr>
            <a:spLocks noGrp="1"/>
          </p:cNvSpPr>
          <p:nvPr>
            <p:ph type="dt" idx="25"/>
          </p:nvPr>
        </p:nvSpPr>
        <p:spPr>
          <a:xfrm>
            <a:off x="457200" y="6356520"/>
            <a:ext cx="2133360" cy="3646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defTabSz="914400">
              <a:lnSpc>
                <a:spcPct val="100000"/>
              </a:lnSpc>
              <a:buNone/>
              <a:defRPr b="0" lang="ru-RU" sz="1200" strike="noStrike" u="none">
                <a:solidFill>
                  <a:schemeClr val="dk1">
                    <a:tint val="75000"/>
                  </a:schemeClr>
                </a:solidFill>
                <a:uFillTx/>
                <a:latin typeface="Calibri"/>
              </a:defRPr>
            </a:lvl1pPr>
          </a:lstStyle>
          <a:p>
            <a:pPr indent="0" defTabSz="914400">
              <a:lnSpc>
                <a:spcPct val="100000"/>
              </a:lnSpc>
              <a:buNone/>
            </a:pPr>
            <a:r>
              <a:rPr b="0" lang="ru-RU" sz="1200" strike="noStrike" u="none">
                <a:solidFill>
                  <a:schemeClr val="dk1">
                    <a:tint val="75000"/>
                  </a:schemeClr>
                </a:solidFill>
                <a:uFillTx/>
                <a:latin typeface="Calibri"/>
              </a:rPr>
              <a:t> </a:t>
            </a:r>
            <a:endParaRPr b="0" lang="ru-RU" sz="1200" strike="noStrike" u="none">
              <a:solidFill>
                <a:srgbClr val="000000"/>
              </a:solidFill>
              <a:uFillTx/>
              <a:latin typeface="Times New Roman"/>
            </a:endParaRPr>
          </a:p>
        </p:txBody>
      </p:sp>
      <p:sp>
        <p:nvSpPr>
          <p:cNvPr id="54" name="PlaceHolder 2"/>
          <p:cNvSpPr>
            <a:spLocks noGrp="1"/>
          </p:cNvSpPr>
          <p:nvPr>
            <p:ph type="ftr" idx="26"/>
          </p:nvPr>
        </p:nvSpPr>
        <p:spPr>
          <a:xfrm>
            <a:off x="3124080" y="6356520"/>
            <a:ext cx="2895120" cy="3646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ctr">
              <a:buNone/>
              <a:defRPr b="0" lang="ru-RU" sz="1400" strike="noStrike" u="none">
                <a:solidFill>
                  <a:srgbClr val="000000"/>
                </a:solidFill>
                <a:uFillTx/>
                <a:latin typeface="Times New Roman"/>
              </a:defRPr>
            </a:lvl1pPr>
          </a:lstStyle>
          <a:p>
            <a:pPr indent="0" algn="ctr">
              <a:buNone/>
            </a:pPr>
            <a:r>
              <a:rPr b="0" lang="ru-RU" sz="1400" strike="noStrike" u="none">
                <a:solidFill>
                  <a:srgbClr val="000000"/>
                </a:solidFill>
                <a:uFillTx/>
                <a:latin typeface="Times New Roman"/>
              </a:rPr>
              <a:t> </a:t>
            </a:r>
            <a:endParaRPr b="0" lang="ru-RU" sz="1400" strike="noStrike" u="none">
              <a:solidFill>
                <a:srgbClr val="000000"/>
              </a:solidFill>
              <a:uFillTx/>
              <a:latin typeface="Times New Roman"/>
            </a:endParaRPr>
          </a:p>
        </p:txBody>
      </p:sp>
      <p:sp>
        <p:nvSpPr>
          <p:cNvPr id="55" name="PlaceHolder 3"/>
          <p:cNvSpPr>
            <a:spLocks noGrp="1"/>
          </p:cNvSpPr>
          <p:nvPr>
            <p:ph type="sldNum" idx="27"/>
          </p:nvPr>
        </p:nvSpPr>
        <p:spPr>
          <a:xfrm>
            <a:off x="6553080" y="6356520"/>
            <a:ext cx="2133360" cy="3646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r" defTabSz="914400">
              <a:lnSpc>
                <a:spcPct val="100000"/>
              </a:lnSpc>
              <a:buNone/>
              <a:defRPr b="0" lang="ru-RU" sz="1200" strike="noStrike" u="none">
                <a:solidFill>
                  <a:schemeClr val="dk1">
                    <a:tint val="75000"/>
                  </a:schemeClr>
                </a:solidFill>
                <a:uFillTx/>
                <a:latin typeface="Calibri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</a:pPr>
            <a:fld id="{CF7772C7-C4E9-45CF-9D5B-8044AAF29191}" type="slidenum">
              <a:rPr b="0" lang="ru-RU" sz="1200" strike="noStrike" u="none">
                <a:solidFill>
                  <a:schemeClr val="dk1">
                    <a:tint val="75000"/>
                  </a:schemeClr>
                </a:solidFill>
                <a:uFillTx/>
                <a:latin typeface="Calibri"/>
              </a:rPr>
              <a:t>1</a:t>
            </a:fld>
            <a:endParaRPr b="0" lang="ru-RU" sz="1200" strike="noStrike" u="none">
              <a:solidFill>
                <a:srgbClr val="000000"/>
              </a:solidFill>
              <a:uFillTx/>
              <a:latin typeface="Times New Roman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8" r:id="rId3"/>
  </p:sldLayoutIdLst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image" Target="../media/image2.jpeg"/><Relationship Id="rId2" Type="http://schemas.openxmlformats.org/officeDocument/2006/relationships/image" Target="../media/image3.jpeg"/><Relationship Id="rId3" Type="http://schemas.openxmlformats.org/officeDocument/2006/relationships/slideLayout" Target="../slideLayouts/slideLayout1.xml"/>
</Relationships>
</file>

<file path=ppt/slides/_rels/slide10.xml.rels><?xml version="1.0" encoding="UTF-8"?>
<Relationships xmlns="http://schemas.openxmlformats.org/package/2006/relationships"><Relationship Id="rId1" Type="http://schemas.openxmlformats.org/officeDocument/2006/relationships/image" Target="../media/image11.png"/><Relationship Id="rId2" Type="http://schemas.openxmlformats.org/officeDocument/2006/relationships/slideLayout" Target="../slideLayouts/slideLayout7.xml"/>
</Relationships>
</file>

<file path=ppt/slides/_rels/slide11.xml.rels><?xml version="1.0" encoding="UTF-8"?>
<Relationships xmlns="http://schemas.openxmlformats.org/package/2006/relationships"><Relationship Id="rId1" Type="http://schemas.openxmlformats.org/officeDocument/2006/relationships/image" Target="../media/image12.png"/><Relationship Id="rId2" Type="http://schemas.openxmlformats.org/officeDocument/2006/relationships/slideLayout" Target="../slideLayouts/slideLayout7.xml"/>
</Relationships>
</file>

<file path=ppt/slides/_rels/slide12.xml.rels><?xml version="1.0" encoding="UTF-8"?>
<Relationships xmlns="http://schemas.openxmlformats.org/package/2006/relationships"><Relationship Id="rId1" Type="http://schemas.openxmlformats.org/officeDocument/2006/relationships/image" Target="../media/image13.png"/><Relationship Id="rId2" Type="http://schemas.openxmlformats.org/officeDocument/2006/relationships/slideLayout" Target="../slideLayouts/slideLayout7.xml"/>
</Relationships>
</file>

<file path=ppt/slides/_rels/slide1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7.xml"/>
</Relationships>
</file>

<file path=ppt/slides/_rels/slide1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7.xml"/>
</Relationships>
</file>

<file path=ppt/slides/_rels/slide1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7.xml"/>
</Relationships>
</file>

<file path=ppt/slides/_rels/slide16.xml.rels><?xml version="1.0" encoding="UTF-8"?>
<Relationships xmlns="http://schemas.openxmlformats.org/package/2006/relationships"><Relationship Id="rId1" Type="http://schemas.openxmlformats.org/officeDocument/2006/relationships/image" Target="../media/image14.jpeg"/><Relationship Id="rId2" Type="http://schemas.openxmlformats.org/officeDocument/2006/relationships/slideLayout" Target="../slideLayouts/slideLayout7.xml"/>
</Relationships>
</file>

<file path=ppt/slides/_rels/slide17.xml.rels><?xml version="1.0" encoding="UTF-8"?>
<Relationships xmlns="http://schemas.openxmlformats.org/package/2006/relationships"><Relationship Id="rId1" Type="http://schemas.openxmlformats.org/officeDocument/2006/relationships/image" Target="../media/image15.jpeg"/><Relationship Id="rId2" Type="http://schemas.openxmlformats.org/officeDocument/2006/relationships/slideLayout" Target="../slideLayouts/slideLayout7.xml"/>
</Relationships>
</file>

<file path=ppt/slides/_rels/slide18.xml.rels><?xml version="1.0" encoding="UTF-8"?>
<Relationships xmlns="http://schemas.openxmlformats.org/package/2006/relationships"><Relationship Id="rId1" Type="http://schemas.openxmlformats.org/officeDocument/2006/relationships/image" Target="../media/image16.jpeg"/><Relationship Id="rId2" Type="http://schemas.openxmlformats.org/officeDocument/2006/relationships/slideLayout" Target="../slideLayouts/slideLayout7.xml"/>
</Relationships>
</file>

<file path=ppt/slides/_rels/slide19.xml.rels><?xml version="1.0" encoding="UTF-8"?>
<Relationships xmlns="http://schemas.openxmlformats.org/package/2006/relationships"><Relationship Id="rId1" Type="http://schemas.openxmlformats.org/officeDocument/2006/relationships/image" Target="../media/image17.png"/><Relationship Id="rId2" Type="http://schemas.openxmlformats.org/officeDocument/2006/relationships/slideLayout" Target="../slideLayouts/slideLayout7.xml"/>
</Relationships>
</file>

<file path=ppt/slides/_rels/slide2.xml.rels><?xml version="1.0" encoding="UTF-8"?>
<Relationships xmlns="http://schemas.openxmlformats.org/package/2006/relationships"><Relationship Id="rId1" Type="http://schemas.openxmlformats.org/officeDocument/2006/relationships/image" Target="../media/image4.png"/><Relationship Id="rId2" Type="http://schemas.openxmlformats.org/officeDocument/2006/relationships/slideLayout" Target="../slideLayouts/slideLayout9.xml"/>
</Relationships>
</file>

<file path=ppt/slides/_rels/slide20.xml.rels><?xml version="1.0" encoding="UTF-8"?>
<Relationships xmlns="http://schemas.openxmlformats.org/package/2006/relationships"><Relationship Id="rId1" Type="http://schemas.openxmlformats.org/officeDocument/2006/relationships/image" Target="../media/image18.png"/><Relationship Id="rId2" Type="http://schemas.openxmlformats.org/officeDocument/2006/relationships/slideLayout" Target="../slideLayouts/slideLayout7.xml"/>
</Relationships>
</file>

<file path=ppt/slides/_rels/slide21.xml.rels><?xml version="1.0" encoding="UTF-8"?>
<Relationships xmlns="http://schemas.openxmlformats.org/package/2006/relationships"><Relationship Id="rId1" Type="http://schemas.openxmlformats.org/officeDocument/2006/relationships/image" Target="../media/image19.png"/><Relationship Id="rId2" Type="http://schemas.openxmlformats.org/officeDocument/2006/relationships/slideLayout" Target="../slideLayouts/slideLayout10.xml"/>
</Relationships>
</file>

<file path=ppt/slides/_rels/slide2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7.xml"/>
</Relationships>
</file>

<file path=ppt/slides/_rels/slide3.xml.rels><?xml version="1.0" encoding="UTF-8"?>
<Relationships xmlns="http://schemas.openxmlformats.org/package/2006/relationships"><Relationship Id="rId1" Type="http://schemas.openxmlformats.org/officeDocument/2006/relationships/image" Target="../media/image5.png"/><Relationship Id="rId2" Type="http://schemas.openxmlformats.org/officeDocument/2006/relationships/slideLayout" Target="../slideLayouts/slideLayout9.xml"/>
</Relationships>
</file>

<file path=ppt/slides/_rels/slide4.xml.rels><?xml version="1.0" encoding="UTF-8"?>
<Relationships xmlns="http://schemas.openxmlformats.org/package/2006/relationships"><Relationship Id="rId1" Type="http://schemas.openxmlformats.org/officeDocument/2006/relationships/image" Target="../media/image6.png"/><Relationship Id="rId2" Type="http://schemas.microsoft.com/office/2007/relationships/hdphoto" Target="../media/hdphoto1.wdp"/><Relationship Id="rId3" Type="http://schemas.openxmlformats.org/officeDocument/2006/relationships/slideLayout" Target="../slideLayouts/slideLayout9.xml"/>
</Relationships>
</file>

<file path=ppt/slides/_rels/slide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7.xml"/>
</Relationships>
</file>

<file path=ppt/slides/_rels/slide6.xml.rels><?xml version="1.0" encoding="UTF-8"?>
<Relationships xmlns="http://schemas.openxmlformats.org/package/2006/relationships"><Relationship Id="rId1" Type="http://schemas.openxmlformats.org/officeDocument/2006/relationships/image" Target="../media/image7.png"/><Relationship Id="rId2" Type="http://schemas.openxmlformats.org/officeDocument/2006/relationships/slideLayout" Target="../slideLayouts/slideLayout9.xml"/>
</Relationships>
</file>

<file path=ppt/slides/_rels/slide7.xml.rels><?xml version="1.0" encoding="UTF-8"?>
<Relationships xmlns="http://schemas.openxmlformats.org/package/2006/relationships"><Relationship Id="rId1" Type="http://schemas.openxmlformats.org/officeDocument/2006/relationships/image" Target="../media/image8.png"/><Relationship Id="rId2" Type="http://schemas.openxmlformats.org/officeDocument/2006/relationships/slideLayout" Target="../slideLayouts/slideLayout7.xml"/>
</Relationships>
</file>

<file path=ppt/slides/_rels/slide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7.xml"/>
</Relationships>
</file>

<file path=ppt/slides/_rels/slide9.xml.rels><?xml version="1.0" encoding="UTF-8"?>
<Relationships xmlns="http://schemas.openxmlformats.org/package/2006/relationships"><Relationship Id="rId1" Type="http://schemas.openxmlformats.org/officeDocument/2006/relationships/image" Target="../media/image9.png"/><Relationship Id="rId2" Type="http://schemas.openxmlformats.org/officeDocument/2006/relationships/image" Target="../media/image10.png"/><Relationship Id="rId3" Type="http://schemas.openxmlformats.org/officeDocument/2006/relationships/slideLayout" Target="../slideLayouts/slideLayout7.xml"/>
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blipFill rotWithShape="0">
          <a:blip r:embed="rId1"/>
          <a:stretch/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8" name="Picture 2" descr="E:\ZOZULYA\_Брендбук НВГУ_2018 (все шаблоны)\2. Деловая документация\Электронная презентация\НВГУ\Слайды презентации\2_1.jpg"/>
          <p:cNvPicPr/>
          <p:nvPr/>
        </p:nvPicPr>
        <p:blipFill>
          <a:blip r:embed="rId2"/>
          <a:stretch/>
        </p:blipFill>
        <p:spPr>
          <a:xfrm>
            <a:off x="-5760" y="0"/>
            <a:ext cx="9149400" cy="685764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69" name="PlaceHolder 1"/>
          <p:cNvSpPr>
            <a:spLocks noGrp="1"/>
          </p:cNvSpPr>
          <p:nvPr>
            <p:ph type="title"/>
          </p:nvPr>
        </p:nvSpPr>
        <p:spPr>
          <a:xfrm>
            <a:off x="683640" y="3420000"/>
            <a:ext cx="8208720" cy="86364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rmAutofit fontScale="62500" lnSpcReduction="19999"/>
          </a:bodyPr>
          <a:p>
            <a:pPr indent="0" algn="ctr" defTabSz="914400">
              <a:lnSpc>
                <a:spcPct val="100000"/>
              </a:lnSpc>
              <a:buNone/>
            </a:pPr>
            <a:r>
              <a:rPr b="1" lang="en-US" sz="4400" strike="noStrike" u="none">
                <a:solidFill>
                  <a:schemeClr val="dk2"/>
                </a:solidFill>
                <a:uFillTx/>
                <a:latin typeface="Georgia"/>
                <a:ea typeface="Roboto Light"/>
              </a:rPr>
              <a:t>Наиболее распространённые формы проявления молодёжного радикализма</a:t>
            </a:r>
            <a:endParaRPr b="0" lang="ru-RU" sz="4400" strike="noStrike" u="none">
              <a:solidFill>
                <a:schemeClr val="dk1"/>
              </a:solidFill>
              <a:uFillTx/>
              <a:latin typeface="Calibri"/>
            </a:endParaRPr>
          </a:p>
        </p:txBody>
      </p:sp>
    </p:spTree>
  </p:cSld>
  <p:transition>
    <p:fade thruBlk="true"/>
  </p:transition>
</p:sld>
</file>

<file path=ppt/slides/slide1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PlaceHolder 1"/>
          <p:cNvSpPr>
            <a:spLocks noGrp="1"/>
          </p:cNvSpPr>
          <p:nvPr>
            <p:ph type="title"/>
          </p:nvPr>
        </p:nvSpPr>
        <p:spPr>
          <a:xfrm>
            <a:off x="457200" y="-171360"/>
            <a:ext cx="8229240" cy="114264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p>
            <a:pPr indent="0" algn="ctr" defTabSz="914400">
              <a:lnSpc>
                <a:spcPct val="100000"/>
              </a:lnSpc>
              <a:buNone/>
            </a:pPr>
            <a:r>
              <a:rPr b="1" lang="ru-RU" sz="2800" strike="noStrike" u="none">
                <a:solidFill>
                  <a:srgbClr val="1f497d"/>
                </a:solidFill>
                <a:uFillTx/>
                <a:latin typeface="Georgia"/>
              </a:rPr>
              <a:t>Националистический (этнический) экстремизм</a:t>
            </a:r>
            <a:endParaRPr b="0" lang="ru-RU" sz="2800" strike="noStrike" u="none">
              <a:solidFill>
                <a:schemeClr val="dk1"/>
              </a:solidFill>
              <a:uFillTx/>
              <a:latin typeface="Calibri"/>
            </a:endParaRPr>
          </a:p>
        </p:txBody>
      </p:sp>
      <p:sp>
        <p:nvSpPr>
          <p:cNvPr id="95" name="PlaceHolder 2"/>
          <p:cNvSpPr>
            <a:spLocks noGrp="1"/>
          </p:cNvSpPr>
          <p:nvPr>
            <p:ph/>
          </p:nvPr>
        </p:nvSpPr>
        <p:spPr>
          <a:xfrm>
            <a:off x="395640" y="1197000"/>
            <a:ext cx="8341560" cy="452592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rmAutofit/>
          </a:bodyPr>
          <a:p>
            <a:pPr indent="0" defTabSz="914400">
              <a:lnSpc>
                <a:spcPct val="100000"/>
              </a:lnSpc>
              <a:spcBef>
                <a:spcPts val="445"/>
              </a:spcBef>
              <a:buNone/>
              <a:tabLst>
                <a:tab algn="l" pos="0"/>
              </a:tabLst>
            </a:pPr>
            <a:r>
              <a:rPr b="1" lang="ru-RU" sz="2220" strike="noStrike" u="none">
                <a:solidFill>
                  <a:srgbClr val="1f497d"/>
                </a:solidFill>
                <a:uFillTx/>
                <a:latin typeface="Georgia"/>
              </a:rPr>
              <a:t>Цель: </a:t>
            </a:r>
            <a:r>
              <a:rPr b="0" lang="ru-RU" sz="2220" strike="noStrike" u="none">
                <a:solidFill>
                  <a:srgbClr val="1f497d"/>
                </a:solidFill>
                <a:uFillTx/>
                <a:latin typeface="Georgia"/>
              </a:rPr>
              <a:t>насильственное изменение конституционного строя, пересмотр границ, доминирование одного этноса</a:t>
            </a:r>
            <a:endParaRPr b="0" lang="ru-RU" sz="2220" strike="noStrike" u="none">
              <a:solidFill>
                <a:schemeClr val="dk1"/>
              </a:solidFill>
              <a:uFillTx/>
              <a:latin typeface="Calibri"/>
            </a:endParaRPr>
          </a:p>
          <a:p>
            <a:pPr indent="0" defTabSz="914400">
              <a:lnSpc>
                <a:spcPct val="100000"/>
              </a:lnSpc>
              <a:spcBef>
                <a:spcPts val="445"/>
              </a:spcBef>
              <a:buNone/>
              <a:tabLst>
                <a:tab algn="l" pos="0"/>
              </a:tabLst>
            </a:pPr>
            <a:endParaRPr b="0" lang="ru-RU" sz="2220" strike="noStrike" u="none">
              <a:solidFill>
                <a:schemeClr val="dk1"/>
              </a:solidFill>
              <a:uFillTx/>
              <a:latin typeface="Calibri"/>
            </a:endParaRPr>
          </a:p>
          <a:p>
            <a:pPr indent="0" defTabSz="914400">
              <a:lnSpc>
                <a:spcPct val="100000"/>
              </a:lnSpc>
              <a:spcBef>
                <a:spcPts val="445"/>
              </a:spcBef>
              <a:buNone/>
              <a:tabLst>
                <a:tab algn="l" pos="0"/>
              </a:tabLst>
            </a:pPr>
            <a:r>
              <a:rPr b="1" lang="en-US" sz="2220" strike="noStrike" u="none">
                <a:solidFill>
                  <a:srgbClr val="1f497d"/>
                </a:solidFill>
                <a:uFillTx/>
                <a:latin typeface="Georgia"/>
              </a:rPr>
              <a:t>Региональные проявления:</a:t>
            </a:r>
            <a:endParaRPr b="0" lang="ru-RU" sz="2220" strike="noStrike" u="none">
              <a:solidFill>
                <a:schemeClr val="dk1"/>
              </a:solidFill>
              <a:uFillTx/>
              <a:latin typeface="Calibri"/>
            </a:endParaRPr>
          </a:p>
          <a:p>
            <a:pPr marL="343080" indent="-343080" defTabSz="914400">
              <a:lnSpc>
                <a:spcPct val="100000"/>
              </a:lnSpc>
              <a:spcBef>
                <a:spcPts val="445"/>
              </a:spcBef>
              <a:buClr>
                <a:srgbClr val="1f497d"/>
              </a:buClr>
              <a:buFont typeface="Arial"/>
              <a:buChar char="•"/>
              <a:tabLst>
                <a:tab algn="l" pos="0"/>
              </a:tabLst>
            </a:pPr>
            <a:r>
              <a:rPr b="0" lang="en-US" sz="2220" strike="noStrike" u="none">
                <a:solidFill>
                  <a:srgbClr val="1f497d"/>
                </a:solidFill>
                <a:uFillTx/>
                <a:latin typeface="Georgia"/>
              </a:rPr>
              <a:t>Татарстан: «Азатлык»</a:t>
            </a:r>
            <a:endParaRPr b="0" lang="ru-RU" sz="2220" strike="noStrike" u="none">
              <a:solidFill>
                <a:schemeClr val="dk1"/>
              </a:solidFill>
              <a:uFillTx/>
              <a:latin typeface="Calibri"/>
            </a:endParaRPr>
          </a:p>
          <a:p>
            <a:pPr marL="343080" indent="-343080" defTabSz="914400">
              <a:lnSpc>
                <a:spcPct val="100000"/>
              </a:lnSpc>
              <a:spcBef>
                <a:spcPts val="445"/>
              </a:spcBef>
              <a:buClr>
                <a:srgbClr val="1f497d"/>
              </a:buClr>
              <a:buFont typeface="Arial"/>
              <a:buChar char="•"/>
              <a:tabLst>
                <a:tab algn="l" pos="0"/>
              </a:tabLst>
            </a:pPr>
            <a:r>
              <a:rPr b="0" lang="en-US" sz="2220" strike="noStrike" u="none">
                <a:solidFill>
                  <a:srgbClr val="1f497d"/>
                </a:solidFill>
                <a:uFillTx/>
                <a:latin typeface="Georgia"/>
              </a:rPr>
              <a:t>Башкортостан: «Кук буре»</a:t>
            </a:r>
            <a:endParaRPr b="0" lang="ru-RU" sz="2220" strike="noStrike" u="none">
              <a:solidFill>
                <a:schemeClr val="dk1"/>
              </a:solidFill>
              <a:uFillTx/>
              <a:latin typeface="Calibri"/>
            </a:endParaRPr>
          </a:p>
          <a:p>
            <a:pPr marL="343080" indent="-343080" defTabSz="914400">
              <a:lnSpc>
                <a:spcPct val="100000"/>
              </a:lnSpc>
              <a:spcBef>
                <a:spcPts val="445"/>
              </a:spcBef>
              <a:buClr>
                <a:srgbClr val="1f497d"/>
              </a:buClr>
              <a:buFont typeface="Arial"/>
              <a:buChar char="•"/>
              <a:tabLst>
                <a:tab algn="l" pos="0"/>
              </a:tabLst>
            </a:pPr>
            <a:r>
              <a:rPr b="0" lang="en-US" sz="2220" strike="noStrike" u="none">
                <a:solidFill>
                  <a:srgbClr val="1f497d"/>
                </a:solidFill>
                <a:uFillTx/>
                <a:latin typeface="Georgia"/>
              </a:rPr>
              <a:t>Северный Кавказ: «черкесский вопрос», поддержка из-за рубежа</a:t>
            </a:r>
            <a:endParaRPr b="0" lang="ru-RU" sz="2220" strike="noStrike" u="none">
              <a:solidFill>
                <a:schemeClr val="dk1"/>
              </a:solidFill>
              <a:uFillTx/>
              <a:latin typeface="Calibri"/>
            </a:endParaRPr>
          </a:p>
          <a:p>
            <a:pPr marL="343080" indent="-343080" defTabSz="914400">
              <a:lnSpc>
                <a:spcPct val="100000"/>
              </a:lnSpc>
              <a:spcBef>
                <a:spcPts val="445"/>
              </a:spcBef>
              <a:buClr>
                <a:srgbClr val="1f497d"/>
              </a:buClr>
              <a:buFont typeface="Arial"/>
              <a:buChar char="•"/>
              <a:tabLst>
                <a:tab algn="l" pos="0"/>
              </a:tabLst>
            </a:pPr>
            <a:r>
              <a:rPr b="0" lang="en-US" sz="2220" strike="noStrike" u="none">
                <a:solidFill>
                  <a:srgbClr val="1f497d"/>
                </a:solidFill>
                <a:uFillTx/>
                <a:latin typeface="Georgia"/>
              </a:rPr>
              <a:t>Финно-угорские регионы: влияние финского «Общества Финляндия–Россия»</a:t>
            </a:r>
            <a:br>
              <a:rPr sz="2220"/>
            </a:br>
            <a:r>
              <a:rPr b="0" lang="ru-RU" sz="2220" strike="noStrike" u="none">
                <a:solidFill>
                  <a:srgbClr val="1f497d"/>
                </a:solidFill>
                <a:uFillTx/>
                <a:latin typeface="Georgia"/>
              </a:rPr>
              <a:t> </a:t>
            </a:r>
            <a:endParaRPr b="0" lang="ru-RU" sz="2220" strike="noStrike" u="none">
              <a:solidFill>
                <a:schemeClr val="dk1"/>
              </a:solidFill>
              <a:uFillTx/>
              <a:latin typeface="Calibri"/>
            </a:endParaRPr>
          </a:p>
          <a:p>
            <a:pPr indent="0" defTabSz="914400">
              <a:lnSpc>
                <a:spcPct val="100000"/>
              </a:lnSpc>
              <a:spcBef>
                <a:spcPts val="445"/>
              </a:spcBef>
              <a:buNone/>
              <a:tabLst>
                <a:tab algn="l" pos="0"/>
              </a:tabLst>
            </a:pPr>
            <a:endParaRPr b="0" lang="ru-RU" sz="2220" strike="noStrike" u="none">
              <a:solidFill>
                <a:schemeClr val="dk1"/>
              </a:solidFill>
              <a:uFillTx/>
              <a:latin typeface="Calibri"/>
            </a:endParaRPr>
          </a:p>
        </p:txBody>
      </p:sp>
      <p:pic>
        <p:nvPicPr>
          <p:cNvPr id="96" name="Рисунок 3" descr=""/>
          <p:cNvPicPr/>
          <p:nvPr/>
        </p:nvPicPr>
        <p:blipFill>
          <a:blip r:embed="rId1">
            <a:alphaModFix amt="16000"/>
          </a:blip>
          <a:stretch/>
        </p:blipFill>
        <p:spPr>
          <a:xfrm>
            <a:off x="0" y="-27360"/>
            <a:ext cx="9143640" cy="602100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97" name="TextBox 4"/>
          <p:cNvSpPr/>
          <p:nvPr/>
        </p:nvSpPr>
        <p:spPr>
          <a:xfrm>
            <a:off x="277560" y="5517360"/>
            <a:ext cx="7236720" cy="5166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t">
            <a:spAutoFit/>
          </a:bodyPr>
          <a:p>
            <a:pPr defTabSz="914400">
              <a:lnSpc>
                <a:spcPct val="100000"/>
              </a:lnSpc>
            </a:pPr>
            <a:r>
              <a:rPr b="0" lang="ru-RU" sz="1400" strike="noStrike" u="none">
                <a:solidFill>
                  <a:srgbClr val="ff0000"/>
                </a:solidFill>
                <a:uFillTx/>
                <a:latin typeface="Georgia"/>
              </a:rPr>
              <a:t>Прим. Экстремистские организации запрещены законодательно на территории РФ*</a:t>
            </a:r>
            <a:endParaRPr b="0" lang="ru-RU" sz="14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defTabSz="914400">
              <a:lnSpc>
                <a:spcPct val="100000"/>
              </a:lnSpc>
            </a:pPr>
            <a:endParaRPr b="0" lang="ru-RU" sz="14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PlaceHolder 1"/>
          <p:cNvSpPr>
            <a:spLocks noGrp="1"/>
          </p:cNvSpPr>
          <p:nvPr>
            <p:ph type="title"/>
          </p:nvPr>
        </p:nvSpPr>
        <p:spPr>
          <a:xfrm>
            <a:off x="683640" y="-243360"/>
            <a:ext cx="8229240" cy="114264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rmAutofit/>
          </a:bodyPr>
          <a:p>
            <a:pPr indent="0" algn="ctr" defTabSz="914400">
              <a:lnSpc>
                <a:spcPct val="100000"/>
              </a:lnSpc>
              <a:buNone/>
            </a:pPr>
            <a:r>
              <a:rPr b="1" lang="ru-RU" sz="3200" strike="noStrike" u="none">
                <a:solidFill>
                  <a:srgbClr val="1f497d"/>
                </a:solidFill>
                <a:uFillTx/>
                <a:latin typeface="Georgia"/>
              </a:rPr>
              <a:t>Религиозный экстремизм</a:t>
            </a:r>
            <a:endParaRPr b="0" lang="ru-RU" sz="3200" strike="noStrike" u="none">
              <a:solidFill>
                <a:schemeClr val="dk1"/>
              </a:solidFill>
              <a:uFillTx/>
              <a:latin typeface="Calibri"/>
            </a:endParaRPr>
          </a:p>
        </p:txBody>
      </p:sp>
      <p:sp>
        <p:nvSpPr>
          <p:cNvPr id="99" name="PlaceHolder 2"/>
          <p:cNvSpPr>
            <a:spLocks noGrp="1"/>
          </p:cNvSpPr>
          <p:nvPr>
            <p:ph/>
          </p:nvPr>
        </p:nvSpPr>
        <p:spPr>
          <a:xfrm>
            <a:off x="324000" y="981000"/>
            <a:ext cx="6089400" cy="424836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Autofit/>
          </a:bodyPr>
          <a:p>
            <a:pPr indent="0" defTabSz="914400">
              <a:lnSpc>
                <a:spcPct val="100000"/>
              </a:lnSpc>
              <a:spcBef>
                <a:spcPts val="400"/>
              </a:spcBef>
              <a:buNone/>
              <a:tabLst>
                <a:tab algn="l" pos="0"/>
              </a:tabLst>
            </a:pPr>
            <a:r>
              <a:rPr b="1" lang="ru-RU" sz="2000" strike="noStrike" u="none">
                <a:solidFill>
                  <a:srgbClr val="1f497d"/>
                </a:solidFill>
                <a:uFillTx/>
                <a:latin typeface="Georgia"/>
              </a:rPr>
              <a:t>Суть: </a:t>
            </a:r>
            <a:r>
              <a:rPr b="0" lang="ru-RU" sz="2000" strike="noStrike" u="none">
                <a:solidFill>
                  <a:srgbClr val="1f497d"/>
                </a:solidFill>
                <a:uFillTx/>
                <a:latin typeface="Georgia"/>
              </a:rPr>
              <a:t>использование религии для политического доминирования</a:t>
            </a:r>
            <a:endParaRPr b="0" lang="ru-RU" sz="2000" strike="noStrike" u="none">
              <a:solidFill>
                <a:schemeClr val="dk1"/>
              </a:solidFill>
              <a:uFillTx/>
              <a:latin typeface="Calibri"/>
            </a:endParaRPr>
          </a:p>
          <a:p>
            <a:pPr indent="0" defTabSz="914400">
              <a:lnSpc>
                <a:spcPct val="100000"/>
              </a:lnSpc>
              <a:spcBef>
                <a:spcPts val="400"/>
              </a:spcBef>
              <a:buNone/>
              <a:tabLst>
                <a:tab algn="l" pos="0"/>
              </a:tabLst>
            </a:pPr>
            <a:endParaRPr b="0" lang="ru-RU" sz="2000" strike="noStrike" u="none">
              <a:solidFill>
                <a:schemeClr val="dk1"/>
              </a:solidFill>
              <a:uFillTx/>
              <a:latin typeface="Calibri"/>
            </a:endParaRPr>
          </a:p>
          <a:p>
            <a:pPr indent="0" defTabSz="914400">
              <a:lnSpc>
                <a:spcPct val="100000"/>
              </a:lnSpc>
              <a:spcBef>
                <a:spcPts val="400"/>
              </a:spcBef>
              <a:buNone/>
              <a:tabLst>
                <a:tab algn="l" pos="0"/>
              </a:tabLst>
            </a:pPr>
            <a:r>
              <a:rPr b="1" lang="en-US" sz="2000" strike="noStrike" u="none">
                <a:solidFill>
                  <a:srgbClr val="1f497d"/>
                </a:solidFill>
                <a:uFillTx/>
                <a:latin typeface="Georgia"/>
              </a:rPr>
              <a:t>Наибольшую опасность представляют:</a:t>
            </a:r>
            <a:endParaRPr b="0" lang="ru-RU" sz="2000" strike="noStrike" u="none">
              <a:solidFill>
                <a:schemeClr val="dk1"/>
              </a:solidFill>
              <a:uFillTx/>
              <a:latin typeface="Calibri"/>
            </a:endParaRPr>
          </a:p>
          <a:p>
            <a:pPr marL="343080" indent="-343080" defTabSz="914400">
              <a:lnSpc>
                <a:spcPct val="100000"/>
              </a:lnSpc>
              <a:spcBef>
                <a:spcPts val="400"/>
              </a:spcBef>
              <a:buClr>
                <a:srgbClr val="1f497d"/>
              </a:buClr>
              <a:buFont typeface="Arial"/>
              <a:buChar char="•"/>
              <a:tabLst>
                <a:tab algn="l" pos="0"/>
              </a:tabLst>
            </a:pPr>
            <a:r>
              <a:rPr b="0" lang="en-US" sz="2000" strike="noStrike" u="none">
                <a:solidFill>
                  <a:srgbClr val="1f497d"/>
                </a:solidFill>
                <a:uFillTx/>
                <a:latin typeface="Georgia"/>
              </a:rPr>
              <a:t>салафизм (ваххабизм)</a:t>
            </a:r>
            <a:endParaRPr b="0" lang="ru-RU" sz="2000" strike="noStrike" u="none">
              <a:solidFill>
                <a:schemeClr val="dk1"/>
              </a:solidFill>
              <a:uFillTx/>
              <a:latin typeface="Calibri"/>
            </a:endParaRPr>
          </a:p>
          <a:p>
            <a:pPr marL="343080" indent="-343080" defTabSz="914400">
              <a:lnSpc>
                <a:spcPct val="100000"/>
              </a:lnSpc>
              <a:spcBef>
                <a:spcPts val="400"/>
              </a:spcBef>
              <a:buClr>
                <a:srgbClr val="1f497d"/>
              </a:buClr>
              <a:buFont typeface="Arial"/>
              <a:buChar char="•"/>
              <a:tabLst>
                <a:tab algn="l" pos="0"/>
              </a:tabLst>
            </a:pPr>
            <a:r>
              <a:rPr b="0" lang="en-US" sz="2000" strike="noStrike" u="none">
                <a:solidFill>
                  <a:srgbClr val="1f497d"/>
                </a:solidFill>
                <a:uFillTx/>
                <a:latin typeface="Georgia"/>
              </a:rPr>
              <a:t>запрещенные в РФ международные</a:t>
            </a:r>
            <a:endParaRPr b="0" lang="ru-RU" sz="2000" strike="noStrike" u="none">
              <a:solidFill>
                <a:schemeClr val="dk1"/>
              </a:solidFill>
              <a:uFillTx/>
              <a:latin typeface="Calibri"/>
            </a:endParaRPr>
          </a:p>
          <a:p>
            <a:pPr indent="0" defTabSz="914400">
              <a:lnSpc>
                <a:spcPct val="100000"/>
              </a:lnSpc>
              <a:spcBef>
                <a:spcPts val="400"/>
              </a:spcBef>
              <a:buNone/>
              <a:tabLst>
                <a:tab algn="l" pos="0"/>
              </a:tabLst>
            </a:pPr>
            <a:r>
              <a:rPr b="1" lang="ru-RU" sz="2000" strike="noStrike" u="none">
                <a:solidFill>
                  <a:srgbClr val="1f497d"/>
                </a:solidFill>
                <a:uFillTx/>
                <a:latin typeface="Georgia"/>
              </a:rPr>
              <a:t>Структуры</a:t>
            </a:r>
            <a:r>
              <a:rPr b="0" lang="ru-RU" sz="2000" strike="noStrike" u="none">
                <a:solidFill>
                  <a:srgbClr val="1f497d"/>
                </a:solidFill>
                <a:uFillTx/>
                <a:latin typeface="Georgia"/>
              </a:rPr>
              <a:t>: ИГИЛ, «Хизб ут-Тахрир», «Джабхат ан-Нусра»</a:t>
            </a:r>
            <a:endParaRPr b="0" lang="ru-RU" sz="2000" strike="noStrike" u="none">
              <a:solidFill>
                <a:schemeClr val="dk1"/>
              </a:solidFill>
              <a:uFillTx/>
              <a:latin typeface="Calibri"/>
            </a:endParaRPr>
          </a:p>
          <a:p>
            <a:pPr indent="0" defTabSz="914400">
              <a:lnSpc>
                <a:spcPct val="100000"/>
              </a:lnSpc>
              <a:spcBef>
                <a:spcPts val="400"/>
              </a:spcBef>
              <a:buNone/>
              <a:tabLst>
                <a:tab algn="l" pos="0"/>
              </a:tabLst>
            </a:pPr>
            <a:endParaRPr b="0" lang="ru-RU" sz="2000" strike="noStrike" u="none">
              <a:solidFill>
                <a:schemeClr val="dk1"/>
              </a:solidFill>
              <a:uFillTx/>
              <a:latin typeface="Calibri"/>
            </a:endParaRPr>
          </a:p>
          <a:p>
            <a:pPr indent="0" defTabSz="914400">
              <a:lnSpc>
                <a:spcPct val="100000"/>
              </a:lnSpc>
              <a:spcBef>
                <a:spcPts val="400"/>
              </a:spcBef>
              <a:buNone/>
              <a:tabLst>
                <a:tab algn="l" pos="0"/>
              </a:tabLst>
            </a:pPr>
            <a:r>
              <a:rPr b="1" lang="ru-RU" sz="2000" strike="noStrike" u="none">
                <a:solidFill>
                  <a:srgbClr val="1f497d"/>
                </a:solidFill>
                <a:uFillTx/>
                <a:latin typeface="Georgia"/>
              </a:rPr>
              <a:t>Запрещенные в РФ: </a:t>
            </a:r>
            <a:r>
              <a:rPr b="0" lang="ru-RU" sz="2000" strike="noStrike" u="none">
                <a:solidFill>
                  <a:srgbClr val="1f497d"/>
                </a:solidFill>
                <a:uFillTx/>
                <a:latin typeface="Georgia"/>
              </a:rPr>
              <a:t>Свидетели Иеговы, «Посольство Божье», неоязыческие объединения (более 100 материалов – в Федеральном списке экстремистских)</a:t>
            </a:r>
            <a:endParaRPr b="0" lang="ru-RU" sz="2000" strike="noStrike" u="none">
              <a:solidFill>
                <a:schemeClr val="dk1"/>
              </a:solidFill>
              <a:uFillTx/>
              <a:latin typeface="Calibri"/>
            </a:endParaRPr>
          </a:p>
          <a:p>
            <a:pPr indent="0" defTabSz="914400">
              <a:lnSpc>
                <a:spcPct val="100000"/>
              </a:lnSpc>
              <a:spcBef>
                <a:spcPts val="201"/>
              </a:spcBef>
              <a:buNone/>
              <a:tabLst>
                <a:tab algn="l" pos="0"/>
              </a:tabLst>
            </a:pPr>
            <a:endParaRPr b="0" lang="ru-RU" sz="1000" strike="noStrike" u="none">
              <a:solidFill>
                <a:schemeClr val="dk1"/>
              </a:solidFill>
              <a:uFillTx/>
              <a:latin typeface="Calibri"/>
            </a:endParaRPr>
          </a:p>
        </p:txBody>
      </p:sp>
      <p:pic>
        <p:nvPicPr>
          <p:cNvPr id="100" name="Рисунок 3" descr=""/>
          <p:cNvPicPr/>
          <p:nvPr/>
        </p:nvPicPr>
        <p:blipFill>
          <a:blip r:embed="rId1">
            <a:alphaModFix amt="93000"/>
          </a:blip>
          <a:stretch/>
        </p:blipFill>
        <p:spPr>
          <a:xfrm>
            <a:off x="5868000" y="2349000"/>
            <a:ext cx="3136680" cy="235044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101" name="Прямоугольник 4"/>
          <p:cNvSpPr/>
          <p:nvPr/>
        </p:nvSpPr>
        <p:spPr>
          <a:xfrm>
            <a:off x="395280" y="5589360"/>
            <a:ext cx="8208720" cy="3031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defTabSz="914400">
              <a:lnSpc>
                <a:spcPct val="100000"/>
              </a:lnSpc>
            </a:pPr>
            <a:r>
              <a:rPr b="0" lang="ru-RU" sz="1400" strike="noStrike" u="none">
                <a:solidFill>
                  <a:srgbClr val="ff0000"/>
                </a:solidFill>
                <a:uFillTx/>
                <a:latin typeface="Georgia"/>
              </a:rPr>
              <a:t>Прим. Террористические организации запрещены законодательно на территории РФ*</a:t>
            </a:r>
            <a:endParaRPr b="0" lang="ru-RU" sz="14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PlaceHolder 1"/>
          <p:cNvSpPr>
            <a:spLocks noGrp="1"/>
          </p:cNvSpPr>
          <p:nvPr>
            <p:ph type="title"/>
          </p:nvPr>
        </p:nvSpPr>
        <p:spPr>
          <a:xfrm>
            <a:off x="35640" y="42480"/>
            <a:ext cx="9132840" cy="72612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p>
            <a:pPr indent="0" algn="ctr" defTabSz="914400">
              <a:lnSpc>
                <a:spcPct val="100000"/>
              </a:lnSpc>
              <a:buNone/>
            </a:pPr>
            <a:r>
              <a:rPr b="1" lang="ru-RU" sz="2800" strike="noStrike" u="none">
                <a:solidFill>
                  <a:srgbClr val="1f497d"/>
                </a:solidFill>
                <a:uFillTx/>
                <a:latin typeface="Georgia"/>
              </a:rPr>
              <a:t>Новая форма экстремизма: экорадикализм</a:t>
            </a:r>
            <a:endParaRPr b="0" lang="ru-RU" sz="2800" strike="noStrike" u="none">
              <a:solidFill>
                <a:schemeClr val="dk1"/>
              </a:solidFill>
              <a:uFillTx/>
              <a:latin typeface="Calibri"/>
            </a:endParaRPr>
          </a:p>
        </p:txBody>
      </p:sp>
      <p:sp>
        <p:nvSpPr>
          <p:cNvPr id="103" name="PlaceHolder 2"/>
          <p:cNvSpPr>
            <a:spLocks noGrp="1"/>
          </p:cNvSpPr>
          <p:nvPr>
            <p:ph/>
          </p:nvPr>
        </p:nvSpPr>
        <p:spPr>
          <a:xfrm>
            <a:off x="468000" y="1656720"/>
            <a:ext cx="4313880" cy="35434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rmAutofit/>
          </a:bodyPr>
          <a:p>
            <a:pPr marL="343080" indent="-343080" defTabSz="914400">
              <a:lnSpc>
                <a:spcPct val="100000"/>
              </a:lnSpc>
              <a:spcBef>
                <a:spcPts val="400"/>
              </a:spcBef>
              <a:buNone/>
              <a:tabLst>
                <a:tab algn="l" pos="0"/>
              </a:tabLst>
            </a:pPr>
            <a:r>
              <a:rPr b="1" lang="ru-RU" sz="2000" strike="noStrike" u="none">
                <a:solidFill>
                  <a:schemeClr val="dk2"/>
                </a:solidFill>
                <a:uFillTx/>
                <a:latin typeface="Georgia"/>
              </a:rPr>
              <a:t>Экорадикализм</a:t>
            </a:r>
            <a:r>
              <a:rPr b="0" lang="ru-RU" sz="2000" strike="noStrike" u="none">
                <a:solidFill>
                  <a:schemeClr val="dk2"/>
                </a:solidFill>
                <a:uFillTx/>
                <a:latin typeface="Georgia"/>
              </a:rPr>
              <a:t>:</a:t>
            </a:r>
            <a:endParaRPr b="0" lang="ru-RU" sz="2000" strike="noStrike" u="none">
              <a:solidFill>
                <a:schemeClr val="dk1"/>
              </a:solidFill>
              <a:uFillTx/>
              <a:latin typeface="Calibri"/>
            </a:endParaRPr>
          </a:p>
          <a:p>
            <a:pPr marL="343080" indent="-343080" defTabSz="914400">
              <a:lnSpc>
                <a:spcPct val="100000"/>
              </a:lnSpc>
              <a:spcBef>
                <a:spcPts val="400"/>
              </a:spcBef>
              <a:buClr>
                <a:srgbClr val="1f497d"/>
              </a:buClr>
              <a:buFont typeface="Arial"/>
              <a:buChar char="•"/>
              <a:tabLst>
                <a:tab algn="l" pos="0"/>
              </a:tabLst>
            </a:pPr>
            <a:r>
              <a:rPr b="0" lang="ru-RU" sz="2000" strike="noStrike" u="none">
                <a:solidFill>
                  <a:schemeClr val="dk2"/>
                </a:solidFill>
                <a:uFillTx/>
                <a:latin typeface="Georgia"/>
              </a:rPr>
              <a:t>под лозунгами защиты природы – поджоги техники, блокирование объектов, погромы</a:t>
            </a:r>
            <a:endParaRPr b="0" lang="ru-RU" sz="2000" strike="noStrike" u="none">
              <a:solidFill>
                <a:schemeClr val="dk1"/>
              </a:solidFill>
              <a:uFillTx/>
              <a:latin typeface="Calibri"/>
            </a:endParaRPr>
          </a:p>
          <a:p>
            <a:pPr marL="343080" indent="-343080" defTabSz="914400">
              <a:lnSpc>
                <a:spcPct val="100000"/>
              </a:lnSpc>
              <a:spcBef>
                <a:spcPts val="400"/>
              </a:spcBef>
              <a:buClr>
                <a:srgbClr val="1f497d"/>
              </a:buClr>
              <a:buFont typeface="Arial"/>
              <a:buChar char="•"/>
              <a:tabLst>
                <a:tab algn="l" pos="0"/>
              </a:tabLst>
            </a:pPr>
            <a:r>
              <a:rPr b="0" lang="ru-RU" sz="2000" strike="noStrike" u="none">
                <a:solidFill>
                  <a:schemeClr val="dk2"/>
                </a:solidFill>
                <a:uFillTx/>
                <a:latin typeface="Georgia"/>
              </a:rPr>
              <a:t>координация через закрытые каналы; отдельные структуры признаны экстремистскими («Артподготовка»*)</a:t>
            </a:r>
            <a:endParaRPr b="0" lang="ru-RU" sz="2000" strike="noStrike" u="none">
              <a:solidFill>
                <a:schemeClr val="dk1"/>
              </a:solidFill>
              <a:uFillTx/>
              <a:latin typeface="Calibri"/>
            </a:endParaRPr>
          </a:p>
          <a:p>
            <a:pPr marL="343080" indent="-343080" defTabSz="914400">
              <a:lnSpc>
                <a:spcPct val="100000"/>
              </a:lnSpc>
              <a:spcBef>
                <a:spcPts val="641"/>
              </a:spcBef>
              <a:buNone/>
              <a:tabLst>
                <a:tab algn="l" pos="0"/>
              </a:tabLst>
            </a:pPr>
            <a:endParaRPr b="0" lang="ru-RU" sz="3200" strike="noStrike" u="none">
              <a:solidFill>
                <a:schemeClr val="dk1"/>
              </a:solidFill>
              <a:uFillTx/>
              <a:latin typeface="Calibri"/>
            </a:endParaRPr>
          </a:p>
        </p:txBody>
      </p:sp>
      <p:pic>
        <p:nvPicPr>
          <p:cNvPr id="104" name="Рисунок 3" descr=""/>
          <p:cNvPicPr/>
          <p:nvPr/>
        </p:nvPicPr>
        <p:blipFill>
          <a:blip r:embed="rId1"/>
          <a:stretch/>
        </p:blipFill>
        <p:spPr>
          <a:xfrm>
            <a:off x="4932000" y="1772640"/>
            <a:ext cx="3654360" cy="280800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105" name="Прямоугольник 5"/>
          <p:cNvSpPr/>
          <p:nvPr/>
        </p:nvSpPr>
        <p:spPr>
          <a:xfrm>
            <a:off x="467640" y="5445360"/>
            <a:ext cx="8712720" cy="3031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defTabSz="914400">
              <a:lnSpc>
                <a:spcPct val="100000"/>
              </a:lnSpc>
            </a:pPr>
            <a:r>
              <a:rPr b="0" lang="ru-RU" sz="1400" strike="noStrike" u="none">
                <a:solidFill>
                  <a:srgbClr val="ff0000"/>
                </a:solidFill>
                <a:uFillTx/>
                <a:latin typeface="Georgia"/>
              </a:rPr>
              <a:t>Прим. Экстремистские организации запрещены законодательно на территории РФ*</a:t>
            </a:r>
            <a:endParaRPr b="0" lang="ru-RU" sz="14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PlaceHolder 1"/>
          <p:cNvSpPr>
            <a:spLocks noGrp="1"/>
          </p:cNvSpPr>
          <p:nvPr>
            <p:ph type="title"/>
          </p:nvPr>
        </p:nvSpPr>
        <p:spPr>
          <a:xfrm>
            <a:off x="539640" y="-171720"/>
            <a:ext cx="8229240" cy="114264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p>
            <a:pPr indent="0" algn="ctr" defTabSz="914400">
              <a:lnSpc>
                <a:spcPct val="100000"/>
              </a:lnSpc>
              <a:buNone/>
            </a:pPr>
            <a:r>
              <a:rPr b="1" lang="ru-RU" sz="2000" strike="noStrike" u="none">
                <a:solidFill>
                  <a:srgbClr val="1f497d"/>
                </a:solidFill>
                <a:uFillTx/>
                <a:latin typeface="Georgia"/>
              </a:rPr>
              <a:t>Криминальная и спортивная субкультуры: АУЕ и футбольные фанаты</a:t>
            </a:r>
            <a:endParaRPr b="0" lang="ru-RU" sz="2000" strike="noStrike" u="none">
              <a:solidFill>
                <a:schemeClr val="dk1"/>
              </a:solidFill>
              <a:uFillTx/>
              <a:latin typeface="Calibri"/>
            </a:endParaRPr>
          </a:p>
        </p:txBody>
      </p:sp>
      <p:sp>
        <p:nvSpPr>
          <p:cNvPr id="107" name="PlaceHolder 2"/>
          <p:cNvSpPr>
            <a:spLocks noGrp="1"/>
          </p:cNvSpPr>
          <p:nvPr>
            <p:ph/>
          </p:nvPr>
        </p:nvSpPr>
        <p:spPr>
          <a:xfrm>
            <a:off x="467640" y="1166040"/>
            <a:ext cx="8229240" cy="452556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rmAutofit fontScale="77500" lnSpcReduction="19999"/>
          </a:bodyPr>
          <a:p>
            <a:pPr indent="0" defTabSz="914400">
              <a:lnSpc>
                <a:spcPct val="100000"/>
              </a:lnSpc>
              <a:spcBef>
                <a:spcPts val="570"/>
              </a:spcBef>
              <a:buNone/>
              <a:tabLst>
                <a:tab algn="l" pos="0"/>
              </a:tabLst>
            </a:pPr>
            <a:r>
              <a:rPr b="1" lang="ru-RU" sz="2850" strike="noStrike" u="none">
                <a:solidFill>
                  <a:srgbClr val="1f497d"/>
                </a:solidFill>
                <a:uFillTx/>
                <a:latin typeface="Georgia"/>
              </a:rPr>
              <a:t>АУЕ («Арестантское уголовное единство»):</a:t>
            </a:r>
            <a:endParaRPr b="0" lang="ru-RU" sz="2850" strike="noStrike" u="none">
              <a:solidFill>
                <a:schemeClr val="dk1"/>
              </a:solidFill>
              <a:uFillTx/>
              <a:latin typeface="Calibri"/>
            </a:endParaRPr>
          </a:p>
          <a:p>
            <a:pPr marL="343080" indent="-343080" defTabSz="914400">
              <a:lnSpc>
                <a:spcPct val="100000"/>
              </a:lnSpc>
              <a:spcBef>
                <a:spcPts val="570"/>
              </a:spcBef>
              <a:buClr>
                <a:srgbClr val="1f497d"/>
              </a:buClr>
              <a:buFont typeface="Arial"/>
              <a:buChar char="•"/>
              <a:tabLst>
                <a:tab algn="l" pos="0"/>
              </a:tabLst>
            </a:pPr>
            <a:r>
              <a:rPr b="0" lang="ru-RU" sz="2850" strike="noStrike" u="none">
                <a:solidFill>
                  <a:srgbClr val="1f497d"/>
                </a:solidFill>
                <a:uFillTx/>
                <a:latin typeface="Georgia"/>
              </a:rPr>
              <a:t>пропаганда воровских законов, криминальной субкультуры, сбор денег в «общаки»</a:t>
            </a:r>
            <a:endParaRPr b="0" lang="ru-RU" sz="2850" strike="noStrike" u="none">
              <a:solidFill>
                <a:schemeClr val="dk1"/>
              </a:solidFill>
              <a:uFillTx/>
              <a:latin typeface="Calibri"/>
            </a:endParaRPr>
          </a:p>
          <a:p>
            <a:pPr marL="343080" indent="-343080" defTabSz="914400">
              <a:lnSpc>
                <a:spcPct val="100000"/>
              </a:lnSpc>
              <a:spcBef>
                <a:spcPts val="570"/>
              </a:spcBef>
              <a:buClr>
                <a:srgbClr val="1f497d"/>
              </a:buClr>
              <a:buFont typeface="Arial"/>
              <a:buChar char="•"/>
              <a:tabLst>
                <a:tab algn="l" pos="0"/>
              </a:tabLst>
            </a:pPr>
            <a:r>
              <a:rPr b="0" lang="ru-RU" sz="2850" strike="noStrike" u="none">
                <a:solidFill>
                  <a:srgbClr val="1f497d"/>
                </a:solidFill>
                <a:uFillTx/>
                <a:latin typeface="Georgia"/>
              </a:rPr>
              <a:t>вовлечение несовершеннолетних в противоправную деятельность</a:t>
            </a:r>
            <a:endParaRPr b="0" lang="ru-RU" sz="2850" strike="noStrike" u="none">
              <a:solidFill>
                <a:schemeClr val="dk1"/>
              </a:solidFill>
              <a:uFillTx/>
              <a:latin typeface="Calibri"/>
            </a:endParaRPr>
          </a:p>
          <a:p>
            <a:pPr marL="343080" indent="-343080" defTabSz="914400">
              <a:lnSpc>
                <a:spcPct val="100000"/>
              </a:lnSpc>
              <a:spcBef>
                <a:spcPts val="570"/>
              </a:spcBef>
              <a:buClr>
                <a:srgbClr val="1f497d"/>
              </a:buClr>
              <a:buFont typeface="Arial"/>
              <a:buChar char="•"/>
              <a:tabLst>
                <a:tab algn="l" pos="0"/>
              </a:tabLst>
            </a:pPr>
            <a:r>
              <a:rPr b="0" lang="ru-RU" sz="2850" strike="noStrike" u="none">
                <a:solidFill>
                  <a:srgbClr val="1f497d"/>
                </a:solidFill>
                <a:uFillTx/>
                <a:latin typeface="Georgia"/>
              </a:rPr>
              <a:t>2020 г. – признано Верховным Судом РФ экстремистским движением, запрещено</a:t>
            </a:r>
            <a:endParaRPr b="0" lang="ru-RU" sz="2850" strike="noStrike" u="none">
              <a:solidFill>
                <a:schemeClr val="dk1"/>
              </a:solidFill>
              <a:uFillTx/>
              <a:latin typeface="Calibri"/>
            </a:endParaRPr>
          </a:p>
          <a:p>
            <a:pPr indent="0" defTabSz="914400">
              <a:lnSpc>
                <a:spcPct val="100000"/>
              </a:lnSpc>
              <a:spcBef>
                <a:spcPts val="570"/>
              </a:spcBef>
              <a:buNone/>
              <a:tabLst>
                <a:tab algn="l" pos="0"/>
              </a:tabLst>
            </a:pPr>
            <a:r>
              <a:rPr b="1" lang="ru-RU" sz="2850" strike="noStrike" u="none">
                <a:solidFill>
                  <a:srgbClr val="1f497d"/>
                </a:solidFill>
                <a:uFillTx/>
                <a:latin typeface="Georgia"/>
              </a:rPr>
              <a:t>Футбольные фанаты (спортивный экстремизм):</a:t>
            </a:r>
            <a:endParaRPr b="0" lang="ru-RU" sz="2850" strike="noStrike" u="none">
              <a:solidFill>
                <a:schemeClr val="dk1"/>
              </a:solidFill>
              <a:uFillTx/>
              <a:latin typeface="Calibri"/>
            </a:endParaRPr>
          </a:p>
          <a:p>
            <a:pPr marL="343080" indent="-343080" defTabSz="914400">
              <a:lnSpc>
                <a:spcPct val="100000"/>
              </a:lnSpc>
              <a:spcBef>
                <a:spcPts val="570"/>
              </a:spcBef>
              <a:buClr>
                <a:srgbClr val="1f497d"/>
              </a:buClr>
              <a:buFont typeface="Arial"/>
              <a:buChar char="•"/>
              <a:tabLst>
                <a:tab algn="l" pos="0"/>
              </a:tabLst>
            </a:pPr>
            <a:r>
              <a:rPr b="0" lang="ru-RU" sz="2850" strike="noStrike" u="none">
                <a:solidFill>
                  <a:srgbClr val="1f497d"/>
                </a:solidFill>
                <a:uFillTx/>
                <a:latin typeface="Georgia"/>
              </a:rPr>
              <a:t>организованные группы болельщиков</a:t>
            </a:r>
            <a:endParaRPr b="0" lang="ru-RU" sz="2850" strike="noStrike" u="none">
              <a:solidFill>
                <a:schemeClr val="dk1"/>
              </a:solidFill>
              <a:uFillTx/>
              <a:latin typeface="Calibri"/>
            </a:endParaRPr>
          </a:p>
          <a:p>
            <a:pPr marL="343080" indent="-343080" defTabSz="914400">
              <a:lnSpc>
                <a:spcPct val="100000"/>
              </a:lnSpc>
              <a:spcBef>
                <a:spcPts val="570"/>
              </a:spcBef>
              <a:buClr>
                <a:srgbClr val="1f497d"/>
              </a:buClr>
              <a:buFont typeface="Arial"/>
              <a:buChar char="•"/>
              <a:tabLst>
                <a:tab algn="l" pos="0"/>
              </a:tabLst>
            </a:pPr>
            <a:r>
              <a:rPr b="0" lang="ru-RU" sz="2850" strike="noStrike" u="none">
                <a:solidFill>
                  <a:srgbClr val="1f497d"/>
                </a:solidFill>
                <a:uFillTx/>
                <a:latin typeface="Georgia"/>
              </a:rPr>
              <a:t>массовые драки, погромы, блокирование транспорта, использование оружия</a:t>
            </a:r>
            <a:endParaRPr b="0" lang="ru-RU" sz="2850" strike="noStrike" u="none">
              <a:solidFill>
                <a:schemeClr val="dk1"/>
              </a:solidFill>
              <a:uFillTx/>
              <a:latin typeface="Calibri"/>
            </a:endParaRPr>
          </a:p>
          <a:p>
            <a:pPr marL="343080" indent="-343080" defTabSz="914400">
              <a:lnSpc>
                <a:spcPct val="100000"/>
              </a:lnSpc>
              <a:spcBef>
                <a:spcPts val="570"/>
              </a:spcBef>
              <a:buClr>
                <a:srgbClr val="1f497d"/>
              </a:buClr>
              <a:buFont typeface="Arial"/>
              <a:buChar char="•"/>
              <a:tabLst>
                <a:tab algn="l" pos="0"/>
              </a:tabLst>
            </a:pPr>
            <a:r>
              <a:rPr b="0" lang="ru-RU" sz="2850" strike="noStrike" u="none">
                <a:solidFill>
                  <a:srgbClr val="1f497d"/>
                </a:solidFill>
                <a:uFillTx/>
                <a:latin typeface="Georgia"/>
              </a:rPr>
              <a:t>действия часто носят спланированный характер, сопровождаются призывами к насилию</a:t>
            </a:r>
            <a:endParaRPr b="0" lang="ru-RU" sz="2850" strike="noStrike" u="none">
              <a:solidFill>
                <a:schemeClr val="dk1"/>
              </a:solidFill>
              <a:uFillTx/>
              <a:latin typeface="Calibri"/>
            </a:endParaRPr>
          </a:p>
          <a:p>
            <a:pPr indent="0" defTabSz="914400">
              <a:lnSpc>
                <a:spcPct val="100000"/>
              </a:lnSpc>
              <a:spcBef>
                <a:spcPts val="570"/>
              </a:spcBef>
              <a:buNone/>
              <a:tabLst>
                <a:tab algn="l" pos="0"/>
              </a:tabLst>
            </a:pPr>
            <a:endParaRPr b="0" lang="ru-RU" sz="2850" strike="noStrike" u="none">
              <a:solidFill>
                <a:schemeClr val="dk1"/>
              </a:solidFill>
              <a:uFillTx/>
              <a:latin typeface="Calibri"/>
            </a:endParaRPr>
          </a:p>
        </p:txBody>
      </p:sp>
      <p:sp>
        <p:nvSpPr>
          <p:cNvPr id="108" name="Прямоугольник 3"/>
          <p:cNvSpPr/>
          <p:nvPr/>
        </p:nvSpPr>
        <p:spPr>
          <a:xfrm>
            <a:off x="540000" y="5661360"/>
            <a:ext cx="9000720" cy="3031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defTabSz="914400">
              <a:lnSpc>
                <a:spcPct val="100000"/>
              </a:lnSpc>
            </a:pPr>
            <a:r>
              <a:rPr b="0" lang="ru-RU" sz="1400" strike="noStrike" u="none">
                <a:solidFill>
                  <a:srgbClr val="ff0000"/>
                </a:solidFill>
                <a:uFillTx/>
                <a:latin typeface="Georgia"/>
              </a:rPr>
              <a:t>Прим. Экстремистские организации запрещены законодательно на территории РФ*</a:t>
            </a:r>
            <a:endParaRPr b="0" lang="ru-RU" sz="14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PlaceHolder 1"/>
          <p:cNvSpPr>
            <a:spLocks noGrp="1"/>
          </p:cNvSpPr>
          <p:nvPr>
            <p:ph type="title"/>
          </p:nvPr>
        </p:nvSpPr>
        <p:spPr>
          <a:xfrm>
            <a:off x="467640" y="-171720"/>
            <a:ext cx="8229240" cy="114264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p>
            <a:pPr indent="0" algn="ctr" defTabSz="914400">
              <a:lnSpc>
                <a:spcPct val="100000"/>
              </a:lnSpc>
              <a:buNone/>
            </a:pPr>
            <a:r>
              <a:rPr b="1" lang="ru-RU" sz="2400" strike="noStrike" u="none">
                <a:solidFill>
                  <a:srgbClr val="1f497d"/>
                </a:solidFill>
                <a:uFillTx/>
                <a:latin typeface="Georgia"/>
              </a:rPr>
              <a:t>По характеру действий и признаки вовлеченности</a:t>
            </a:r>
            <a:endParaRPr b="0" lang="ru-RU" sz="2400" strike="noStrike" u="none">
              <a:solidFill>
                <a:schemeClr val="dk1"/>
              </a:solidFill>
              <a:uFillTx/>
              <a:latin typeface="Calibri"/>
            </a:endParaRPr>
          </a:p>
        </p:txBody>
      </p:sp>
      <p:sp>
        <p:nvSpPr>
          <p:cNvPr id="110" name="PlaceHolder 2"/>
          <p:cNvSpPr>
            <a:spLocks noGrp="1"/>
          </p:cNvSpPr>
          <p:nvPr>
            <p:ph/>
          </p:nvPr>
        </p:nvSpPr>
        <p:spPr>
          <a:xfrm>
            <a:off x="323640" y="1124640"/>
            <a:ext cx="8229240" cy="452556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Autofit/>
          </a:bodyPr>
          <a:p>
            <a:pPr indent="0" defTabSz="914400">
              <a:lnSpc>
                <a:spcPct val="100000"/>
              </a:lnSpc>
              <a:spcBef>
                <a:spcPts val="400"/>
              </a:spcBef>
              <a:buNone/>
              <a:tabLst>
                <a:tab algn="l" pos="0"/>
              </a:tabLst>
            </a:pPr>
            <a:r>
              <a:rPr b="1" lang="ru-RU" sz="2000" strike="noStrike" u="none">
                <a:solidFill>
                  <a:srgbClr val="1f497d"/>
                </a:solidFill>
                <a:uFillTx/>
                <a:latin typeface="Georgia"/>
              </a:rPr>
              <a:t>Три составляющие:</a:t>
            </a:r>
            <a:endParaRPr b="0" lang="ru-RU" sz="2000" strike="noStrike" u="none">
              <a:solidFill>
                <a:schemeClr val="dk1"/>
              </a:solidFill>
              <a:uFillTx/>
              <a:latin typeface="Calibri"/>
            </a:endParaRPr>
          </a:p>
          <a:p>
            <a:pPr marL="343080" indent="-343080" defTabSz="914400">
              <a:lnSpc>
                <a:spcPct val="100000"/>
              </a:lnSpc>
              <a:spcBef>
                <a:spcPts val="400"/>
              </a:spcBef>
              <a:buClr>
                <a:srgbClr val="1f497d"/>
              </a:buClr>
              <a:buFont typeface="Arial"/>
              <a:buChar char="•"/>
              <a:tabLst>
                <a:tab algn="l" pos="0"/>
              </a:tabLst>
            </a:pPr>
            <a:r>
              <a:rPr b="0" lang="ru-RU" sz="2000" strike="noStrike" u="none">
                <a:solidFill>
                  <a:srgbClr val="1f497d"/>
                </a:solidFill>
                <a:uFillTx/>
                <a:latin typeface="Georgia"/>
              </a:rPr>
              <a:t>Организационная – создание структур, финансирование</a:t>
            </a:r>
            <a:endParaRPr b="0" lang="ru-RU" sz="2000" strike="noStrike" u="none">
              <a:solidFill>
                <a:schemeClr val="dk1"/>
              </a:solidFill>
              <a:uFillTx/>
              <a:latin typeface="Calibri"/>
            </a:endParaRPr>
          </a:p>
          <a:p>
            <a:pPr marL="343080" indent="-343080" defTabSz="914400">
              <a:lnSpc>
                <a:spcPct val="100000"/>
              </a:lnSpc>
              <a:spcBef>
                <a:spcPts val="400"/>
              </a:spcBef>
              <a:buClr>
                <a:srgbClr val="1f497d"/>
              </a:buClr>
              <a:buFont typeface="Arial"/>
              <a:buChar char="•"/>
              <a:tabLst>
                <a:tab algn="l" pos="0"/>
              </a:tabLst>
            </a:pPr>
            <a:r>
              <a:rPr b="0" lang="ru-RU" sz="2000" strike="noStrike" u="none">
                <a:solidFill>
                  <a:srgbClr val="1f497d"/>
                </a:solidFill>
                <a:uFillTx/>
                <a:latin typeface="Georgia"/>
              </a:rPr>
              <a:t>Информационно-пропагандистская – вербовка через интернет (85% случаев)</a:t>
            </a:r>
            <a:endParaRPr b="0" lang="ru-RU" sz="2000" strike="noStrike" u="none">
              <a:solidFill>
                <a:schemeClr val="dk1"/>
              </a:solidFill>
              <a:uFillTx/>
              <a:latin typeface="Calibri"/>
            </a:endParaRPr>
          </a:p>
          <a:p>
            <a:pPr marL="343080" indent="-343080" defTabSz="914400">
              <a:lnSpc>
                <a:spcPct val="100000"/>
              </a:lnSpc>
              <a:spcBef>
                <a:spcPts val="400"/>
              </a:spcBef>
              <a:buClr>
                <a:srgbClr val="1f497d"/>
              </a:buClr>
              <a:buFont typeface="Arial"/>
              <a:buChar char="•"/>
              <a:tabLst>
                <a:tab algn="l" pos="0"/>
              </a:tabLst>
            </a:pPr>
            <a:r>
              <a:rPr b="0" lang="ru-RU" sz="2000" strike="noStrike" u="none">
                <a:solidFill>
                  <a:srgbClr val="1f497d"/>
                </a:solidFill>
                <a:uFillTx/>
                <a:latin typeface="Georgia"/>
              </a:rPr>
              <a:t>Насильственная – хулиганство, погромы, нападения, массовые беспорядки</a:t>
            </a:r>
            <a:endParaRPr b="0" lang="ru-RU" sz="2000" strike="noStrike" u="none">
              <a:solidFill>
                <a:schemeClr val="dk1"/>
              </a:solidFill>
              <a:uFillTx/>
              <a:latin typeface="Calibri"/>
            </a:endParaRPr>
          </a:p>
          <a:p>
            <a:pPr indent="0" defTabSz="914400">
              <a:lnSpc>
                <a:spcPct val="100000"/>
              </a:lnSpc>
              <a:spcBef>
                <a:spcPts val="400"/>
              </a:spcBef>
              <a:buNone/>
              <a:tabLst>
                <a:tab algn="l" pos="0"/>
              </a:tabLst>
            </a:pPr>
            <a:endParaRPr b="0" lang="ru-RU" sz="2000" strike="noStrike" u="none">
              <a:solidFill>
                <a:schemeClr val="dk1"/>
              </a:solidFill>
              <a:uFillTx/>
              <a:latin typeface="Calibri"/>
            </a:endParaRPr>
          </a:p>
          <a:p>
            <a:pPr indent="0" defTabSz="914400">
              <a:lnSpc>
                <a:spcPct val="100000"/>
              </a:lnSpc>
              <a:spcBef>
                <a:spcPts val="400"/>
              </a:spcBef>
              <a:buNone/>
              <a:tabLst>
                <a:tab algn="l" pos="0"/>
              </a:tabLst>
            </a:pPr>
            <a:r>
              <a:rPr b="1" lang="ru-RU" sz="2000" strike="noStrike" u="none">
                <a:solidFill>
                  <a:srgbClr val="1f497d"/>
                </a:solidFill>
                <a:uFillTx/>
                <a:latin typeface="Georgia"/>
              </a:rPr>
              <a:t>Признаки:</a:t>
            </a:r>
            <a:endParaRPr b="0" lang="ru-RU" sz="2000" strike="noStrike" u="none">
              <a:solidFill>
                <a:schemeClr val="dk1"/>
              </a:solidFill>
              <a:uFillTx/>
              <a:latin typeface="Calibri"/>
            </a:endParaRPr>
          </a:p>
          <a:p>
            <a:pPr marL="343080" indent="-343080" defTabSz="914400">
              <a:lnSpc>
                <a:spcPct val="100000"/>
              </a:lnSpc>
              <a:spcBef>
                <a:spcPts val="400"/>
              </a:spcBef>
              <a:buClr>
                <a:srgbClr val="1f497d"/>
              </a:buClr>
              <a:buFont typeface="Arial"/>
              <a:buChar char="•"/>
              <a:tabLst>
                <a:tab algn="l" pos="0"/>
              </a:tabLst>
            </a:pPr>
            <a:r>
              <a:rPr b="0" lang="ru-RU" sz="2000" strike="noStrike" u="none">
                <a:solidFill>
                  <a:srgbClr val="1f497d"/>
                </a:solidFill>
                <a:uFillTx/>
                <a:latin typeface="Georgia"/>
              </a:rPr>
              <a:t>публичная поддержка экстремистских лозунгов</a:t>
            </a:r>
            <a:endParaRPr b="0" lang="ru-RU" sz="2000" strike="noStrike" u="none">
              <a:solidFill>
                <a:schemeClr val="dk1"/>
              </a:solidFill>
              <a:uFillTx/>
              <a:latin typeface="Calibri"/>
            </a:endParaRPr>
          </a:p>
          <a:p>
            <a:pPr marL="343080" indent="-343080" defTabSz="914400">
              <a:lnSpc>
                <a:spcPct val="100000"/>
              </a:lnSpc>
              <a:spcBef>
                <a:spcPts val="400"/>
              </a:spcBef>
              <a:buClr>
                <a:srgbClr val="1f497d"/>
              </a:buClr>
              <a:buFont typeface="Arial"/>
              <a:buChar char="•"/>
              <a:tabLst>
                <a:tab algn="l" pos="0"/>
              </a:tabLst>
            </a:pPr>
            <a:r>
              <a:rPr b="0" lang="ru-RU" sz="2000" strike="noStrike" u="none">
                <a:solidFill>
                  <a:srgbClr val="1f497d"/>
                </a:solidFill>
                <a:uFillTx/>
                <a:latin typeface="Georgia"/>
              </a:rPr>
              <a:t>планирование акций, хранение оружия</a:t>
            </a:r>
            <a:endParaRPr b="0" lang="ru-RU" sz="2000" strike="noStrike" u="none">
              <a:solidFill>
                <a:schemeClr val="dk1"/>
              </a:solidFill>
              <a:uFillTx/>
              <a:latin typeface="Calibri"/>
            </a:endParaRPr>
          </a:p>
          <a:p>
            <a:pPr marL="343080" indent="-343080" defTabSz="914400">
              <a:lnSpc>
                <a:spcPct val="100000"/>
              </a:lnSpc>
              <a:spcBef>
                <a:spcPts val="400"/>
              </a:spcBef>
              <a:buClr>
                <a:srgbClr val="1f497d"/>
              </a:buClr>
              <a:buFont typeface="Arial"/>
              <a:buChar char="•"/>
              <a:tabLst>
                <a:tab algn="l" pos="0"/>
              </a:tabLst>
            </a:pPr>
            <a:r>
              <a:rPr b="0" lang="ru-RU" sz="2000" strike="noStrike" u="none">
                <a:solidFill>
                  <a:srgbClr val="1f497d"/>
                </a:solidFill>
                <a:uFillTx/>
                <a:latin typeface="Georgia"/>
              </a:rPr>
              <a:t>связи с иностранными НКО</a:t>
            </a:r>
            <a:endParaRPr b="0" lang="ru-RU" sz="2000" strike="noStrike" u="none">
              <a:solidFill>
                <a:schemeClr val="dk1"/>
              </a:solidFill>
              <a:uFillTx/>
              <a:latin typeface="Calibri"/>
            </a:endParaRPr>
          </a:p>
          <a:p>
            <a:pPr indent="0" defTabSz="914400">
              <a:lnSpc>
                <a:spcPct val="100000"/>
              </a:lnSpc>
              <a:spcBef>
                <a:spcPts val="400"/>
              </a:spcBef>
              <a:buNone/>
              <a:tabLst>
                <a:tab algn="l" pos="0"/>
              </a:tabLst>
            </a:pPr>
            <a:endParaRPr b="0" lang="ru-RU" sz="2000" strike="noStrike" u="none">
              <a:solidFill>
                <a:schemeClr val="dk1"/>
              </a:solidFill>
              <a:uFillTx/>
              <a:latin typeface="Calibri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PlaceHolder 1"/>
          <p:cNvSpPr>
            <a:spLocks noGrp="1"/>
          </p:cNvSpPr>
          <p:nvPr>
            <p:ph type="title"/>
          </p:nvPr>
        </p:nvSpPr>
        <p:spPr>
          <a:xfrm>
            <a:off x="94680" y="-99720"/>
            <a:ext cx="8938080" cy="114264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p>
            <a:pPr indent="0" algn="ctr" defTabSz="914400">
              <a:lnSpc>
                <a:spcPct val="100000"/>
              </a:lnSpc>
              <a:buNone/>
            </a:pPr>
            <a:r>
              <a:rPr b="1" lang="ru-RU" sz="2800" strike="noStrike" u="none">
                <a:solidFill>
                  <a:srgbClr val="1f497d"/>
                </a:solidFill>
                <a:uFillTx/>
                <a:latin typeface="Georgia"/>
              </a:rPr>
              <a:t>Терроризм: понятие, признаки и субъекты</a:t>
            </a:r>
            <a:endParaRPr b="0" lang="ru-RU" sz="2800" strike="noStrike" u="none">
              <a:solidFill>
                <a:schemeClr val="dk1"/>
              </a:solidFill>
              <a:uFillTx/>
              <a:latin typeface="Calibri"/>
            </a:endParaRPr>
          </a:p>
        </p:txBody>
      </p:sp>
      <p:sp>
        <p:nvSpPr>
          <p:cNvPr id="112" name="PlaceHolder 2"/>
          <p:cNvSpPr>
            <a:spLocks noGrp="1"/>
          </p:cNvSpPr>
          <p:nvPr>
            <p:ph/>
          </p:nvPr>
        </p:nvSpPr>
        <p:spPr>
          <a:xfrm>
            <a:off x="323640" y="1124640"/>
            <a:ext cx="8229240" cy="452556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rmAutofit/>
          </a:bodyPr>
          <a:p>
            <a:pPr indent="0" defTabSz="914400">
              <a:lnSpc>
                <a:spcPct val="100000"/>
              </a:lnSpc>
              <a:spcBef>
                <a:spcPts val="400"/>
              </a:spcBef>
              <a:buNone/>
              <a:tabLst>
                <a:tab algn="l" pos="0"/>
              </a:tabLst>
            </a:pPr>
            <a:r>
              <a:rPr b="1" lang="ru-RU" sz="2000" strike="noStrike" u="none">
                <a:solidFill>
                  <a:srgbClr val="1f497d"/>
                </a:solidFill>
                <a:uFillTx/>
                <a:latin typeface="Georgia"/>
              </a:rPr>
              <a:t>Что понимается под террористическим актом?</a:t>
            </a:r>
            <a:endParaRPr b="0" lang="ru-RU" sz="2000" strike="noStrike" u="none">
              <a:solidFill>
                <a:schemeClr val="dk1"/>
              </a:solidFill>
              <a:uFillTx/>
              <a:latin typeface="Calibri"/>
            </a:endParaRPr>
          </a:p>
          <a:p>
            <a:pPr indent="0" defTabSz="914400">
              <a:lnSpc>
                <a:spcPct val="100000"/>
              </a:lnSpc>
              <a:spcBef>
                <a:spcPts val="400"/>
              </a:spcBef>
              <a:buNone/>
              <a:tabLst>
                <a:tab algn="l" pos="0"/>
              </a:tabLst>
            </a:pPr>
            <a:r>
              <a:rPr b="1" lang="ru-RU" sz="2000" strike="noStrike" u="none">
                <a:solidFill>
                  <a:srgbClr val="1f497d"/>
                </a:solidFill>
                <a:uFillTx/>
                <a:latin typeface="Georgia"/>
              </a:rPr>
              <a:t>Устойчивые признаки терроризма:</a:t>
            </a:r>
            <a:endParaRPr b="0" lang="ru-RU" sz="2000" strike="noStrike" u="none">
              <a:solidFill>
                <a:schemeClr val="dk1"/>
              </a:solidFill>
              <a:uFillTx/>
              <a:latin typeface="Calibri"/>
            </a:endParaRPr>
          </a:p>
          <a:p>
            <a:pPr marL="343080" indent="-343080" defTabSz="914400">
              <a:lnSpc>
                <a:spcPct val="100000"/>
              </a:lnSpc>
              <a:spcBef>
                <a:spcPts val="400"/>
              </a:spcBef>
              <a:buClr>
                <a:srgbClr val="1f497d"/>
              </a:buClr>
              <a:buFont typeface="Arial"/>
              <a:buChar char="•"/>
              <a:tabLst>
                <a:tab algn="l" pos="0"/>
              </a:tabLst>
            </a:pPr>
            <a:r>
              <a:rPr b="0" lang="ru-RU" sz="2000" strike="noStrike" u="none">
                <a:solidFill>
                  <a:srgbClr val="1f497d"/>
                </a:solidFill>
                <a:uFillTx/>
                <a:latin typeface="Georgia"/>
              </a:rPr>
              <a:t>Направленность на достижение политических целей</a:t>
            </a:r>
            <a:endParaRPr b="0" lang="ru-RU" sz="2000" strike="noStrike" u="none">
              <a:solidFill>
                <a:schemeClr val="dk1"/>
              </a:solidFill>
              <a:uFillTx/>
              <a:latin typeface="Calibri"/>
            </a:endParaRPr>
          </a:p>
          <a:p>
            <a:pPr marL="343080" indent="-343080" defTabSz="914400">
              <a:lnSpc>
                <a:spcPct val="100000"/>
              </a:lnSpc>
              <a:spcBef>
                <a:spcPts val="400"/>
              </a:spcBef>
              <a:buClr>
                <a:srgbClr val="1f497d"/>
              </a:buClr>
              <a:buFont typeface="Arial"/>
              <a:buChar char="•"/>
              <a:tabLst>
                <a:tab algn="l" pos="0"/>
              </a:tabLst>
            </a:pPr>
            <a:r>
              <a:rPr b="0" lang="ru-RU" sz="2000" strike="noStrike" u="none">
                <a:solidFill>
                  <a:srgbClr val="1f497d"/>
                </a:solidFill>
                <a:uFillTx/>
                <a:latin typeface="Georgia"/>
              </a:rPr>
              <a:t>Использование насилия и устрашения</a:t>
            </a:r>
            <a:endParaRPr b="0" lang="ru-RU" sz="2000" strike="noStrike" u="none">
              <a:solidFill>
                <a:schemeClr val="dk1"/>
              </a:solidFill>
              <a:uFillTx/>
              <a:latin typeface="Calibri"/>
            </a:endParaRPr>
          </a:p>
          <a:p>
            <a:pPr marL="343080" indent="-343080" defTabSz="914400">
              <a:lnSpc>
                <a:spcPct val="100000"/>
              </a:lnSpc>
              <a:spcBef>
                <a:spcPts val="400"/>
              </a:spcBef>
              <a:buClr>
                <a:srgbClr val="1f497d"/>
              </a:buClr>
              <a:buFont typeface="Arial"/>
              <a:buChar char="•"/>
              <a:tabLst>
                <a:tab algn="l" pos="0"/>
              </a:tabLst>
            </a:pPr>
            <a:r>
              <a:rPr b="0" lang="ru-RU" sz="2000" strike="noStrike" u="none">
                <a:solidFill>
                  <a:srgbClr val="1f497d"/>
                </a:solidFill>
                <a:uFillTx/>
                <a:latin typeface="Georgia"/>
              </a:rPr>
              <a:t>Повышенная общественная опасность</a:t>
            </a:r>
            <a:endParaRPr b="0" lang="ru-RU" sz="2000" strike="noStrike" u="none">
              <a:solidFill>
                <a:schemeClr val="dk1"/>
              </a:solidFill>
              <a:uFillTx/>
              <a:latin typeface="Calibri"/>
            </a:endParaRPr>
          </a:p>
          <a:p>
            <a:pPr marL="343080" indent="-343080" defTabSz="914400">
              <a:lnSpc>
                <a:spcPct val="100000"/>
              </a:lnSpc>
              <a:spcBef>
                <a:spcPts val="400"/>
              </a:spcBef>
              <a:buClr>
                <a:srgbClr val="1f497d"/>
              </a:buClr>
              <a:buFont typeface="Arial"/>
              <a:buChar char="•"/>
              <a:tabLst>
                <a:tab algn="l" pos="0"/>
              </a:tabLst>
            </a:pPr>
            <a:r>
              <a:rPr b="0" lang="ru-RU" sz="2000" strike="noStrike" u="none">
                <a:solidFill>
                  <a:srgbClr val="1f497d"/>
                </a:solidFill>
                <a:uFillTx/>
                <a:latin typeface="Georgia"/>
              </a:rPr>
              <a:t>Противоправный характер</a:t>
            </a:r>
            <a:endParaRPr b="0" lang="ru-RU" sz="2000" strike="noStrike" u="none">
              <a:solidFill>
                <a:schemeClr val="dk1"/>
              </a:solidFill>
              <a:uFillTx/>
              <a:latin typeface="Calibri"/>
            </a:endParaRPr>
          </a:p>
          <a:p>
            <a:pPr marL="343080" indent="-343080" defTabSz="914400">
              <a:lnSpc>
                <a:spcPct val="100000"/>
              </a:lnSpc>
              <a:spcBef>
                <a:spcPts val="400"/>
              </a:spcBef>
              <a:buClr>
                <a:srgbClr val="1f497d"/>
              </a:buClr>
              <a:buFont typeface="Arial"/>
              <a:buChar char="•"/>
              <a:tabLst>
                <a:tab algn="l" pos="0"/>
              </a:tabLst>
            </a:pPr>
            <a:r>
              <a:rPr b="0" lang="ru-RU" sz="2000" strike="noStrike" u="none">
                <a:solidFill>
                  <a:srgbClr val="1f497d"/>
                </a:solidFill>
                <a:uFillTx/>
                <a:latin typeface="Georgia"/>
              </a:rPr>
              <a:t>Опосредованный способ достижения целей</a:t>
            </a:r>
            <a:endParaRPr b="0" lang="ru-RU" sz="2000" strike="noStrike" u="none">
              <a:solidFill>
                <a:schemeClr val="dk1"/>
              </a:solidFill>
              <a:uFillTx/>
              <a:latin typeface="Calibri"/>
            </a:endParaRPr>
          </a:p>
          <a:p>
            <a:pPr marL="343080" indent="-343080" defTabSz="914400">
              <a:lnSpc>
                <a:spcPct val="100000"/>
              </a:lnSpc>
              <a:spcBef>
                <a:spcPts val="400"/>
              </a:spcBef>
              <a:buClr>
                <a:srgbClr val="1f497d"/>
              </a:buClr>
              <a:buFont typeface="Arial"/>
              <a:buChar char="•"/>
              <a:tabLst>
                <a:tab algn="l" pos="0"/>
              </a:tabLst>
            </a:pPr>
            <a:r>
              <a:rPr b="0" lang="ru-RU" sz="2000" strike="noStrike" u="none">
                <a:solidFill>
                  <a:srgbClr val="1f497d"/>
                </a:solidFill>
                <a:uFillTx/>
                <a:latin typeface="Georgia"/>
              </a:rPr>
              <a:t>Конспиративность</a:t>
            </a:r>
            <a:endParaRPr b="0" lang="ru-RU" sz="2000" strike="noStrike" u="none">
              <a:solidFill>
                <a:schemeClr val="dk1"/>
              </a:solidFill>
              <a:uFillTx/>
              <a:latin typeface="Calibri"/>
            </a:endParaRPr>
          </a:p>
          <a:p>
            <a:pPr marL="343080" indent="-343080" defTabSz="914400">
              <a:lnSpc>
                <a:spcPct val="100000"/>
              </a:lnSpc>
              <a:spcBef>
                <a:spcPts val="400"/>
              </a:spcBef>
              <a:buClr>
                <a:srgbClr val="1f497d"/>
              </a:buClr>
              <a:buFont typeface="Arial"/>
              <a:buChar char="•"/>
              <a:tabLst>
                <a:tab algn="l" pos="0"/>
              </a:tabLst>
            </a:pPr>
            <a:r>
              <a:rPr b="0" lang="ru-RU" sz="2000" strike="noStrike" u="none">
                <a:solidFill>
                  <a:srgbClr val="1f497d"/>
                </a:solidFill>
                <a:uFillTx/>
                <a:latin typeface="Georgia"/>
              </a:rPr>
              <a:t>Демонстративность актов терроризма</a:t>
            </a:r>
            <a:endParaRPr b="0" lang="ru-RU" sz="2000" strike="noStrike" u="none">
              <a:solidFill>
                <a:schemeClr val="dk1"/>
              </a:solidFill>
              <a:uFillTx/>
              <a:latin typeface="Calibri"/>
            </a:endParaRPr>
          </a:p>
          <a:p>
            <a:pPr indent="0" defTabSz="914400">
              <a:lnSpc>
                <a:spcPct val="100000"/>
              </a:lnSpc>
              <a:spcBef>
                <a:spcPts val="400"/>
              </a:spcBef>
              <a:buNone/>
              <a:tabLst>
                <a:tab algn="l" pos="0"/>
              </a:tabLst>
            </a:pPr>
            <a:endParaRPr b="0" lang="ru-RU" sz="2000" strike="noStrike" u="none">
              <a:solidFill>
                <a:schemeClr val="dk1"/>
              </a:solidFill>
              <a:uFillTx/>
              <a:latin typeface="Calibri"/>
            </a:endParaRPr>
          </a:p>
          <a:p>
            <a:pPr indent="0" defTabSz="914400">
              <a:lnSpc>
                <a:spcPct val="100000"/>
              </a:lnSpc>
              <a:spcBef>
                <a:spcPts val="281"/>
              </a:spcBef>
              <a:buNone/>
              <a:tabLst>
                <a:tab algn="l" pos="0"/>
              </a:tabLst>
            </a:pPr>
            <a:r>
              <a:rPr b="0" lang="ru-RU" sz="1400" strike="noStrike" u="none">
                <a:solidFill>
                  <a:srgbClr val="ff0000"/>
                </a:solidFill>
                <a:uFillTx/>
                <a:latin typeface="Georgia"/>
              </a:rPr>
              <a:t>Прим. </a:t>
            </a:r>
            <a:r>
              <a:rPr b="1" lang="ru-RU" sz="1400" strike="noStrike" u="none">
                <a:solidFill>
                  <a:srgbClr val="ff0000"/>
                </a:solidFill>
                <a:uFillTx/>
                <a:latin typeface="Georgia"/>
              </a:rPr>
              <a:t>УК РФ Ст. 205. «Террористический акт»</a:t>
            </a:r>
            <a:endParaRPr b="0" lang="ru-RU" sz="1400" strike="noStrike" u="none">
              <a:solidFill>
                <a:schemeClr val="dk1"/>
              </a:solidFill>
              <a:uFillTx/>
              <a:latin typeface="Calibri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PlaceHolder 1"/>
          <p:cNvSpPr>
            <a:spLocks noGrp="1"/>
          </p:cNvSpPr>
          <p:nvPr>
            <p:ph type="title"/>
          </p:nvPr>
        </p:nvSpPr>
        <p:spPr>
          <a:xfrm>
            <a:off x="611640" y="59040"/>
            <a:ext cx="8229240" cy="6526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rmAutofit/>
          </a:bodyPr>
          <a:p>
            <a:pPr indent="0" algn="ctr" defTabSz="914400">
              <a:lnSpc>
                <a:spcPct val="100000"/>
              </a:lnSpc>
              <a:buNone/>
            </a:pPr>
            <a:r>
              <a:rPr b="1" lang="ru-RU" sz="3200" strike="noStrike" u="none">
                <a:solidFill>
                  <a:srgbClr val="1f497d"/>
                </a:solidFill>
                <a:uFillTx/>
                <a:latin typeface="Georgia"/>
              </a:rPr>
              <a:t>ИГИЛ</a:t>
            </a:r>
            <a:endParaRPr b="0" lang="ru-RU" sz="3200" strike="noStrike" u="none">
              <a:solidFill>
                <a:schemeClr val="dk1"/>
              </a:solidFill>
              <a:uFillTx/>
              <a:latin typeface="Calibri"/>
            </a:endParaRPr>
          </a:p>
        </p:txBody>
      </p:sp>
      <p:pic>
        <p:nvPicPr>
          <p:cNvPr id="114" name="Изображение 4" descr=""/>
          <p:cNvPicPr/>
          <p:nvPr/>
        </p:nvPicPr>
        <p:blipFill>
          <a:blip r:embed="rId1">
            <a:alphaModFix amt="20000"/>
          </a:blip>
          <a:stretch/>
        </p:blipFill>
        <p:spPr>
          <a:xfrm>
            <a:off x="35640" y="786240"/>
            <a:ext cx="9127800" cy="521496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115" name="PlaceHolder 2"/>
          <p:cNvSpPr>
            <a:spLocks noGrp="1"/>
          </p:cNvSpPr>
          <p:nvPr>
            <p:ph/>
          </p:nvPr>
        </p:nvSpPr>
        <p:spPr>
          <a:xfrm>
            <a:off x="323640" y="908640"/>
            <a:ext cx="8229240" cy="452556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rmAutofit/>
          </a:bodyPr>
          <a:p>
            <a:pPr indent="0" defTabSz="914400">
              <a:lnSpc>
                <a:spcPct val="100000"/>
              </a:lnSpc>
              <a:spcBef>
                <a:spcPts val="479"/>
              </a:spcBef>
              <a:buNone/>
              <a:tabLst>
                <a:tab algn="l" pos="0"/>
              </a:tabLst>
            </a:pPr>
            <a:r>
              <a:rPr b="1" i="1" lang="en-US" sz="2400" strike="noStrike" u="none">
                <a:solidFill>
                  <a:srgbClr val="ff0000"/>
                </a:solidFill>
                <a:uFillTx/>
                <a:latin typeface="Georgia"/>
              </a:rPr>
              <a:t>ИГИЛ</a:t>
            </a:r>
            <a:r>
              <a:rPr b="0" i="1" lang="en-US" sz="2400" strike="noStrike" u="none">
                <a:solidFill>
                  <a:srgbClr val="ff0000"/>
                </a:solidFill>
                <a:uFillTx/>
                <a:latin typeface="Georgia"/>
              </a:rPr>
              <a:t>—«Исламское государство Ирака и Леванта»</a:t>
            </a:r>
            <a:endParaRPr b="0" lang="ru-RU" sz="2400" strike="noStrike" u="none">
              <a:solidFill>
                <a:schemeClr val="dk1"/>
              </a:solidFill>
              <a:uFillTx/>
              <a:latin typeface="Calibri"/>
            </a:endParaRPr>
          </a:p>
          <a:p>
            <a:pPr marL="343080" indent="-343080" defTabSz="914400">
              <a:lnSpc>
                <a:spcPct val="100000"/>
              </a:lnSpc>
              <a:spcBef>
                <a:spcPts val="479"/>
              </a:spcBef>
              <a:buClr>
                <a:srgbClr val="1f497d"/>
              </a:buClr>
              <a:buFont typeface="Arial"/>
              <a:buChar char="•"/>
              <a:tabLst>
                <a:tab algn="l" pos="0"/>
              </a:tabLst>
            </a:pPr>
            <a:r>
              <a:rPr b="0" i="1" lang="en-US" sz="2400" strike="noStrike" u="none">
                <a:solidFill>
                  <a:schemeClr val="dk2"/>
                </a:solidFill>
                <a:uFillTx/>
                <a:latin typeface="Georgia"/>
              </a:rPr>
              <a:t>Основано в 1999 г</a:t>
            </a:r>
            <a:r>
              <a:rPr b="0" i="1" lang="ru-RU" sz="2400" strike="noStrike" u="none">
                <a:solidFill>
                  <a:schemeClr val="dk2"/>
                </a:solidFill>
                <a:uFillTx/>
                <a:latin typeface="Georgia"/>
              </a:rPr>
              <a:t>.</a:t>
            </a:r>
            <a:r>
              <a:rPr b="0" i="1" lang="en-US" sz="2400" strike="noStrike" u="none">
                <a:solidFill>
                  <a:schemeClr val="dk2"/>
                </a:solidFill>
                <a:uFillTx/>
                <a:latin typeface="Georgia"/>
              </a:rPr>
              <a:t> как «Джамаат ат-Таухид валь-Джихад»  </a:t>
            </a:r>
            <a:endParaRPr b="0" lang="ru-RU" sz="2400" strike="noStrike" u="none">
              <a:solidFill>
                <a:schemeClr val="dk1"/>
              </a:solidFill>
              <a:uFillTx/>
              <a:latin typeface="Calibri"/>
            </a:endParaRPr>
          </a:p>
          <a:p>
            <a:pPr marL="343080" indent="-343080" defTabSz="914400">
              <a:lnSpc>
                <a:spcPct val="100000"/>
              </a:lnSpc>
              <a:spcBef>
                <a:spcPts val="479"/>
              </a:spcBef>
              <a:buClr>
                <a:srgbClr val="1f497d"/>
              </a:buClr>
              <a:buFont typeface="Arial"/>
              <a:buChar char="•"/>
              <a:tabLst>
                <a:tab algn="l" pos="0"/>
              </a:tabLst>
            </a:pPr>
            <a:r>
              <a:rPr b="0" lang="en-US" sz="2400" strike="noStrike" u="none">
                <a:solidFill>
                  <a:schemeClr val="dk2"/>
                </a:solidFill>
                <a:uFillTx/>
                <a:latin typeface="Georgia"/>
              </a:rPr>
              <a:t>Продолжают организовывать теракты по всему миру</a:t>
            </a:r>
            <a:endParaRPr b="0" lang="ru-RU" sz="2400" strike="noStrike" u="none">
              <a:solidFill>
                <a:schemeClr val="dk1"/>
              </a:solidFill>
              <a:uFillTx/>
              <a:latin typeface="Calibri"/>
            </a:endParaRPr>
          </a:p>
          <a:p>
            <a:pPr indent="0" defTabSz="914400">
              <a:lnSpc>
                <a:spcPct val="100000"/>
              </a:lnSpc>
              <a:spcBef>
                <a:spcPts val="479"/>
              </a:spcBef>
              <a:buNone/>
              <a:tabLst>
                <a:tab algn="l" pos="0"/>
              </a:tabLst>
            </a:pPr>
            <a:endParaRPr b="0" lang="ru-RU" sz="2400" strike="noStrike" u="none">
              <a:solidFill>
                <a:schemeClr val="dk1"/>
              </a:solidFill>
              <a:uFillTx/>
              <a:latin typeface="Calibri"/>
            </a:endParaRPr>
          </a:p>
          <a:p>
            <a:pPr indent="0" defTabSz="914400">
              <a:lnSpc>
                <a:spcPct val="100000"/>
              </a:lnSpc>
              <a:spcBef>
                <a:spcPts val="479"/>
              </a:spcBef>
              <a:buNone/>
              <a:tabLst>
                <a:tab algn="l" pos="0"/>
              </a:tabLst>
            </a:pPr>
            <a:r>
              <a:rPr b="1" lang="en-US" sz="2400" strike="noStrike" u="none">
                <a:solidFill>
                  <a:schemeClr val="dk2"/>
                </a:solidFill>
                <a:uFillTx/>
                <a:latin typeface="Georgia"/>
              </a:rPr>
              <a:t>Цели</a:t>
            </a:r>
            <a:r>
              <a:rPr b="0" lang="en-US" sz="2400" strike="noStrike" u="none">
                <a:solidFill>
                  <a:schemeClr val="dk2"/>
                </a:solidFill>
                <a:uFillTx/>
                <a:latin typeface="Georgia"/>
              </a:rPr>
              <a:t>: создание всемирного теократического государства </a:t>
            </a:r>
            <a:endParaRPr b="0" lang="ru-RU" sz="2400" strike="noStrike" u="none">
              <a:solidFill>
                <a:schemeClr val="dk1"/>
              </a:solidFill>
              <a:uFillTx/>
              <a:latin typeface="Calibri"/>
            </a:endParaRPr>
          </a:p>
          <a:p>
            <a:pPr indent="0" defTabSz="914400">
              <a:lnSpc>
                <a:spcPct val="100000"/>
              </a:lnSpc>
              <a:spcBef>
                <a:spcPts val="479"/>
              </a:spcBef>
              <a:buNone/>
              <a:tabLst>
                <a:tab algn="l" pos="0"/>
              </a:tabLst>
            </a:pPr>
            <a:r>
              <a:rPr b="1" lang="en-US" sz="2400" strike="noStrike" u="none">
                <a:solidFill>
                  <a:schemeClr val="dk2"/>
                </a:solidFill>
                <a:uFillTx/>
                <a:latin typeface="Georgia"/>
              </a:rPr>
              <a:t>Методы</a:t>
            </a:r>
            <a:r>
              <a:rPr b="0" lang="en-US" sz="2400" strike="noStrike" u="none">
                <a:solidFill>
                  <a:schemeClr val="dk2"/>
                </a:solidFill>
                <a:uFillTx/>
                <a:latin typeface="Georgia"/>
              </a:rPr>
              <a:t>: террор, казни, уничтожение памятников, пропаганда  </a:t>
            </a:r>
            <a:endParaRPr b="0" lang="ru-RU" sz="2400" strike="noStrike" u="none">
              <a:solidFill>
                <a:schemeClr val="dk1"/>
              </a:solidFill>
              <a:uFillTx/>
              <a:latin typeface="Calibri"/>
            </a:endParaRPr>
          </a:p>
          <a:p>
            <a:pPr indent="0" defTabSz="914400">
              <a:lnSpc>
                <a:spcPct val="100000"/>
              </a:lnSpc>
              <a:spcBef>
                <a:spcPts val="479"/>
              </a:spcBef>
              <a:buNone/>
              <a:tabLst>
                <a:tab algn="l" pos="0"/>
              </a:tabLst>
            </a:pPr>
            <a:r>
              <a:rPr b="1" lang="en-US" sz="2400" strike="noStrike" u="none">
                <a:solidFill>
                  <a:schemeClr val="dk2"/>
                </a:solidFill>
                <a:uFillTx/>
                <a:latin typeface="Georgia"/>
              </a:rPr>
              <a:t>Сегодня</a:t>
            </a:r>
            <a:r>
              <a:rPr b="0" lang="en-US" sz="2400" strike="noStrike" u="none">
                <a:solidFill>
                  <a:schemeClr val="dk2"/>
                </a:solidFill>
                <a:uFillTx/>
                <a:latin typeface="Georgia"/>
              </a:rPr>
              <a:t>: подпольная сеть, филиалы в Афганистане и Африке, партизанская тактика </a:t>
            </a:r>
            <a:endParaRPr b="0" lang="ru-RU" sz="2400" strike="noStrike" u="none">
              <a:solidFill>
                <a:schemeClr val="dk1"/>
              </a:solidFill>
              <a:uFillTx/>
              <a:latin typeface="Calibri"/>
            </a:endParaRPr>
          </a:p>
          <a:p>
            <a:pPr indent="0" defTabSz="914400">
              <a:lnSpc>
                <a:spcPct val="100000"/>
              </a:lnSpc>
              <a:spcBef>
                <a:spcPts val="479"/>
              </a:spcBef>
              <a:buNone/>
              <a:tabLst>
                <a:tab algn="l" pos="0"/>
              </a:tabLst>
            </a:pPr>
            <a:endParaRPr b="0" lang="ru-RU" sz="2400" strike="noStrike" u="none">
              <a:solidFill>
                <a:schemeClr val="dk1"/>
              </a:solidFill>
              <a:uFillTx/>
              <a:latin typeface="Calibri"/>
            </a:endParaRPr>
          </a:p>
        </p:txBody>
      </p:sp>
      <p:sp>
        <p:nvSpPr>
          <p:cNvPr id="116" name="Прямоугольник 5"/>
          <p:cNvSpPr/>
          <p:nvPr/>
        </p:nvSpPr>
        <p:spPr>
          <a:xfrm>
            <a:off x="251280" y="5574600"/>
            <a:ext cx="8712720" cy="3031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defTabSz="914400">
              <a:lnSpc>
                <a:spcPct val="100000"/>
              </a:lnSpc>
            </a:pPr>
            <a:r>
              <a:rPr b="0" lang="ru-RU" sz="1400" strike="noStrike" u="none">
                <a:solidFill>
                  <a:srgbClr val="ff0000"/>
                </a:solidFill>
                <a:uFillTx/>
                <a:latin typeface="Georgia"/>
              </a:rPr>
              <a:t>Прим. Террористическая организация и символика запрещены законодательно на территории РФ*</a:t>
            </a:r>
            <a:endParaRPr b="0" lang="ru-RU" sz="14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PlaceHolder 1"/>
          <p:cNvSpPr>
            <a:spLocks noGrp="1"/>
          </p:cNvSpPr>
          <p:nvPr>
            <p:ph type="title"/>
          </p:nvPr>
        </p:nvSpPr>
        <p:spPr>
          <a:xfrm>
            <a:off x="539640" y="55080"/>
            <a:ext cx="8229240" cy="68544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p>
            <a:pPr indent="0" algn="ctr" defTabSz="914400">
              <a:lnSpc>
                <a:spcPct val="100000"/>
              </a:lnSpc>
              <a:buNone/>
            </a:pPr>
            <a:r>
              <a:rPr b="1" lang="ru-RU" sz="3200" strike="noStrike" u="none">
                <a:solidFill>
                  <a:srgbClr val="1f497d"/>
                </a:solidFill>
                <a:uFillTx/>
                <a:latin typeface="Georgia"/>
              </a:rPr>
              <a:t>Культ убийства</a:t>
            </a:r>
            <a:endParaRPr b="0" lang="ru-RU" sz="3200" strike="noStrike" u="none">
              <a:solidFill>
                <a:schemeClr val="dk1"/>
              </a:solidFill>
              <a:uFillTx/>
              <a:latin typeface="Calibri"/>
            </a:endParaRPr>
          </a:p>
        </p:txBody>
      </p:sp>
      <p:pic>
        <p:nvPicPr>
          <p:cNvPr id="118" name="Изображение 3" descr=""/>
          <p:cNvPicPr/>
          <p:nvPr/>
        </p:nvPicPr>
        <p:blipFill>
          <a:blip r:embed="rId1">
            <a:alphaModFix amt="58000"/>
          </a:blip>
          <a:srcRect l="18647" t="0" r="17448" b="0"/>
          <a:stretch/>
        </p:blipFill>
        <p:spPr>
          <a:xfrm>
            <a:off x="5724000" y="2709000"/>
            <a:ext cx="3456000" cy="328752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119" name="PlaceHolder 2"/>
          <p:cNvSpPr>
            <a:spLocks noGrp="1"/>
          </p:cNvSpPr>
          <p:nvPr>
            <p:ph/>
          </p:nvPr>
        </p:nvSpPr>
        <p:spPr>
          <a:xfrm>
            <a:off x="324000" y="1557000"/>
            <a:ext cx="6679800" cy="404856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Autofit/>
          </a:bodyPr>
          <a:p>
            <a:pPr indent="0" defTabSz="914400">
              <a:lnSpc>
                <a:spcPct val="100000"/>
              </a:lnSpc>
              <a:spcBef>
                <a:spcPts val="360"/>
              </a:spcBef>
              <a:buNone/>
              <a:tabLst>
                <a:tab algn="l" pos="0"/>
              </a:tabLst>
            </a:pPr>
            <a:r>
              <a:rPr b="1" lang="en-US" sz="1800" strike="noStrike" u="none">
                <a:solidFill>
                  <a:schemeClr val="dk2"/>
                </a:solidFill>
                <a:uFillTx/>
                <a:latin typeface="Georgia"/>
              </a:rPr>
              <a:t>Основные участники:</a:t>
            </a:r>
            <a:endParaRPr b="0" lang="ru-RU" sz="1800" strike="noStrike" u="none">
              <a:solidFill>
                <a:schemeClr val="dk1"/>
              </a:solidFill>
              <a:uFillTx/>
              <a:latin typeface="Calibri"/>
            </a:endParaRPr>
          </a:p>
          <a:p>
            <a:pPr marL="343080" indent="-343080" defTabSz="914400">
              <a:lnSpc>
                <a:spcPct val="100000"/>
              </a:lnSpc>
              <a:spcBef>
                <a:spcPts val="360"/>
              </a:spcBef>
              <a:buClr>
                <a:srgbClr val="1f497d"/>
              </a:buClr>
              <a:buFont typeface="Arial"/>
              <a:buChar char="•"/>
              <a:tabLst>
                <a:tab algn="l" pos="0"/>
              </a:tabLst>
            </a:pPr>
            <a:r>
              <a:rPr b="0" i="1" lang="en-US" sz="1800" strike="noStrike" u="none">
                <a:solidFill>
                  <a:schemeClr val="dk2"/>
                </a:solidFill>
                <a:uFillTx/>
                <a:latin typeface="Georgia"/>
              </a:rPr>
              <a:t>«Исследователи»</a:t>
            </a:r>
            <a:r>
              <a:rPr b="0" lang="en-US" sz="1800" strike="noStrike" u="none">
                <a:solidFill>
                  <a:schemeClr val="dk2"/>
                </a:solidFill>
                <a:uFillTx/>
                <a:latin typeface="Georgia"/>
              </a:rPr>
              <a:t> — интересуются криминалистикой, не опасны</a:t>
            </a:r>
            <a:endParaRPr b="0" lang="ru-RU" sz="1800" strike="noStrike" u="none">
              <a:solidFill>
                <a:schemeClr val="dk1"/>
              </a:solidFill>
              <a:uFillTx/>
              <a:latin typeface="Calibri"/>
            </a:endParaRPr>
          </a:p>
          <a:p>
            <a:pPr marL="343080" indent="-343080" defTabSz="914400">
              <a:lnSpc>
                <a:spcPct val="100000"/>
              </a:lnSpc>
              <a:spcBef>
                <a:spcPts val="360"/>
              </a:spcBef>
              <a:buClr>
                <a:srgbClr val="1f497d"/>
              </a:buClr>
              <a:buFont typeface="Arial"/>
              <a:buChar char="•"/>
              <a:tabLst>
                <a:tab algn="l" pos="0"/>
              </a:tabLst>
            </a:pPr>
            <a:r>
              <a:rPr b="0" i="1" lang="en-US" sz="1800" strike="noStrike" u="none">
                <a:solidFill>
                  <a:schemeClr val="dk2"/>
                </a:solidFill>
                <a:uFillTx/>
                <a:latin typeface="Georgia"/>
              </a:rPr>
              <a:t>«Идеализаторы» </a:t>
            </a:r>
            <a:r>
              <a:rPr b="0" lang="en-US" sz="1800" strike="noStrike" u="none">
                <a:solidFill>
                  <a:schemeClr val="dk2"/>
                </a:solidFill>
                <a:uFillTx/>
                <a:latin typeface="Georgia"/>
              </a:rPr>
              <a:t>— романтизируют убийц, самые опасные</a:t>
            </a:r>
            <a:endParaRPr b="0" lang="ru-RU" sz="1800" strike="noStrike" u="none">
              <a:solidFill>
                <a:schemeClr val="dk1"/>
              </a:solidFill>
              <a:uFillTx/>
              <a:latin typeface="Calibri"/>
            </a:endParaRPr>
          </a:p>
          <a:p>
            <a:pPr indent="0" defTabSz="914400">
              <a:lnSpc>
                <a:spcPct val="100000"/>
              </a:lnSpc>
              <a:spcBef>
                <a:spcPts val="360"/>
              </a:spcBef>
              <a:buNone/>
              <a:tabLst>
                <a:tab algn="l" pos="0"/>
              </a:tabLst>
            </a:pPr>
            <a:r>
              <a:rPr b="1" lang="en-US" sz="1800" strike="noStrike" u="none">
                <a:solidFill>
                  <a:schemeClr val="dk2"/>
                </a:solidFill>
                <a:uFillTx/>
                <a:latin typeface="Georgia"/>
              </a:rPr>
              <a:t>Контент</a:t>
            </a:r>
            <a:r>
              <a:rPr b="0" lang="en-US" sz="1800" strike="noStrike" u="none">
                <a:solidFill>
                  <a:schemeClr val="dk2"/>
                </a:solidFill>
                <a:uFillTx/>
                <a:latin typeface="Georgia"/>
              </a:rPr>
              <a:t>: шок-контент, снафф</a:t>
            </a:r>
            <a:r>
              <a:rPr b="0" lang="ru-RU" sz="1800" strike="noStrike" u="none">
                <a:solidFill>
                  <a:schemeClr val="dk2"/>
                </a:solidFill>
                <a:uFillTx/>
                <a:latin typeface="Georgia"/>
              </a:rPr>
              <a:t>-видео</a:t>
            </a:r>
            <a:r>
              <a:rPr b="0" lang="en-US" sz="1800" strike="noStrike" u="none">
                <a:solidFill>
                  <a:schemeClr val="dk2"/>
                </a:solidFill>
                <a:uFillTx/>
                <a:latin typeface="Georgia"/>
              </a:rPr>
              <a:t>, крипипасты, романтизация убийц</a:t>
            </a:r>
            <a:endParaRPr b="0" lang="ru-RU" sz="1800" strike="noStrike" u="none">
              <a:solidFill>
                <a:schemeClr val="dk1"/>
              </a:solidFill>
              <a:uFillTx/>
              <a:latin typeface="Calibri"/>
            </a:endParaRPr>
          </a:p>
          <a:p>
            <a:pPr indent="0" defTabSz="914400">
              <a:lnSpc>
                <a:spcPct val="100000"/>
              </a:lnSpc>
              <a:spcBef>
                <a:spcPts val="360"/>
              </a:spcBef>
              <a:buNone/>
              <a:tabLst>
                <a:tab algn="l" pos="0"/>
              </a:tabLst>
            </a:pPr>
            <a:r>
              <a:rPr b="1" lang="en-US" sz="1800" strike="noStrike" u="none">
                <a:solidFill>
                  <a:schemeClr val="dk2"/>
                </a:solidFill>
                <a:uFillTx/>
                <a:latin typeface="Georgia"/>
              </a:rPr>
              <a:t>Масштаб</a:t>
            </a:r>
            <a:r>
              <a:rPr b="0" lang="en-US" sz="1800" strike="noStrike" u="none">
                <a:solidFill>
                  <a:schemeClr val="dk2"/>
                </a:solidFill>
                <a:uFillTx/>
                <a:latin typeface="Georgia"/>
              </a:rPr>
              <a:t>: до 350 тыс. подписчиков, охваты в 2–4 раза больше</a:t>
            </a:r>
            <a:endParaRPr b="0" lang="ru-RU" sz="1800" strike="noStrike" u="none">
              <a:solidFill>
                <a:schemeClr val="dk1"/>
              </a:solidFill>
              <a:uFillTx/>
              <a:latin typeface="Calibri"/>
            </a:endParaRPr>
          </a:p>
          <a:p>
            <a:pPr indent="0" defTabSz="914400">
              <a:lnSpc>
                <a:spcPct val="100000"/>
              </a:lnSpc>
              <a:spcBef>
                <a:spcPts val="360"/>
              </a:spcBef>
              <a:buNone/>
              <a:tabLst>
                <a:tab algn="l" pos="0"/>
              </a:tabLst>
            </a:pPr>
            <a:r>
              <a:rPr b="1" lang="en-US" sz="1800" strike="noStrike" u="none">
                <a:solidFill>
                  <a:schemeClr val="dk2"/>
                </a:solidFill>
                <a:uFillTx/>
                <a:latin typeface="Georgia"/>
              </a:rPr>
              <a:t>Распространение</a:t>
            </a:r>
            <a:r>
              <a:rPr b="0" lang="en-US" sz="1800" strike="noStrike" u="none">
                <a:solidFill>
                  <a:schemeClr val="dk2"/>
                </a:solidFill>
                <a:uFillTx/>
                <a:latin typeface="Georgia"/>
              </a:rPr>
              <a:t>: ВКонтакте, Telegram</a:t>
            </a:r>
            <a:r>
              <a:rPr b="0" lang="ru-RU" sz="1800" strike="noStrike" u="none">
                <a:solidFill>
                  <a:schemeClr val="dk2"/>
                </a:solidFill>
                <a:uFillTx/>
                <a:latin typeface="Georgia"/>
              </a:rPr>
              <a:t>*</a:t>
            </a:r>
            <a:r>
              <a:rPr b="0" lang="en-US" sz="1800" strike="noStrike" u="none">
                <a:solidFill>
                  <a:schemeClr val="dk2"/>
                </a:solidFill>
                <a:uFillTx/>
                <a:latin typeface="Georgia"/>
              </a:rPr>
              <a:t>, мерч как способ монетизации</a:t>
            </a:r>
            <a:endParaRPr b="0" lang="ru-RU" sz="1800" strike="noStrike" u="none">
              <a:solidFill>
                <a:schemeClr val="dk1"/>
              </a:solidFill>
              <a:uFillTx/>
              <a:latin typeface="Calibri"/>
            </a:endParaRPr>
          </a:p>
          <a:p>
            <a:pPr indent="0" defTabSz="914400">
              <a:lnSpc>
                <a:spcPct val="100000"/>
              </a:lnSpc>
              <a:spcBef>
                <a:spcPts val="360"/>
              </a:spcBef>
              <a:buNone/>
              <a:tabLst>
                <a:tab algn="l" pos="0"/>
              </a:tabLst>
            </a:pPr>
            <a:r>
              <a:rPr b="1" lang="en-US" sz="1800" strike="noStrike" u="none">
                <a:solidFill>
                  <a:schemeClr val="dk2"/>
                </a:solidFill>
                <a:uFillTx/>
                <a:latin typeface="Georgia"/>
              </a:rPr>
              <a:t>Связь с массовыми убийствами</a:t>
            </a:r>
            <a:r>
              <a:rPr b="0" lang="en-US" sz="1800" strike="noStrike" u="none">
                <a:solidFill>
                  <a:schemeClr val="dk2"/>
                </a:solidFill>
                <a:uFillTx/>
                <a:latin typeface="Georgia"/>
              </a:rPr>
              <a:t>: формируют культ смерти и «героев» среди подростков</a:t>
            </a:r>
            <a:br>
              <a:rPr sz="1800"/>
            </a:br>
            <a:br>
              <a:rPr sz="1800"/>
            </a:br>
            <a:r>
              <a:rPr b="0" lang="ru-RU" sz="1400" strike="noStrike" u="none">
                <a:solidFill>
                  <a:srgbClr val="ff0000"/>
                </a:solidFill>
                <a:uFillTx/>
                <a:latin typeface="Georgia"/>
              </a:rPr>
              <a:t> Прим.</a:t>
            </a:r>
            <a:r>
              <a:rPr b="0" lang="en-US" sz="1400" strike="noStrike" u="none">
                <a:solidFill>
                  <a:srgbClr val="ff0000"/>
                </a:solidFill>
                <a:uFillTx/>
                <a:latin typeface="Georgia"/>
              </a:rPr>
              <a:t> Telegram</a:t>
            </a:r>
            <a:r>
              <a:rPr b="0" lang="ru-RU" sz="1400" strike="noStrike" u="none">
                <a:solidFill>
                  <a:srgbClr val="ff0000"/>
                </a:solidFill>
                <a:uFillTx/>
                <a:latin typeface="Georgia"/>
              </a:rPr>
              <a:t>* запрещен на территории РФ</a:t>
            </a:r>
            <a:endParaRPr b="0" lang="ru-RU" sz="1400" strike="noStrike" u="none">
              <a:solidFill>
                <a:schemeClr val="dk1"/>
              </a:solidFill>
              <a:uFillTx/>
              <a:latin typeface="Calibri"/>
            </a:endParaRPr>
          </a:p>
        </p:txBody>
      </p:sp>
      <p:sp>
        <p:nvSpPr>
          <p:cNvPr id="120" name="Текстовое поле 4"/>
          <p:cNvSpPr/>
          <p:nvPr/>
        </p:nvSpPr>
        <p:spPr>
          <a:xfrm>
            <a:off x="251640" y="908640"/>
            <a:ext cx="8453880" cy="9126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defTabSz="914400">
              <a:lnSpc>
                <a:spcPct val="100000"/>
              </a:lnSpc>
              <a:tabLst>
                <a:tab algn="l" pos="0"/>
              </a:tabLst>
            </a:pPr>
            <a:r>
              <a:rPr b="1" lang="en-US" sz="1800" strike="noStrike" u="none">
                <a:solidFill>
                  <a:schemeClr val="dk2"/>
                </a:solidFill>
                <a:uFillTx/>
                <a:latin typeface="Georgia"/>
              </a:rPr>
              <a:t>Культ убийства в соцсетях</a:t>
            </a:r>
            <a:r>
              <a:rPr b="1" lang="ru-RU" sz="1800" strike="noStrike" u="none">
                <a:solidFill>
                  <a:schemeClr val="dk2"/>
                </a:solidFill>
                <a:uFillTx/>
                <a:latin typeface="Georgia"/>
              </a:rPr>
              <a:t>: </a:t>
            </a:r>
            <a:r>
              <a:rPr b="0" i="1" lang="en-US" sz="1800" strike="noStrike" u="none">
                <a:solidFill>
                  <a:schemeClr val="dk2"/>
                </a:solidFill>
                <a:uFillTx/>
                <a:latin typeface="Georgia"/>
              </a:rPr>
              <a:t>Формируется в онлайн-сообществах как идеология</a:t>
            </a:r>
            <a:r>
              <a:rPr b="0" lang="en-US" sz="1800" strike="noStrike" u="none">
                <a:solidFill>
                  <a:schemeClr val="dk2"/>
                </a:solidFill>
                <a:uFillTx/>
                <a:latin typeface="Georgia"/>
              </a:rPr>
              <a:t>: эстетизация смерти, оправдание насилия</a:t>
            </a:r>
            <a:endParaRPr b="0" lang="ru-RU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defTabSz="914400">
              <a:lnSpc>
                <a:spcPct val="100000"/>
              </a:lnSpc>
              <a:tabLst>
                <a:tab algn="l" pos="0"/>
              </a:tabLst>
            </a:pPr>
            <a:endParaRPr b="0" lang="ru-RU" sz="18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PlaceHolder 1"/>
          <p:cNvSpPr>
            <a:spLocks noGrp="1"/>
          </p:cNvSpPr>
          <p:nvPr>
            <p:ph type="title"/>
          </p:nvPr>
        </p:nvSpPr>
        <p:spPr>
          <a:xfrm>
            <a:off x="457920" y="-99360"/>
            <a:ext cx="8229240" cy="9748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rmAutofit/>
          </a:bodyPr>
          <a:p>
            <a:pPr indent="0" algn="ctr" defTabSz="914400">
              <a:lnSpc>
                <a:spcPct val="100000"/>
              </a:lnSpc>
              <a:buNone/>
            </a:pPr>
            <a:r>
              <a:rPr b="1" lang="ru-RU" sz="3200" strike="noStrike" u="none">
                <a:solidFill>
                  <a:srgbClr val="1f497d"/>
                </a:solidFill>
                <a:uFillTx/>
                <a:latin typeface="Georgia"/>
              </a:rPr>
              <a:t>Колумбайн</a:t>
            </a:r>
            <a:endParaRPr b="0" lang="ru-RU" sz="3200" strike="noStrike" u="none">
              <a:solidFill>
                <a:schemeClr val="dk1"/>
              </a:solidFill>
              <a:uFillTx/>
              <a:latin typeface="Calibri"/>
            </a:endParaRPr>
          </a:p>
        </p:txBody>
      </p:sp>
      <p:pic>
        <p:nvPicPr>
          <p:cNvPr id="122" name="Изображение 3" descr=""/>
          <p:cNvPicPr/>
          <p:nvPr/>
        </p:nvPicPr>
        <p:blipFill>
          <a:blip r:embed="rId1">
            <a:alphaModFix amt="8000"/>
          </a:blip>
          <a:stretch/>
        </p:blipFill>
        <p:spPr>
          <a:xfrm>
            <a:off x="720" y="740520"/>
            <a:ext cx="9142200" cy="533952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123" name="PlaceHolder 2"/>
          <p:cNvSpPr>
            <a:spLocks noGrp="1"/>
          </p:cNvSpPr>
          <p:nvPr>
            <p:ph/>
          </p:nvPr>
        </p:nvSpPr>
        <p:spPr>
          <a:xfrm>
            <a:off x="395640" y="1916280"/>
            <a:ext cx="8117640" cy="36370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rmAutofit fontScale="92500" lnSpcReduction="9999"/>
          </a:bodyPr>
          <a:p>
            <a:pPr indent="0" defTabSz="914400">
              <a:lnSpc>
                <a:spcPct val="100000"/>
              </a:lnSpc>
              <a:spcBef>
                <a:spcPts val="360"/>
              </a:spcBef>
              <a:buNone/>
              <a:tabLst>
                <a:tab algn="l" pos="0"/>
              </a:tabLst>
            </a:pPr>
            <a:r>
              <a:rPr b="1" lang="en-US" sz="1800" strike="noStrike" u="none">
                <a:solidFill>
                  <a:schemeClr val="dk2"/>
                </a:solidFill>
                <a:uFillTx/>
                <a:latin typeface="Georgia"/>
              </a:rPr>
              <a:t>Причины распространения</a:t>
            </a:r>
            <a:r>
              <a:rPr b="0" lang="en-US" sz="1800" strike="noStrike" u="none">
                <a:solidFill>
                  <a:schemeClr val="dk2"/>
                </a:solidFill>
                <a:uFillTx/>
                <a:latin typeface="Georgia"/>
              </a:rPr>
              <a:t>: месть за унижения, акцент СМИ на личностях преступников, создание сценария для подражания.</a:t>
            </a:r>
            <a:endParaRPr b="0" lang="ru-RU" sz="1800" strike="noStrike" u="none">
              <a:solidFill>
                <a:schemeClr val="dk1"/>
              </a:solidFill>
              <a:uFillTx/>
              <a:latin typeface="Calibri"/>
            </a:endParaRPr>
          </a:p>
          <a:p>
            <a:pPr indent="0" defTabSz="914400">
              <a:lnSpc>
                <a:spcPct val="100000"/>
              </a:lnSpc>
              <a:spcBef>
                <a:spcPts val="360"/>
              </a:spcBef>
              <a:buNone/>
              <a:tabLst>
                <a:tab algn="l" pos="0"/>
              </a:tabLst>
            </a:pPr>
            <a:endParaRPr b="0" lang="ru-RU" sz="1800" strike="noStrike" u="none">
              <a:solidFill>
                <a:schemeClr val="dk1"/>
              </a:solidFill>
              <a:uFillTx/>
              <a:latin typeface="Calibri"/>
            </a:endParaRPr>
          </a:p>
          <a:p>
            <a:pPr indent="0" defTabSz="914400">
              <a:lnSpc>
                <a:spcPct val="100000"/>
              </a:lnSpc>
              <a:spcBef>
                <a:spcPts val="360"/>
              </a:spcBef>
              <a:buNone/>
              <a:tabLst>
                <a:tab algn="l" pos="0"/>
              </a:tabLst>
            </a:pPr>
            <a:r>
              <a:rPr b="1" lang="en-US" sz="1800" strike="noStrike" u="none">
                <a:solidFill>
                  <a:schemeClr val="dk2"/>
                </a:solidFill>
                <a:uFillTx/>
                <a:latin typeface="Georgia"/>
              </a:rPr>
              <a:t>Россия</a:t>
            </a:r>
            <a:r>
              <a:rPr b="0" lang="en-US" sz="1800" strike="noStrike" u="none">
                <a:solidFill>
                  <a:schemeClr val="dk2"/>
                </a:solidFill>
                <a:uFillTx/>
                <a:latin typeface="Georgia"/>
              </a:rPr>
              <a:t>: 662 сообщества во «ВКонтакте», 430 тыс. подписчиков. Трагедии в Казани (9 погибших) и Перми (6 погибших).</a:t>
            </a:r>
            <a:endParaRPr b="0" lang="ru-RU" sz="1800" strike="noStrike" u="none">
              <a:solidFill>
                <a:schemeClr val="dk1"/>
              </a:solidFill>
              <a:uFillTx/>
              <a:latin typeface="Calibri"/>
            </a:endParaRPr>
          </a:p>
          <a:p>
            <a:pPr indent="0" defTabSz="914400">
              <a:lnSpc>
                <a:spcPct val="100000"/>
              </a:lnSpc>
              <a:spcBef>
                <a:spcPts val="360"/>
              </a:spcBef>
              <a:buNone/>
              <a:tabLst>
                <a:tab algn="l" pos="0"/>
              </a:tabLst>
            </a:pPr>
            <a:r>
              <a:rPr b="1" lang="en-US" sz="1800" strike="noStrike" u="none">
                <a:solidFill>
                  <a:schemeClr val="dk2"/>
                </a:solidFill>
                <a:uFillTx/>
                <a:latin typeface="Georgia"/>
              </a:rPr>
              <a:t>Идеология</a:t>
            </a:r>
            <a:r>
              <a:rPr b="0" lang="en-US" sz="1800" strike="noStrike" u="none">
                <a:solidFill>
                  <a:schemeClr val="dk2"/>
                </a:solidFill>
                <a:uFillTx/>
                <a:latin typeface="Georgia"/>
              </a:rPr>
              <a:t>: ущербность + превосходство (уничтожение «биомусора»). Сближение с нацизмом.</a:t>
            </a:r>
            <a:endParaRPr b="0" lang="ru-RU" sz="1800" strike="noStrike" u="none">
              <a:solidFill>
                <a:schemeClr val="dk1"/>
              </a:solidFill>
              <a:uFillTx/>
              <a:latin typeface="Calibri"/>
            </a:endParaRPr>
          </a:p>
          <a:p>
            <a:pPr indent="0" defTabSz="914400">
              <a:lnSpc>
                <a:spcPct val="100000"/>
              </a:lnSpc>
              <a:spcBef>
                <a:spcPts val="360"/>
              </a:spcBef>
              <a:buNone/>
              <a:tabLst>
                <a:tab algn="l" pos="0"/>
              </a:tabLst>
            </a:pPr>
            <a:endParaRPr b="0" lang="ru-RU" sz="1800" strike="noStrike" u="none">
              <a:solidFill>
                <a:schemeClr val="dk1"/>
              </a:solidFill>
              <a:uFillTx/>
              <a:latin typeface="Calibri"/>
            </a:endParaRPr>
          </a:p>
          <a:p>
            <a:pPr indent="0" defTabSz="914400">
              <a:lnSpc>
                <a:spcPct val="100000"/>
              </a:lnSpc>
              <a:spcBef>
                <a:spcPts val="360"/>
              </a:spcBef>
              <a:buNone/>
              <a:tabLst>
                <a:tab algn="l" pos="0"/>
              </a:tabLst>
            </a:pPr>
            <a:r>
              <a:rPr b="1" lang="en-US" sz="1800" strike="noStrike" u="none">
                <a:solidFill>
                  <a:schemeClr val="dk2"/>
                </a:solidFill>
                <a:uFillTx/>
                <a:latin typeface="Georgia"/>
              </a:rPr>
              <a:t>Признаки вовлеченности</a:t>
            </a:r>
            <a:r>
              <a:rPr b="0" lang="en-US" sz="1800" strike="noStrike" u="none">
                <a:solidFill>
                  <a:schemeClr val="dk2"/>
                </a:solidFill>
                <a:uFillTx/>
                <a:latin typeface="Georgia"/>
              </a:rPr>
              <a:t>:</a:t>
            </a:r>
            <a:endParaRPr b="0" lang="ru-RU" sz="1800" strike="noStrike" u="none">
              <a:solidFill>
                <a:schemeClr val="dk1"/>
              </a:solidFill>
              <a:uFillTx/>
              <a:latin typeface="Calibri"/>
            </a:endParaRPr>
          </a:p>
          <a:p>
            <a:pPr marL="343080" indent="-343080" defTabSz="914400">
              <a:lnSpc>
                <a:spcPct val="100000"/>
              </a:lnSpc>
              <a:spcBef>
                <a:spcPts val="360"/>
              </a:spcBef>
              <a:buClr>
                <a:srgbClr val="1f497d"/>
              </a:buClr>
              <a:buFont typeface="Arial"/>
              <a:buChar char="•"/>
              <a:tabLst>
                <a:tab algn="l" pos="0"/>
              </a:tabLst>
            </a:pPr>
            <a:r>
              <a:rPr b="0" lang="en-US" sz="1800" strike="noStrike" u="none">
                <a:solidFill>
                  <a:schemeClr val="dk2"/>
                </a:solidFill>
                <a:uFillTx/>
                <a:latin typeface="Georgia"/>
              </a:rPr>
              <a:t>Никнеймы: Харрис, Клиболд, Росляков</a:t>
            </a:r>
            <a:endParaRPr b="0" lang="ru-RU" sz="1800" strike="noStrike" u="none">
              <a:solidFill>
                <a:schemeClr val="dk1"/>
              </a:solidFill>
              <a:uFillTx/>
              <a:latin typeface="Calibri"/>
            </a:endParaRPr>
          </a:p>
          <a:p>
            <a:pPr marL="343080" indent="-343080" defTabSz="914400">
              <a:lnSpc>
                <a:spcPct val="100000"/>
              </a:lnSpc>
              <a:spcBef>
                <a:spcPts val="360"/>
              </a:spcBef>
              <a:buClr>
                <a:srgbClr val="1f497d"/>
              </a:buClr>
              <a:buFont typeface="Arial"/>
              <a:buChar char="•"/>
              <a:tabLst>
                <a:tab algn="l" pos="0"/>
              </a:tabLst>
            </a:pPr>
            <a:r>
              <a:rPr b="0" lang="en-US" sz="1800" strike="noStrike" u="none">
                <a:solidFill>
                  <a:schemeClr val="dk2"/>
                </a:solidFill>
                <a:uFillTx/>
                <a:latin typeface="Georgia"/>
              </a:rPr>
              <a:t>Символика: дата «20 апреля», аббревиатуры NBK, KMFDM, надписи «Ненависть», «Natural selection»</a:t>
            </a:r>
            <a:endParaRPr b="0" lang="ru-RU" sz="1800" strike="noStrike" u="none">
              <a:solidFill>
                <a:schemeClr val="dk1"/>
              </a:solidFill>
              <a:uFillTx/>
              <a:latin typeface="Calibri"/>
            </a:endParaRPr>
          </a:p>
          <a:p>
            <a:pPr marL="343080" indent="-343080" defTabSz="914400">
              <a:lnSpc>
                <a:spcPct val="100000"/>
              </a:lnSpc>
              <a:spcBef>
                <a:spcPts val="360"/>
              </a:spcBef>
              <a:buClr>
                <a:srgbClr val="1f497d"/>
              </a:buClr>
              <a:buFont typeface="Arial"/>
              <a:buChar char="•"/>
              <a:tabLst>
                <a:tab algn="l" pos="0"/>
              </a:tabLst>
            </a:pPr>
            <a:r>
              <a:rPr b="0" lang="en-US" sz="1800" strike="noStrike" u="none">
                <a:solidFill>
                  <a:schemeClr val="dk2"/>
                </a:solidFill>
                <a:uFillTx/>
                <a:latin typeface="Georgia"/>
              </a:rPr>
              <a:t>Черный плащ, интерес к оружию, замкнутость, угрозы</a:t>
            </a:r>
            <a:endParaRPr b="0" lang="ru-RU" sz="1800" strike="noStrike" u="none">
              <a:solidFill>
                <a:schemeClr val="dk1"/>
              </a:solidFill>
              <a:uFillTx/>
              <a:latin typeface="Calibri"/>
            </a:endParaRPr>
          </a:p>
          <a:p>
            <a:pPr indent="0" defTabSz="914400">
              <a:lnSpc>
                <a:spcPct val="100000"/>
              </a:lnSpc>
              <a:spcBef>
                <a:spcPts val="360"/>
              </a:spcBef>
              <a:buNone/>
              <a:tabLst>
                <a:tab algn="l" pos="0"/>
              </a:tabLst>
            </a:pPr>
            <a:endParaRPr b="0" lang="ru-RU" sz="1800" strike="noStrike" u="none">
              <a:solidFill>
                <a:schemeClr val="dk1"/>
              </a:solidFill>
              <a:uFillTx/>
              <a:latin typeface="Calibri"/>
            </a:endParaRPr>
          </a:p>
        </p:txBody>
      </p:sp>
      <p:sp>
        <p:nvSpPr>
          <p:cNvPr id="124" name="Текстовое поле 4"/>
          <p:cNvSpPr/>
          <p:nvPr/>
        </p:nvSpPr>
        <p:spPr>
          <a:xfrm>
            <a:off x="457920" y="908640"/>
            <a:ext cx="8339760" cy="11869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defTabSz="914400">
              <a:lnSpc>
                <a:spcPct val="100000"/>
              </a:lnSpc>
              <a:tabLst>
                <a:tab algn="l" pos="0"/>
              </a:tabLst>
            </a:pPr>
            <a:r>
              <a:rPr b="0" i="1" lang="en-US" sz="1800" strike="noStrike" u="none">
                <a:solidFill>
                  <a:srgbClr val="ff0000"/>
                </a:solidFill>
                <a:uFillTx/>
                <a:latin typeface="Georgia"/>
              </a:rPr>
              <a:t>Название «Колумбайн» связано с бойней, устроенной двумя учениками старших классов 20 апреля 1999 года в школе «Колумбайн» в округе Джефферсон, штат Колорадо, США.</a:t>
            </a:r>
            <a:endParaRPr b="0" lang="ru-RU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defTabSz="914400">
              <a:lnSpc>
                <a:spcPct val="100000"/>
              </a:lnSpc>
              <a:tabLst>
                <a:tab algn="l" pos="0"/>
              </a:tabLst>
            </a:pPr>
            <a:endParaRPr b="0" lang="ru-RU" sz="18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125" name="Прямоугольник 5"/>
          <p:cNvSpPr/>
          <p:nvPr/>
        </p:nvSpPr>
        <p:spPr>
          <a:xfrm>
            <a:off x="467280" y="5661000"/>
            <a:ext cx="8188560" cy="5166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defTabSz="914400">
              <a:lnSpc>
                <a:spcPct val="100000"/>
              </a:lnSpc>
            </a:pPr>
            <a:r>
              <a:rPr b="0" lang="ru-RU" sz="1400" strike="noStrike" u="none">
                <a:solidFill>
                  <a:srgbClr val="ff0000"/>
                </a:solidFill>
                <a:uFillTx/>
                <a:latin typeface="Georgia"/>
              </a:rPr>
              <a:t>Прим. </a:t>
            </a:r>
            <a:r>
              <a:rPr b="0" lang="ru-RU" sz="1400" strike="noStrike" u="none">
                <a:solidFill>
                  <a:srgbClr val="ff0000"/>
                </a:solidFill>
                <a:uFillTx/>
                <a:latin typeface="Georgia"/>
                <a:ea typeface="Roboto Light"/>
              </a:rPr>
              <a:t>МТО </a:t>
            </a:r>
            <a:r>
              <a:rPr b="0" lang="en-US" sz="1400" strike="noStrike" u="none">
                <a:solidFill>
                  <a:srgbClr val="ff0000"/>
                </a:solidFill>
                <a:uFillTx/>
                <a:latin typeface="Georgia"/>
                <a:ea typeface="Roboto Light"/>
              </a:rPr>
              <a:t>«Колумбайн» </a:t>
            </a:r>
            <a:r>
              <a:rPr b="0" lang="ru-RU" sz="1400" strike="noStrike" u="none">
                <a:solidFill>
                  <a:srgbClr val="ff0000"/>
                </a:solidFill>
                <a:uFillTx/>
                <a:latin typeface="Georgia"/>
                <a:ea typeface="Roboto Light"/>
              </a:rPr>
              <a:t>законодательно</a:t>
            </a:r>
            <a:r>
              <a:rPr b="0" lang="en-US" sz="1400" strike="noStrike" u="none">
                <a:solidFill>
                  <a:srgbClr val="ff0000"/>
                </a:solidFill>
                <a:uFillTx/>
                <a:latin typeface="Georgia"/>
                <a:ea typeface="Roboto Light"/>
              </a:rPr>
              <a:t> запрещен</a:t>
            </a:r>
            <a:r>
              <a:rPr b="0" lang="ru-RU" sz="1400" strike="noStrike" u="none">
                <a:solidFill>
                  <a:srgbClr val="ff0000"/>
                </a:solidFill>
                <a:uFillTx/>
                <a:latin typeface="Georgia"/>
                <a:ea typeface="Roboto Light"/>
              </a:rPr>
              <a:t>а на территории РФ</a:t>
            </a:r>
            <a:r>
              <a:rPr b="0" lang="en-US" sz="1400" strike="noStrike" u="none">
                <a:solidFill>
                  <a:srgbClr val="ff0000"/>
                </a:solidFill>
                <a:uFillTx/>
                <a:latin typeface="Georgia"/>
                <a:ea typeface="Roboto Light"/>
              </a:rPr>
              <a:t> как террористическая</a:t>
            </a:r>
            <a:r>
              <a:rPr b="0" lang="ru-RU" sz="1400" strike="noStrike" u="none">
                <a:solidFill>
                  <a:srgbClr val="ff0000"/>
                </a:solidFill>
                <a:uFillTx/>
                <a:latin typeface="Georgia"/>
                <a:ea typeface="Roboto Light"/>
              </a:rPr>
              <a:t>*</a:t>
            </a:r>
            <a:endParaRPr b="0" lang="ru-RU" sz="14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PlaceHolder 1"/>
          <p:cNvSpPr>
            <a:spLocks noGrp="1"/>
          </p:cNvSpPr>
          <p:nvPr>
            <p:ph type="title"/>
          </p:nvPr>
        </p:nvSpPr>
        <p:spPr>
          <a:xfrm>
            <a:off x="395640" y="-171360"/>
            <a:ext cx="8229240" cy="114264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p>
            <a:pPr indent="0" algn="ctr" defTabSz="914400">
              <a:lnSpc>
                <a:spcPct val="100000"/>
              </a:lnSpc>
              <a:buNone/>
            </a:pPr>
            <a:r>
              <a:rPr b="1" lang="ru-RU" sz="2400" strike="noStrike" u="none">
                <a:solidFill>
                  <a:srgbClr val="1f497d"/>
                </a:solidFill>
                <a:uFillTx/>
                <a:latin typeface="Georgia"/>
              </a:rPr>
              <a:t>Вооруженные нападения на учебные заведения в 2026 году</a:t>
            </a:r>
            <a:endParaRPr b="0" lang="ru-RU" sz="2400" strike="noStrike" u="none">
              <a:solidFill>
                <a:schemeClr val="dk1"/>
              </a:solidFill>
              <a:uFillTx/>
              <a:latin typeface="Calibri"/>
            </a:endParaRPr>
          </a:p>
        </p:txBody>
      </p:sp>
      <p:pic>
        <p:nvPicPr>
          <p:cNvPr id="127" name="Объект 3" descr=""/>
          <p:cNvPicPr/>
          <p:nvPr/>
        </p:nvPicPr>
        <p:blipFill>
          <a:blip r:embed="rId1"/>
          <a:stretch/>
        </p:blipFill>
        <p:spPr>
          <a:xfrm>
            <a:off x="323640" y="2133000"/>
            <a:ext cx="8229240" cy="395676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128" name="TextBox 7"/>
          <p:cNvSpPr/>
          <p:nvPr/>
        </p:nvSpPr>
        <p:spPr>
          <a:xfrm>
            <a:off x="611640" y="971640"/>
            <a:ext cx="8053920" cy="44787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defTabSz="914400">
              <a:lnSpc>
                <a:spcPct val="100000"/>
              </a:lnSpc>
            </a:pPr>
            <a:r>
              <a:rPr b="1" lang="ru-RU" sz="1800" strike="noStrike" u="none">
                <a:solidFill>
                  <a:srgbClr val="1f497d"/>
                </a:solidFill>
                <a:uFillTx/>
                <a:latin typeface="Georgia"/>
              </a:rPr>
              <a:t>Этапы развития угроз:  </a:t>
            </a:r>
            <a:endParaRPr b="0" lang="ru-RU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defTabSz="914400">
              <a:lnSpc>
                <a:spcPct val="100000"/>
              </a:lnSpc>
            </a:pPr>
            <a:r>
              <a:rPr b="1" lang="ru-RU" sz="1800" strike="noStrike" u="none">
                <a:solidFill>
                  <a:srgbClr val="1f497d"/>
                </a:solidFill>
                <a:uFillTx/>
                <a:latin typeface="Georgia"/>
              </a:rPr>
              <a:t>Изначально</a:t>
            </a:r>
            <a:r>
              <a:rPr b="0" lang="ru-RU" sz="1800" strike="noStrike" u="none">
                <a:solidFill>
                  <a:srgbClr val="1f497d"/>
                </a:solidFill>
                <a:uFillTx/>
                <a:latin typeface="Georgia"/>
              </a:rPr>
              <a:t> — локальные бытовые конфликты и психологические трудности подростков</a:t>
            </a:r>
            <a:endParaRPr b="0" lang="ru-RU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defTabSz="914400">
              <a:lnSpc>
                <a:spcPct val="100000"/>
              </a:lnSpc>
            </a:pPr>
            <a:r>
              <a:rPr b="1" lang="ru-RU" sz="1800" strike="noStrike" u="none">
                <a:solidFill>
                  <a:srgbClr val="1f497d"/>
                </a:solidFill>
                <a:uFillTx/>
                <a:latin typeface="Georgia"/>
              </a:rPr>
              <a:t> </a:t>
            </a:r>
            <a:r>
              <a:rPr b="1" lang="ru-RU" sz="1800" strike="noStrike" u="none">
                <a:solidFill>
                  <a:srgbClr val="1f497d"/>
                </a:solidFill>
                <a:uFillTx/>
                <a:latin typeface="Georgia"/>
              </a:rPr>
              <a:t>Современное </a:t>
            </a:r>
            <a:r>
              <a:rPr b="0" lang="ru-RU" sz="1800" strike="noStrike" u="none">
                <a:solidFill>
                  <a:srgbClr val="1f497d"/>
                </a:solidFill>
                <a:uFillTx/>
                <a:latin typeface="Georgia"/>
              </a:rPr>
              <a:t>— влияние экстремистской пропаганды, онлайн-радикализация</a:t>
            </a:r>
            <a:endParaRPr b="0" lang="ru-RU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defTabSz="914400">
              <a:lnSpc>
                <a:spcPct val="100000"/>
              </a:lnSpc>
            </a:pPr>
            <a:r>
              <a:rPr b="1" lang="ru-RU" sz="1800" strike="noStrike" u="none">
                <a:solidFill>
                  <a:srgbClr val="1f497d"/>
                </a:solidFill>
                <a:uFillTx/>
                <a:latin typeface="Georgia"/>
              </a:rPr>
              <a:t>Факторы риска: </a:t>
            </a:r>
            <a:endParaRPr b="0" lang="ru-RU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marL="285840" indent="-285840" defTabSz="914400">
              <a:lnSpc>
                <a:spcPct val="100000"/>
              </a:lnSpc>
              <a:buClr>
                <a:srgbClr val="1f497d"/>
              </a:buClr>
              <a:buFont typeface="Arial"/>
              <a:buChar char="•"/>
            </a:pPr>
            <a:r>
              <a:rPr b="0" lang="ru-RU" sz="1800" strike="noStrike" u="none">
                <a:solidFill>
                  <a:srgbClr val="1f497d"/>
                </a:solidFill>
                <a:uFillTx/>
                <a:latin typeface="Georgia"/>
              </a:rPr>
              <a:t> </a:t>
            </a:r>
            <a:r>
              <a:rPr b="0" lang="ru-RU" sz="1800" strike="noStrike" u="none">
                <a:solidFill>
                  <a:srgbClr val="1f497d"/>
                </a:solidFill>
                <a:uFillTx/>
                <a:latin typeface="Georgia"/>
              </a:rPr>
              <a:t>Влияние деструктивных интернет-сообществ и закрытых групп </a:t>
            </a:r>
            <a:endParaRPr b="0" lang="ru-RU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marL="285840" indent="-285840" defTabSz="914400">
              <a:lnSpc>
                <a:spcPct val="100000"/>
              </a:lnSpc>
              <a:buClr>
                <a:srgbClr val="1f497d"/>
              </a:buClr>
              <a:buFont typeface="Arial"/>
              <a:buChar char="•"/>
            </a:pPr>
            <a:r>
              <a:rPr b="0" lang="ru-RU" sz="1800" strike="noStrike" u="none">
                <a:solidFill>
                  <a:srgbClr val="1f497d"/>
                </a:solidFill>
                <a:uFillTx/>
                <a:latin typeface="Georgia"/>
              </a:rPr>
              <a:t> </a:t>
            </a:r>
            <a:r>
              <a:rPr b="0" lang="ru-RU" sz="1800" strike="noStrike" u="none">
                <a:solidFill>
                  <a:srgbClr val="1f497d"/>
                </a:solidFill>
                <a:uFillTx/>
                <a:latin typeface="Georgia"/>
              </a:rPr>
              <a:t>Вербовка молодёжи с психологическими трудностями и социальной изоляцией</a:t>
            </a:r>
            <a:endParaRPr b="0" lang="ru-RU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defTabSz="914400">
              <a:lnSpc>
                <a:spcPct val="100000"/>
              </a:lnSpc>
            </a:pPr>
            <a:r>
              <a:rPr b="1" lang="ru-RU" sz="1800" strike="noStrike" u="none">
                <a:solidFill>
                  <a:srgbClr val="1f497d"/>
                </a:solidFill>
                <a:uFillTx/>
                <a:latin typeface="Georgia"/>
              </a:rPr>
              <a:t>Статистика 2026 года:  </a:t>
            </a:r>
            <a:endParaRPr b="0" lang="ru-RU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defTabSz="914400">
              <a:lnSpc>
                <a:spcPct val="100000"/>
              </a:lnSpc>
            </a:pPr>
            <a:r>
              <a:rPr b="0" lang="ru-RU" sz="1800" strike="noStrike" u="none">
                <a:solidFill>
                  <a:srgbClr val="1f497d"/>
                </a:solidFill>
                <a:uFillTx/>
                <a:latin typeface="Georgia"/>
              </a:rPr>
              <a:t>Более 21 предотвращённой попытки нападения в первом квартале в 15 регионах. </a:t>
            </a:r>
            <a:endParaRPr b="0" lang="ru-RU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defTabSz="914400">
              <a:lnSpc>
                <a:spcPct val="100000"/>
              </a:lnSpc>
            </a:pPr>
            <a:r>
              <a:rPr b="1" lang="ru-RU" sz="1800" strike="noStrike" u="none">
                <a:solidFill>
                  <a:srgbClr val="1f497d"/>
                </a:solidFill>
                <a:uFillTx/>
                <a:latin typeface="Georgia"/>
              </a:rPr>
              <a:t>Примеры инцидентов:  </a:t>
            </a:r>
            <a:endParaRPr b="0" lang="ru-RU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marL="285840" indent="-285840" defTabSz="914400">
              <a:lnSpc>
                <a:spcPct val="100000"/>
              </a:lnSpc>
              <a:buClr>
                <a:srgbClr val="1f497d"/>
              </a:buClr>
              <a:buFont typeface="Arial"/>
              <a:buChar char="•"/>
            </a:pPr>
            <a:r>
              <a:rPr b="0" lang="ru-RU" sz="1800" strike="noStrike" u="none">
                <a:solidFill>
                  <a:srgbClr val="1f497d"/>
                </a:solidFill>
                <a:uFillTx/>
                <a:latin typeface="Georgia"/>
              </a:rPr>
              <a:t>Нападения в Уфе и Кодинске с применением оружия и ножей</a:t>
            </a:r>
            <a:endParaRPr b="0" lang="ru-RU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marL="285840" indent="-285840" defTabSz="914400">
              <a:lnSpc>
                <a:spcPct val="100000"/>
              </a:lnSpc>
              <a:buClr>
                <a:srgbClr val="1f497d"/>
              </a:buClr>
              <a:buFont typeface="Arial"/>
              <a:buChar char="•"/>
            </a:pPr>
            <a:r>
              <a:rPr b="0" lang="ru-RU" sz="1800" strike="noStrike" u="none">
                <a:solidFill>
                  <a:srgbClr val="1f497d"/>
                </a:solidFill>
                <a:uFillTx/>
                <a:latin typeface="Georgia"/>
              </a:rPr>
              <a:t>Инцидент в Анапском техникуме с убийством охранника и использованием экстремистского контента</a:t>
            </a:r>
            <a:endParaRPr b="0" lang="ru-RU" sz="18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0" name="Изображение 1" descr="3461-3134-4164-a562-656661376338___2__1_42x"/>
          <p:cNvPicPr/>
          <p:nvPr/>
        </p:nvPicPr>
        <p:blipFill>
          <a:blip r:embed="rId1">
            <a:alphaModFix amt="80000"/>
          </a:blip>
          <a:stretch/>
        </p:blipFill>
        <p:spPr>
          <a:xfrm>
            <a:off x="5716800" y="2997360"/>
            <a:ext cx="3426840" cy="302652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71" name="PlaceHolder 1"/>
          <p:cNvSpPr>
            <a:spLocks noGrp="1"/>
          </p:cNvSpPr>
          <p:nvPr>
            <p:ph type="title"/>
          </p:nvPr>
        </p:nvSpPr>
        <p:spPr>
          <a:xfrm>
            <a:off x="457200" y="0"/>
            <a:ext cx="8229240" cy="6922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rmAutofit fontScale="85000" lnSpcReduction="9999"/>
          </a:bodyPr>
          <a:p>
            <a:pPr indent="0" algn="ctr" defTabSz="914400">
              <a:lnSpc>
                <a:spcPct val="100000"/>
              </a:lnSpc>
              <a:buNone/>
            </a:pPr>
            <a:r>
              <a:rPr b="1" lang="ru-RU" sz="2800" strike="noStrike" u="none">
                <a:solidFill>
                  <a:schemeClr val="dk2"/>
                </a:solidFill>
                <a:uFillTx/>
                <a:latin typeface="Georgia"/>
                <a:ea typeface="Roboto Light"/>
              </a:rPr>
              <a:t>П</a:t>
            </a:r>
            <a:r>
              <a:rPr b="1" lang="en-US" sz="2800" strike="noStrike" u="none">
                <a:solidFill>
                  <a:schemeClr val="dk2"/>
                </a:solidFill>
                <a:uFillTx/>
                <a:latin typeface="Georgia"/>
                <a:ea typeface="Roboto Light"/>
              </a:rPr>
              <a:t>очему появляется молодёжный радикализм</a:t>
            </a:r>
            <a:r>
              <a:rPr b="1" lang="ru-RU" sz="2800" strike="noStrike" u="none">
                <a:solidFill>
                  <a:schemeClr val="dk2"/>
                </a:solidFill>
                <a:uFillTx/>
                <a:latin typeface="Georgia"/>
                <a:ea typeface="Roboto Light"/>
              </a:rPr>
              <a:t>?</a:t>
            </a:r>
            <a:endParaRPr b="0" lang="ru-RU" sz="2800" strike="noStrike" u="none">
              <a:solidFill>
                <a:schemeClr val="dk1"/>
              </a:solidFill>
              <a:uFillTx/>
              <a:latin typeface="Calibri"/>
            </a:endParaRPr>
          </a:p>
        </p:txBody>
      </p:sp>
      <p:sp>
        <p:nvSpPr>
          <p:cNvPr id="72" name="PlaceHolder 2"/>
          <p:cNvSpPr>
            <a:spLocks noGrp="1"/>
          </p:cNvSpPr>
          <p:nvPr>
            <p:ph/>
          </p:nvPr>
        </p:nvSpPr>
        <p:spPr>
          <a:xfrm>
            <a:off x="395640" y="1124640"/>
            <a:ext cx="8518680" cy="452592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Autofit/>
          </a:bodyPr>
          <a:p>
            <a:pPr indent="0" defTabSz="914400">
              <a:lnSpc>
                <a:spcPct val="100000"/>
              </a:lnSpc>
              <a:spcBef>
                <a:spcPts val="360"/>
              </a:spcBef>
              <a:buNone/>
              <a:tabLst>
                <a:tab algn="l" pos="0"/>
              </a:tabLst>
            </a:pPr>
            <a:r>
              <a:rPr b="0" i="1" lang="en-US" sz="1800" strike="noStrike" u="none">
                <a:solidFill>
                  <a:srgbClr val="ff0000"/>
                </a:solidFill>
                <a:uFillTx/>
                <a:latin typeface="Georgia"/>
                <a:ea typeface="Roboto Light"/>
              </a:rPr>
              <a:t>«Природа радикальных взглядов рождается, когда человека не признаёт общество. Ни один человек не рождается экстремистом»</a:t>
            </a:r>
            <a:endParaRPr b="0" lang="ru-RU" sz="1800" strike="noStrike" u="none">
              <a:solidFill>
                <a:schemeClr val="dk1"/>
              </a:solidFill>
              <a:uFillTx/>
              <a:latin typeface="Calibri"/>
            </a:endParaRPr>
          </a:p>
          <a:p>
            <a:pPr indent="0" defTabSz="914400">
              <a:lnSpc>
                <a:spcPct val="100000"/>
              </a:lnSpc>
              <a:spcBef>
                <a:spcPts val="360"/>
              </a:spcBef>
              <a:buNone/>
              <a:tabLst>
                <a:tab algn="l" pos="0"/>
              </a:tabLst>
            </a:pPr>
            <a:r>
              <a:rPr b="0" lang="ru-RU" sz="1800" strike="noStrike" u="none">
                <a:solidFill>
                  <a:schemeClr val="dk2">
                    <a:lumMod val="75000"/>
                  </a:schemeClr>
                </a:solidFill>
                <a:uFillTx/>
                <a:latin typeface="Georgia"/>
                <a:ea typeface="Roboto Light"/>
              </a:rPr>
              <a:t>                                                                                                                      </a:t>
            </a:r>
            <a:r>
              <a:rPr b="1" i="1" lang="en-US" sz="1800" strike="noStrike" u="none">
                <a:solidFill>
                  <a:srgbClr val="1f497d"/>
                </a:solidFill>
                <a:uFillTx/>
                <a:latin typeface="Georgia"/>
                <a:ea typeface="Roboto Light"/>
              </a:rPr>
              <a:t>Зеленков</a:t>
            </a:r>
            <a:r>
              <a:rPr b="1" i="1" lang="ru-RU" sz="1800" strike="noStrike" u="none">
                <a:solidFill>
                  <a:srgbClr val="1f497d"/>
                </a:solidFill>
                <a:uFillTx/>
                <a:latin typeface="Georgia"/>
                <a:ea typeface="Roboto Light"/>
              </a:rPr>
              <a:t> М.</a:t>
            </a:r>
            <a:endParaRPr b="0" lang="ru-RU" sz="1800" strike="noStrike" u="none">
              <a:solidFill>
                <a:schemeClr val="dk1"/>
              </a:solidFill>
              <a:uFillTx/>
              <a:latin typeface="Calibri"/>
            </a:endParaRPr>
          </a:p>
          <a:p>
            <a:pPr indent="0" defTabSz="914400">
              <a:lnSpc>
                <a:spcPct val="100000"/>
              </a:lnSpc>
              <a:spcBef>
                <a:spcPts val="360"/>
              </a:spcBef>
              <a:buNone/>
              <a:tabLst>
                <a:tab algn="l" pos="0"/>
              </a:tabLst>
            </a:pPr>
            <a:endParaRPr b="0" lang="ru-RU" sz="1800" strike="noStrike" u="none">
              <a:solidFill>
                <a:schemeClr val="dk1"/>
              </a:solidFill>
              <a:uFillTx/>
              <a:latin typeface="Calibri"/>
            </a:endParaRPr>
          </a:p>
          <a:p>
            <a:pPr indent="0" defTabSz="914400">
              <a:lnSpc>
                <a:spcPct val="100000"/>
              </a:lnSpc>
              <a:spcBef>
                <a:spcPts val="360"/>
              </a:spcBef>
              <a:buNone/>
              <a:tabLst>
                <a:tab algn="l" pos="0"/>
              </a:tabLst>
            </a:pPr>
            <a:r>
              <a:rPr b="1" lang="en-US" sz="1800" strike="noStrike" u="none">
                <a:solidFill>
                  <a:srgbClr val="1f497d"/>
                </a:solidFill>
                <a:uFillTx/>
                <a:latin typeface="Georgia"/>
                <a:ea typeface="Roboto Light"/>
              </a:rPr>
              <a:t>Что дает радикальная группа?</a:t>
            </a:r>
            <a:endParaRPr b="0" lang="ru-RU" sz="1800" strike="noStrike" u="none">
              <a:solidFill>
                <a:schemeClr val="dk1"/>
              </a:solidFill>
              <a:uFillTx/>
              <a:latin typeface="Calibri"/>
            </a:endParaRPr>
          </a:p>
          <a:p>
            <a:pPr marL="343080" indent="-343080" defTabSz="914400">
              <a:lnSpc>
                <a:spcPct val="100000"/>
              </a:lnSpc>
              <a:spcBef>
                <a:spcPts val="360"/>
              </a:spcBef>
              <a:buClr>
                <a:srgbClr val="1f497d"/>
              </a:buClr>
              <a:buFont typeface="Arial"/>
              <a:buChar char="•"/>
              <a:tabLst>
                <a:tab algn="l" pos="0"/>
              </a:tabLst>
            </a:pPr>
            <a:r>
              <a:rPr b="1" lang="en-US" sz="1800" strike="noStrike" u="none">
                <a:solidFill>
                  <a:srgbClr val="1f497d"/>
                </a:solidFill>
                <a:uFillTx/>
                <a:latin typeface="Georgia"/>
                <a:ea typeface="Roboto Light"/>
              </a:rPr>
              <a:t>Идентичность</a:t>
            </a:r>
            <a:r>
              <a:rPr b="0" lang="en-US" sz="1800" strike="noStrike" u="none">
                <a:solidFill>
                  <a:srgbClr val="1f497d"/>
                </a:solidFill>
                <a:uFillTx/>
                <a:latin typeface="Georgia"/>
                <a:ea typeface="Roboto Light"/>
              </a:rPr>
              <a:t> — «Мы свои, мы сила»</a:t>
            </a:r>
            <a:endParaRPr b="0" lang="ru-RU" sz="1800" strike="noStrike" u="none">
              <a:solidFill>
                <a:schemeClr val="dk1"/>
              </a:solidFill>
              <a:uFillTx/>
              <a:latin typeface="Calibri"/>
            </a:endParaRPr>
          </a:p>
          <a:p>
            <a:pPr marL="343080" indent="-343080" defTabSz="914400">
              <a:lnSpc>
                <a:spcPct val="100000"/>
              </a:lnSpc>
              <a:spcBef>
                <a:spcPts val="360"/>
              </a:spcBef>
              <a:buClr>
                <a:srgbClr val="1f497d"/>
              </a:buClr>
              <a:buFont typeface="Arial"/>
              <a:buChar char="•"/>
              <a:tabLst>
                <a:tab algn="l" pos="0"/>
              </a:tabLst>
            </a:pPr>
            <a:r>
              <a:rPr b="1" lang="en-US" sz="1800" strike="noStrike" u="none">
                <a:solidFill>
                  <a:srgbClr val="1f497d"/>
                </a:solidFill>
                <a:uFillTx/>
                <a:latin typeface="Georgia"/>
                <a:ea typeface="Roboto Light"/>
              </a:rPr>
              <a:t>Врага</a:t>
            </a:r>
            <a:r>
              <a:rPr b="0" lang="en-US" sz="1800" strike="noStrike" u="none">
                <a:solidFill>
                  <a:srgbClr val="1f497d"/>
                </a:solidFill>
                <a:uFillTx/>
                <a:latin typeface="Georgia"/>
                <a:ea typeface="Roboto Light"/>
              </a:rPr>
              <a:t> — на кого списать проблемы</a:t>
            </a:r>
            <a:endParaRPr b="0" lang="ru-RU" sz="1800" strike="noStrike" u="none">
              <a:solidFill>
                <a:schemeClr val="dk1"/>
              </a:solidFill>
              <a:uFillTx/>
              <a:latin typeface="Calibri"/>
            </a:endParaRPr>
          </a:p>
          <a:p>
            <a:pPr marL="343080" indent="-343080" defTabSz="914400">
              <a:lnSpc>
                <a:spcPct val="100000"/>
              </a:lnSpc>
              <a:spcBef>
                <a:spcPts val="360"/>
              </a:spcBef>
              <a:buClr>
                <a:srgbClr val="1f497d"/>
              </a:buClr>
              <a:buFont typeface="Arial"/>
              <a:buChar char="•"/>
              <a:tabLst>
                <a:tab algn="l" pos="0"/>
              </a:tabLst>
            </a:pPr>
            <a:r>
              <a:rPr b="1" lang="en-US" sz="1800" strike="noStrike" u="none">
                <a:solidFill>
                  <a:srgbClr val="1f497d"/>
                </a:solidFill>
                <a:uFillTx/>
                <a:latin typeface="Georgia"/>
                <a:ea typeface="Roboto Light"/>
              </a:rPr>
              <a:t>Статус</a:t>
            </a:r>
            <a:r>
              <a:rPr b="0" lang="en-US" sz="1800" strike="noStrike" u="none">
                <a:solidFill>
                  <a:srgbClr val="1f497d"/>
                </a:solidFill>
                <a:uFillTx/>
                <a:latin typeface="Georgia"/>
                <a:ea typeface="Roboto Light"/>
              </a:rPr>
              <a:t> — принадлежность к «тайному ордену»</a:t>
            </a:r>
            <a:endParaRPr b="0" lang="ru-RU" sz="1800" strike="noStrike" u="none">
              <a:solidFill>
                <a:schemeClr val="dk1"/>
              </a:solidFill>
              <a:uFillTx/>
              <a:latin typeface="Calibri"/>
            </a:endParaRPr>
          </a:p>
          <a:p>
            <a:pPr indent="0" defTabSz="914400">
              <a:lnSpc>
                <a:spcPct val="100000"/>
              </a:lnSpc>
              <a:spcBef>
                <a:spcPts val="360"/>
              </a:spcBef>
              <a:buNone/>
              <a:tabLst>
                <a:tab algn="l" pos="0"/>
              </a:tabLst>
            </a:pPr>
            <a:endParaRPr b="0" lang="ru-RU" sz="1800" strike="noStrike" u="none">
              <a:solidFill>
                <a:schemeClr val="dk1"/>
              </a:solidFill>
              <a:uFillTx/>
              <a:latin typeface="Calibri"/>
            </a:endParaRPr>
          </a:p>
          <a:p>
            <a:pPr indent="0" defTabSz="914400">
              <a:lnSpc>
                <a:spcPct val="100000"/>
              </a:lnSpc>
              <a:spcBef>
                <a:spcPts val="360"/>
              </a:spcBef>
              <a:buNone/>
              <a:tabLst>
                <a:tab algn="l" pos="0"/>
              </a:tabLst>
            </a:pPr>
            <a:r>
              <a:rPr b="1" i="1" lang="en-US" sz="1800" strike="noStrike" u="none">
                <a:solidFill>
                  <a:srgbClr val="1f497d"/>
                </a:solidFill>
                <a:uFillTx/>
                <a:latin typeface="Georgia"/>
                <a:ea typeface="Roboto Light"/>
              </a:rPr>
              <a:t>Identity fusion</a:t>
            </a:r>
            <a:r>
              <a:rPr b="0" lang="en-US" sz="1800" strike="noStrike" u="none">
                <a:solidFill>
                  <a:srgbClr val="1f497d"/>
                </a:solidFill>
                <a:uFillTx/>
                <a:latin typeface="Georgia"/>
                <a:ea typeface="Roboto Light"/>
              </a:rPr>
              <a:t> (слияние с группой) — личность</a:t>
            </a:r>
            <a:endParaRPr b="0" lang="ru-RU" sz="1800" strike="noStrike" u="none">
              <a:solidFill>
                <a:schemeClr val="dk1"/>
              </a:solidFill>
              <a:uFillTx/>
              <a:latin typeface="Calibri"/>
            </a:endParaRPr>
          </a:p>
          <a:p>
            <a:pPr indent="0" defTabSz="914400">
              <a:lnSpc>
                <a:spcPct val="100000"/>
              </a:lnSpc>
              <a:spcBef>
                <a:spcPts val="360"/>
              </a:spcBef>
              <a:buNone/>
              <a:tabLst>
                <a:tab algn="l" pos="0"/>
              </a:tabLst>
            </a:pPr>
            <a:r>
              <a:rPr b="0" lang="en-US" sz="1800" strike="noStrike" u="none">
                <a:solidFill>
                  <a:srgbClr val="1f497d"/>
                </a:solidFill>
                <a:uFillTx/>
                <a:latin typeface="Georgia"/>
                <a:ea typeface="Roboto Light"/>
              </a:rPr>
              <a:t>настолько сливается с идеей, что готова на </a:t>
            </a:r>
            <a:endParaRPr b="0" lang="ru-RU" sz="1800" strike="noStrike" u="none">
              <a:solidFill>
                <a:schemeClr val="dk1"/>
              </a:solidFill>
              <a:uFillTx/>
              <a:latin typeface="Calibri"/>
            </a:endParaRPr>
          </a:p>
          <a:p>
            <a:pPr indent="0" defTabSz="914400">
              <a:lnSpc>
                <a:spcPct val="100000"/>
              </a:lnSpc>
              <a:spcBef>
                <a:spcPts val="360"/>
              </a:spcBef>
              <a:buNone/>
              <a:tabLst>
                <a:tab algn="l" pos="0"/>
              </a:tabLst>
            </a:pPr>
            <a:r>
              <a:rPr b="0" lang="en-US" sz="1800" strike="noStrike" u="none">
                <a:solidFill>
                  <a:srgbClr val="1f497d"/>
                </a:solidFill>
                <a:uFillTx/>
                <a:latin typeface="Georgia"/>
                <a:ea typeface="Roboto Light"/>
              </a:rPr>
              <a:t>любые жертвы</a:t>
            </a:r>
            <a:endParaRPr b="0" lang="ru-RU" sz="1800" strike="noStrike" u="none">
              <a:solidFill>
                <a:schemeClr val="dk1"/>
              </a:solidFill>
              <a:uFillTx/>
              <a:latin typeface="Calibri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PlaceHolder 1"/>
          <p:cNvSpPr>
            <a:spLocks noGrp="1"/>
          </p:cNvSpPr>
          <p:nvPr>
            <p:ph type="title"/>
          </p:nvPr>
        </p:nvSpPr>
        <p:spPr>
          <a:xfrm>
            <a:off x="474120" y="-171360"/>
            <a:ext cx="8229240" cy="114264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rmAutofit/>
          </a:bodyPr>
          <a:p>
            <a:pPr indent="0" algn="ctr" defTabSz="914400">
              <a:lnSpc>
                <a:spcPct val="100000"/>
              </a:lnSpc>
              <a:buNone/>
            </a:pPr>
            <a:r>
              <a:rPr b="1" lang="ru-RU" sz="3600" strike="noStrike" u="none">
                <a:solidFill>
                  <a:srgbClr val="495e78"/>
                </a:solidFill>
                <a:uFillTx/>
                <a:latin typeface="Calibri"/>
              </a:rPr>
              <a:t>Ук</a:t>
            </a:r>
            <a:r>
              <a:rPr b="1" lang="ru-RU" sz="3600" strike="noStrike" u="none">
                <a:solidFill>
                  <a:srgbClr val="1f497d"/>
                </a:solidFill>
                <a:uFillTx/>
                <a:latin typeface="Calibri"/>
              </a:rPr>
              <a:t>раинский терроризм</a:t>
            </a:r>
            <a:endParaRPr b="0" lang="ru-RU" sz="3600" strike="noStrike" u="none">
              <a:solidFill>
                <a:schemeClr val="dk1"/>
              </a:solidFill>
              <a:uFillTx/>
              <a:latin typeface="Calibri"/>
            </a:endParaRPr>
          </a:p>
        </p:txBody>
      </p:sp>
      <p:pic>
        <p:nvPicPr>
          <p:cNvPr id="130" name="Изображение 5" descr=""/>
          <p:cNvPicPr/>
          <p:nvPr/>
        </p:nvPicPr>
        <p:blipFill>
          <a:blip r:embed="rId1">
            <a:alphaModFix amt="10000"/>
          </a:blip>
          <a:stretch/>
        </p:blipFill>
        <p:spPr>
          <a:xfrm>
            <a:off x="1353240" y="-387360"/>
            <a:ext cx="6437160" cy="662256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131" name="PlaceHolder 2"/>
          <p:cNvSpPr>
            <a:spLocks noGrp="1"/>
          </p:cNvSpPr>
          <p:nvPr>
            <p:ph/>
          </p:nvPr>
        </p:nvSpPr>
        <p:spPr>
          <a:xfrm>
            <a:off x="457200" y="1124640"/>
            <a:ext cx="8229240" cy="452556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rmAutofit/>
          </a:bodyPr>
          <a:p>
            <a:pPr indent="0" defTabSz="914400">
              <a:lnSpc>
                <a:spcPct val="100000"/>
              </a:lnSpc>
              <a:spcBef>
                <a:spcPts val="360"/>
              </a:spcBef>
              <a:buNone/>
              <a:tabLst>
                <a:tab algn="l" pos="0"/>
              </a:tabLst>
            </a:pPr>
            <a:r>
              <a:rPr b="0" i="1" lang="en-US" sz="1800" strike="noStrike" u="none">
                <a:solidFill>
                  <a:srgbClr val="ff0000"/>
                </a:solidFill>
                <a:uFillTx/>
                <a:latin typeface="Georgia"/>
              </a:rPr>
              <a:t>«Украинские спецслужбы используют тактику терроризма — устрашения, диверсий и убийств, чтобы дестабилизировать внутреннюю обстановку в России и перенести конфликт из зоны боевых действий в повседневную жизнь каждого гражданина»</a:t>
            </a:r>
            <a:endParaRPr b="0" lang="ru-RU" sz="1800" strike="noStrike" u="none">
              <a:solidFill>
                <a:schemeClr val="dk1"/>
              </a:solidFill>
              <a:uFillTx/>
              <a:latin typeface="Calibri"/>
            </a:endParaRPr>
          </a:p>
          <a:p>
            <a:pPr indent="0" defTabSz="914400">
              <a:lnSpc>
                <a:spcPct val="100000"/>
              </a:lnSpc>
              <a:spcBef>
                <a:spcPts val="360"/>
              </a:spcBef>
              <a:buNone/>
              <a:tabLst>
                <a:tab algn="l" pos="0"/>
              </a:tabLst>
            </a:pPr>
            <a:endParaRPr b="0" lang="ru-RU" sz="1800" strike="noStrike" u="none">
              <a:solidFill>
                <a:schemeClr val="dk1"/>
              </a:solidFill>
              <a:uFillTx/>
              <a:latin typeface="Calibri"/>
            </a:endParaRPr>
          </a:p>
          <a:p>
            <a:pPr indent="0" defTabSz="914400">
              <a:lnSpc>
                <a:spcPct val="100000"/>
              </a:lnSpc>
              <a:spcBef>
                <a:spcPts val="360"/>
              </a:spcBef>
              <a:buNone/>
              <a:tabLst>
                <a:tab algn="l" pos="0"/>
              </a:tabLst>
            </a:pPr>
            <a:r>
              <a:rPr b="1" lang="en-US" sz="1800" strike="noStrike" u="none">
                <a:solidFill>
                  <a:schemeClr val="dk2"/>
                </a:solidFill>
                <a:uFillTx/>
                <a:latin typeface="Georgia"/>
              </a:rPr>
              <a:t>Цели</a:t>
            </a:r>
            <a:r>
              <a:rPr b="0" lang="en-US" sz="1800" strike="noStrike" u="none">
                <a:solidFill>
                  <a:schemeClr val="dk2"/>
                </a:solidFill>
                <a:uFillTx/>
                <a:latin typeface="Georgia"/>
              </a:rPr>
              <a:t>: устрашение, дестабилизация, уничтожение гражданской инфраструктуры</a:t>
            </a:r>
            <a:endParaRPr b="0" lang="ru-RU" sz="1800" strike="noStrike" u="none">
              <a:solidFill>
                <a:schemeClr val="dk1"/>
              </a:solidFill>
              <a:uFillTx/>
              <a:latin typeface="Calibri"/>
            </a:endParaRPr>
          </a:p>
          <a:p>
            <a:pPr indent="0" defTabSz="914400">
              <a:lnSpc>
                <a:spcPct val="100000"/>
              </a:lnSpc>
              <a:spcBef>
                <a:spcPts val="360"/>
              </a:spcBef>
              <a:buNone/>
              <a:tabLst>
                <a:tab algn="l" pos="0"/>
              </a:tabLst>
            </a:pPr>
            <a:r>
              <a:rPr b="0" lang="en-US" sz="1800" strike="noStrike" u="none">
                <a:solidFill>
                  <a:schemeClr val="dk2"/>
                </a:solidFill>
                <a:uFillTx/>
                <a:latin typeface="Georgia"/>
              </a:rPr>
              <a:t>Политические убийства</a:t>
            </a:r>
            <a:r>
              <a:rPr b="0" lang="ru-RU" sz="1800" strike="noStrike" u="none">
                <a:solidFill>
                  <a:schemeClr val="dk2"/>
                </a:solidFill>
                <a:uFillTx/>
                <a:latin typeface="Georgia"/>
              </a:rPr>
              <a:t> и покушения</a:t>
            </a:r>
            <a:r>
              <a:rPr b="0" lang="en-US" sz="1800" strike="noStrike" u="none">
                <a:solidFill>
                  <a:schemeClr val="dk2"/>
                </a:solidFill>
                <a:uFillTx/>
                <a:latin typeface="Georgia"/>
              </a:rPr>
              <a:t> (</a:t>
            </a:r>
            <a:r>
              <a:rPr b="0" lang="ru-RU" sz="1800" strike="noStrike" u="none">
                <a:solidFill>
                  <a:schemeClr val="dk2"/>
                </a:solidFill>
                <a:uFillTx/>
                <a:latin typeface="Georgia"/>
              </a:rPr>
              <a:t>Дарья </a:t>
            </a:r>
            <a:r>
              <a:rPr b="0" lang="en-US" sz="1800" strike="noStrike" u="none">
                <a:solidFill>
                  <a:schemeClr val="dk2"/>
                </a:solidFill>
                <a:uFillTx/>
                <a:latin typeface="Georgia"/>
              </a:rPr>
              <a:t>Дугина,</a:t>
            </a:r>
            <a:r>
              <a:rPr b="0" lang="ru-RU" sz="1800" strike="noStrike" u="none">
                <a:solidFill>
                  <a:schemeClr val="dk2"/>
                </a:solidFill>
                <a:uFillTx/>
                <a:latin typeface="Georgia"/>
              </a:rPr>
              <a:t> Владлен</a:t>
            </a:r>
            <a:r>
              <a:rPr b="0" lang="en-US" sz="1800" strike="noStrike" u="none">
                <a:solidFill>
                  <a:schemeClr val="dk2"/>
                </a:solidFill>
                <a:uFillTx/>
                <a:latin typeface="Georgia"/>
              </a:rPr>
              <a:t> Татарский,</a:t>
            </a:r>
            <a:r>
              <a:rPr b="0" lang="ru-RU" sz="1800" strike="noStrike" u="none">
                <a:solidFill>
                  <a:schemeClr val="dk2"/>
                </a:solidFill>
                <a:uFillTx/>
                <a:latin typeface="Georgia"/>
              </a:rPr>
              <a:t> Захар</a:t>
            </a:r>
            <a:r>
              <a:rPr b="0" lang="en-US" sz="1800" strike="noStrike" u="none">
                <a:solidFill>
                  <a:schemeClr val="dk2"/>
                </a:solidFill>
                <a:uFillTx/>
                <a:latin typeface="Georgia"/>
              </a:rPr>
              <a:t> Прилепин) — запугивание и демонстрация уязвимости</a:t>
            </a:r>
            <a:br>
              <a:rPr sz="1800"/>
            </a:br>
            <a:endParaRPr b="0" lang="ru-RU" sz="1800" strike="noStrike" u="none">
              <a:solidFill>
                <a:schemeClr val="dk1"/>
              </a:solidFill>
              <a:uFillTx/>
              <a:latin typeface="Calibri"/>
            </a:endParaRPr>
          </a:p>
          <a:p>
            <a:pPr indent="0" defTabSz="914400">
              <a:lnSpc>
                <a:spcPct val="100000"/>
              </a:lnSpc>
              <a:spcBef>
                <a:spcPts val="360"/>
              </a:spcBef>
              <a:buNone/>
              <a:tabLst>
                <a:tab algn="l" pos="0"/>
              </a:tabLst>
            </a:pPr>
            <a:r>
              <a:rPr b="1" lang="en-US" sz="1800" strike="noStrike" u="none">
                <a:solidFill>
                  <a:schemeClr val="dk2"/>
                </a:solidFill>
                <a:uFillTx/>
                <a:latin typeface="Georgia"/>
              </a:rPr>
              <a:t>Атаки на инфраструктуру</a:t>
            </a:r>
            <a:r>
              <a:rPr b="0" lang="en-US" sz="1800" strike="noStrike" u="none">
                <a:solidFill>
                  <a:schemeClr val="dk2"/>
                </a:solidFill>
                <a:uFillTx/>
                <a:latin typeface="Georgia"/>
              </a:rPr>
              <a:t>: подрывы Крымского моста, атаки дронов и беспилотников</a:t>
            </a:r>
            <a:br>
              <a:rPr sz="1800"/>
            </a:br>
            <a:endParaRPr b="0" lang="ru-RU" sz="1800" strike="noStrike" u="none">
              <a:solidFill>
                <a:schemeClr val="dk1"/>
              </a:solidFill>
              <a:uFillTx/>
              <a:latin typeface="Calibri"/>
            </a:endParaRPr>
          </a:p>
          <a:p>
            <a:pPr indent="0" defTabSz="914400">
              <a:lnSpc>
                <a:spcPct val="100000"/>
              </a:lnSpc>
              <a:spcBef>
                <a:spcPts val="360"/>
              </a:spcBef>
              <a:buNone/>
              <a:tabLst>
                <a:tab algn="l" pos="0"/>
              </a:tabLst>
            </a:pPr>
            <a:r>
              <a:rPr b="1" lang="en-US" sz="1800" strike="noStrike" u="none">
                <a:solidFill>
                  <a:schemeClr val="dk2"/>
                </a:solidFill>
                <a:uFillTx/>
                <a:latin typeface="Georgia"/>
              </a:rPr>
              <a:t>Внутренний терроризм: </a:t>
            </a:r>
            <a:r>
              <a:rPr b="0" lang="en-US" sz="1800" strike="noStrike" u="none">
                <a:solidFill>
                  <a:schemeClr val="dk2"/>
                </a:solidFill>
                <a:uFillTx/>
                <a:latin typeface="Georgia"/>
              </a:rPr>
              <a:t>вербовка и диверсии внутри РФ через соцсети</a:t>
            </a:r>
            <a:endParaRPr b="0" lang="ru-RU" sz="1800" strike="noStrike" u="none">
              <a:solidFill>
                <a:schemeClr val="dk1"/>
              </a:solidFill>
              <a:uFillTx/>
              <a:latin typeface="Calibri"/>
            </a:endParaRPr>
          </a:p>
          <a:p>
            <a:pPr indent="0" defTabSz="914400">
              <a:lnSpc>
                <a:spcPct val="100000"/>
              </a:lnSpc>
              <a:spcBef>
                <a:spcPts val="360"/>
              </a:spcBef>
              <a:buNone/>
              <a:tabLst>
                <a:tab algn="l" pos="0"/>
              </a:tabLst>
            </a:pPr>
            <a:r>
              <a:rPr b="0" lang="en-US" sz="1800" strike="noStrike" u="none">
                <a:solidFill>
                  <a:schemeClr val="dk2"/>
                </a:solidFill>
                <a:uFillTx/>
                <a:latin typeface="Georgia"/>
              </a:rPr>
              <a:t>Кибер- и телефонный терроризм — минирование, ложные сообщения</a:t>
            </a:r>
            <a:endParaRPr b="0" lang="ru-RU" sz="1800" strike="noStrike" u="none">
              <a:solidFill>
                <a:schemeClr val="dk1"/>
              </a:solidFill>
              <a:uFillTx/>
              <a:latin typeface="Calibri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PlaceHolder 1"/>
          <p:cNvSpPr>
            <a:spLocks noGrp="1"/>
          </p:cNvSpPr>
          <p:nvPr>
            <p:ph type="title"/>
          </p:nvPr>
        </p:nvSpPr>
        <p:spPr>
          <a:xfrm>
            <a:off x="683640" y="0"/>
            <a:ext cx="8290800" cy="7966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rmAutofit/>
          </a:bodyPr>
          <a:p>
            <a:pPr indent="0" algn="ctr" defTabSz="914400">
              <a:lnSpc>
                <a:spcPct val="100000"/>
              </a:lnSpc>
              <a:buNone/>
            </a:pPr>
            <a:r>
              <a:rPr b="1" lang="ru-RU" sz="4000" strike="noStrike" u="none">
                <a:solidFill>
                  <a:srgbClr val="1f497d"/>
                </a:solidFill>
                <a:uFillTx/>
                <a:latin typeface="Georgia"/>
              </a:rPr>
              <a:t>Основные направления</a:t>
            </a:r>
            <a:endParaRPr b="0" lang="ru-RU" sz="4000" strike="noStrike" u="none">
              <a:solidFill>
                <a:schemeClr val="dk1"/>
              </a:solidFill>
              <a:uFillTx/>
              <a:latin typeface="Calibri"/>
            </a:endParaRPr>
          </a:p>
        </p:txBody>
      </p:sp>
      <p:sp>
        <p:nvSpPr>
          <p:cNvPr id="133" name="PlaceHolder 2"/>
          <p:cNvSpPr>
            <a:spLocks noGrp="1"/>
          </p:cNvSpPr>
          <p:nvPr>
            <p:ph/>
          </p:nvPr>
        </p:nvSpPr>
        <p:spPr>
          <a:xfrm>
            <a:off x="457200" y="1535040"/>
            <a:ext cx="4039920" cy="63936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b">
            <a:noAutofit/>
          </a:bodyPr>
          <a:p>
            <a:pPr indent="0" defTabSz="914400">
              <a:lnSpc>
                <a:spcPct val="100000"/>
              </a:lnSpc>
              <a:spcBef>
                <a:spcPts val="479"/>
              </a:spcBef>
              <a:buNone/>
              <a:tabLst>
                <a:tab algn="l" pos="0"/>
              </a:tabLst>
            </a:pPr>
            <a:r>
              <a:rPr b="1" lang="ru-RU" sz="2400" strike="noStrike" u="none">
                <a:solidFill>
                  <a:schemeClr val="dk1"/>
                </a:solidFill>
                <a:uFillTx/>
                <a:latin typeface="Calibri"/>
              </a:rPr>
              <a:t>  </a:t>
            </a:r>
            <a:endParaRPr b="0" lang="ru-RU" sz="2400" strike="noStrike" u="none">
              <a:solidFill>
                <a:schemeClr val="dk1"/>
              </a:solidFill>
              <a:uFillTx/>
              <a:latin typeface="Calibri"/>
            </a:endParaRPr>
          </a:p>
        </p:txBody>
      </p:sp>
      <p:sp>
        <p:nvSpPr>
          <p:cNvPr id="134" name="PlaceHolder 3"/>
          <p:cNvSpPr>
            <a:spLocks noGrp="1"/>
          </p:cNvSpPr>
          <p:nvPr>
            <p:ph/>
          </p:nvPr>
        </p:nvSpPr>
        <p:spPr>
          <a:xfrm>
            <a:off x="457200" y="1196640"/>
            <a:ext cx="4618440" cy="42076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rmAutofit fontScale="70000" lnSpcReduction="19999"/>
          </a:bodyPr>
          <a:p>
            <a:pPr marL="457200" indent="-457200" defTabSz="914400">
              <a:lnSpc>
                <a:spcPct val="100000"/>
              </a:lnSpc>
              <a:spcBef>
                <a:spcPts val="479"/>
              </a:spcBef>
              <a:buClr>
                <a:srgbClr val="1f497d"/>
              </a:buClr>
              <a:buFont typeface="Calibri"/>
              <a:buAutoNum type="arabicPeriod"/>
            </a:pPr>
            <a:r>
              <a:rPr b="0" lang="ru-RU" sz="2400" strike="noStrike" u="none">
                <a:solidFill>
                  <a:srgbClr val="1f497d"/>
                </a:solidFill>
                <a:uFillTx/>
                <a:latin typeface="Georgia"/>
              </a:rPr>
              <a:t>индивидуальный террор против общественных деятелей и журналистов</a:t>
            </a:r>
            <a:endParaRPr b="0" lang="ru-RU" sz="2400" strike="noStrike" u="none">
              <a:solidFill>
                <a:schemeClr val="dk1"/>
              </a:solidFill>
              <a:uFillTx/>
              <a:latin typeface="Calibri"/>
            </a:endParaRPr>
          </a:p>
          <a:p>
            <a:pPr marL="457200" indent="-457200" defTabSz="914400">
              <a:lnSpc>
                <a:spcPct val="100000"/>
              </a:lnSpc>
              <a:spcBef>
                <a:spcPts val="479"/>
              </a:spcBef>
              <a:buClr>
                <a:srgbClr val="1f497d"/>
              </a:buClr>
              <a:buFont typeface="Calibri"/>
              <a:buAutoNum type="arabicPeriod"/>
            </a:pPr>
            <a:r>
              <a:rPr b="0" lang="ru-RU" sz="2400" strike="noStrike" u="none">
                <a:solidFill>
                  <a:srgbClr val="1f497d"/>
                </a:solidFill>
                <a:uFillTx/>
                <a:latin typeface="Georgia"/>
              </a:rPr>
              <a:t> </a:t>
            </a:r>
            <a:r>
              <a:rPr b="0" lang="ru-RU" sz="2400" strike="noStrike" u="none">
                <a:solidFill>
                  <a:srgbClr val="1f497d"/>
                </a:solidFill>
                <a:uFillTx/>
                <a:latin typeface="Georgia"/>
              </a:rPr>
              <a:t>атаки на критическую гражданскую инфраструктуру</a:t>
            </a:r>
            <a:endParaRPr b="0" lang="ru-RU" sz="2400" strike="noStrike" u="none">
              <a:solidFill>
                <a:schemeClr val="dk1"/>
              </a:solidFill>
              <a:uFillTx/>
              <a:latin typeface="Calibri"/>
            </a:endParaRPr>
          </a:p>
          <a:p>
            <a:pPr marL="457200" indent="-457200" defTabSz="914400">
              <a:lnSpc>
                <a:spcPct val="100000"/>
              </a:lnSpc>
              <a:spcBef>
                <a:spcPts val="479"/>
              </a:spcBef>
              <a:buClr>
                <a:srgbClr val="1f497d"/>
              </a:buClr>
              <a:buFont typeface="Calibri"/>
              <a:buAutoNum type="arabicPeriod"/>
            </a:pPr>
            <a:r>
              <a:rPr b="0" lang="ru-RU" sz="2400" strike="noStrike" u="none">
                <a:solidFill>
                  <a:srgbClr val="1f497d"/>
                </a:solidFill>
                <a:uFillTx/>
                <a:latin typeface="Georgia"/>
              </a:rPr>
              <a:t>массированные обстрелы приграничных территорий и городов</a:t>
            </a:r>
            <a:endParaRPr b="0" lang="ru-RU" sz="2400" strike="noStrike" u="none">
              <a:solidFill>
                <a:schemeClr val="dk1"/>
              </a:solidFill>
              <a:uFillTx/>
              <a:latin typeface="Calibri"/>
            </a:endParaRPr>
          </a:p>
          <a:p>
            <a:pPr marL="457200" indent="-457200" defTabSz="914400">
              <a:lnSpc>
                <a:spcPct val="100000"/>
              </a:lnSpc>
              <a:spcBef>
                <a:spcPts val="479"/>
              </a:spcBef>
              <a:buClr>
                <a:srgbClr val="1f497d"/>
              </a:buClr>
              <a:buFont typeface="Calibri"/>
              <a:buAutoNum type="arabicPeriod"/>
            </a:pPr>
            <a:r>
              <a:rPr b="0" lang="ru-RU" sz="2400" strike="noStrike" u="none">
                <a:solidFill>
                  <a:srgbClr val="1f497d"/>
                </a:solidFill>
                <a:uFillTx/>
                <a:latin typeface="Georgia"/>
              </a:rPr>
              <a:t>Деятельность диверсионно-разведывательных групп и подконтрольных Украине радикальных формирований</a:t>
            </a:r>
            <a:endParaRPr b="0" lang="ru-RU" sz="2400" strike="noStrike" u="none">
              <a:solidFill>
                <a:schemeClr val="dk1"/>
              </a:solidFill>
              <a:uFillTx/>
              <a:latin typeface="Calibri"/>
            </a:endParaRPr>
          </a:p>
          <a:p>
            <a:pPr marL="457200" indent="-457200" defTabSz="914400">
              <a:lnSpc>
                <a:spcPct val="100000"/>
              </a:lnSpc>
              <a:spcBef>
                <a:spcPts val="479"/>
              </a:spcBef>
              <a:buClr>
                <a:srgbClr val="1f497d"/>
              </a:buClr>
              <a:buFont typeface="Calibri"/>
              <a:buAutoNum type="arabicPeriod"/>
            </a:pPr>
            <a:r>
              <a:rPr b="0" lang="ru-RU" sz="2400" strike="noStrike" u="none">
                <a:solidFill>
                  <a:srgbClr val="1f497d"/>
                </a:solidFill>
                <a:uFillTx/>
                <a:latin typeface="Georgia"/>
              </a:rPr>
              <a:t>«внутренний терроризм», инспирируемый извне через вербовку граждан РФ</a:t>
            </a:r>
            <a:endParaRPr b="0" lang="ru-RU" sz="2400" strike="noStrike" u="none">
              <a:solidFill>
                <a:schemeClr val="dk1"/>
              </a:solidFill>
              <a:uFillTx/>
              <a:latin typeface="Calibri"/>
            </a:endParaRPr>
          </a:p>
          <a:p>
            <a:pPr marL="457200" indent="-457200" defTabSz="914400">
              <a:lnSpc>
                <a:spcPct val="100000"/>
              </a:lnSpc>
              <a:spcBef>
                <a:spcPts val="479"/>
              </a:spcBef>
              <a:buClr>
                <a:srgbClr val="1f497d"/>
              </a:buClr>
              <a:buFont typeface="Calibri"/>
              <a:buAutoNum type="arabicPeriod"/>
            </a:pPr>
            <a:r>
              <a:rPr b="0" lang="ru-RU" sz="2400" strike="noStrike" u="none">
                <a:solidFill>
                  <a:srgbClr val="1f497d"/>
                </a:solidFill>
                <a:uFillTx/>
                <a:latin typeface="Georgia"/>
              </a:rPr>
              <a:t>Кибертерроризм и телефонный терроризм</a:t>
            </a:r>
            <a:endParaRPr b="0" lang="ru-RU" sz="2400" strike="noStrike" u="none">
              <a:solidFill>
                <a:schemeClr val="dk1"/>
              </a:solidFill>
              <a:uFillTx/>
              <a:latin typeface="Calibri"/>
            </a:endParaRPr>
          </a:p>
        </p:txBody>
      </p:sp>
      <p:sp>
        <p:nvSpPr>
          <p:cNvPr id="135" name="PlaceHolder 4"/>
          <p:cNvSpPr>
            <a:spLocks noGrp="1"/>
          </p:cNvSpPr>
          <p:nvPr>
            <p:ph/>
          </p:nvPr>
        </p:nvSpPr>
        <p:spPr>
          <a:xfrm>
            <a:off x="4645080" y="1535040"/>
            <a:ext cx="4041360" cy="63936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b">
            <a:noAutofit/>
          </a:bodyPr>
          <a:p>
            <a:pPr indent="0" defTabSz="914400">
              <a:lnSpc>
                <a:spcPct val="100000"/>
              </a:lnSpc>
              <a:spcBef>
                <a:spcPts val="479"/>
              </a:spcBef>
              <a:buNone/>
              <a:tabLst>
                <a:tab algn="l" pos="0"/>
              </a:tabLst>
            </a:pPr>
            <a:r>
              <a:rPr b="1" lang="ru-RU" sz="2400" strike="noStrike" u="none">
                <a:solidFill>
                  <a:schemeClr val="dk1"/>
                </a:solidFill>
                <a:uFillTx/>
                <a:latin typeface="Calibri"/>
              </a:rPr>
              <a:t>  </a:t>
            </a:r>
            <a:endParaRPr b="0" lang="ru-RU" sz="2400" strike="noStrike" u="none">
              <a:solidFill>
                <a:schemeClr val="dk1"/>
              </a:solidFill>
              <a:uFillTx/>
              <a:latin typeface="Calibri"/>
            </a:endParaRPr>
          </a:p>
        </p:txBody>
      </p:sp>
      <p:pic>
        <p:nvPicPr>
          <p:cNvPr id="136" name="Объект 7" descr=""/>
          <p:cNvPicPr/>
          <p:nvPr/>
        </p:nvPicPr>
        <p:blipFill>
          <a:blip r:embed="rId1"/>
          <a:stretch/>
        </p:blipFill>
        <p:spPr>
          <a:xfrm>
            <a:off x="4925520" y="1196640"/>
            <a:ext cx="4069440" cy="4069440"/>
          </a:xfrm>
          <a:prstGeom prst="rect">
            <a:avLst/>
          </a:prstGeom>
          <a:noFill/>
          <a:ln w="0">
            <a:noFill/>
          </a:ln>
          <a:effectLst>
            <a:softEdge rad="112680"/>
          </a:effectLst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PlaceHolder 1"/>
          <p:cNvSpPr>
            <a:spLocks noGrp="1"/>
          </p:cNvSpPr>
          <p:nvPr>
            <p:ph type="title"/>
          </p:nvPr>
        </p:nvSpPr>
        <p:spPr>
          <a:xfrm>
            <a:off x="395640" y="-9720"/>
            <a:ext cx="8229240" cy="70560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rmAutofit/>
          </a:bodyPr>
          <a:p>
            <a:pPr indent="0" algn="ctr" defTabSz="914400">
              <a:lnSpc>
                <a:spcPct val="100000"/>
              </a:lnSpc>
              <a:buNone/>
            </a:pPr>
            <a:r>
              <a:rPr b="1" lang="ru-RU" sz="4000" strike="noStrike" u="none">
                <a:solidFill>
                  <a:srgbClr val="1f497d"/>
                </a:solidFill>
                <a:uFillTx/>
                <a:latin typeface="Georgia"/>
              </a:rPr>
              <a:t>Вывод</a:t>
            </a:r>
            <a:endParaRPr b="0" lang="ru-RU" sz="4000" strike="noStrike" u="none">
              <a:solidFill>
                <a:schemeClr val="dk1"/>
              </a:solidFill>
              <a:uFillTx/>
              <a:latin typeface="Calibri"/>
            </a:endParaRPr>
          </a:p>
        </p:txBody>
      </p:sp>
      <p:sp>
        <p:nvSpPr>
          <p:cNvPr id="138" name="PlaceHolder 2"/>
          <p:cNvSpPr>
            <a:spLocks noGrp="1"/>
          </p:cNvSpPr>
          <p:nvPr>
            <p:ph/>
          </p:nvPr>
        </p:nvSpPr>
        <p:spPr>
          <a:xfrm>
            <a:off x="364320" y="1052640"/>
            <a:ext cx="8229240" cy="452556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rmAutofit/>
          </a:bodyPr>
          <a:p>
            <a:pPr indent="0" defTabSz="914400">
              <a:lnSpc>
                <a:spcPct val="100000"/>
              </a:lnSpc>
              <a:spcBef>
                <a:spcPts val="360"/>
              </a:spcBef>
              <a:buNone/>
              <a:tabLst>
                <a:tab algn="l" pos="0"/>
              </a:tabLst>
            </a:pPr>
            <a:r>
              <a:rPr b="0" lang="ru-RU" sz="1800" strike="noStrike" u="none">
                <a:solidFill>
                  <a:srgbClr val="1f497d"/>
                </a:solidFill>
                <a:uFillTx/>
                <a:latin typeface="Georgia"/>
              </a:rPr>
              <a:t>Современный молодёжный радикализм трансформировался из идеологии в деструктивное поведение, управляемое извне через интернет.</a:t>
            </a:r>
            <a:endParaRPr b="0" lang="ru-RU" sz="1800" strike="noStrike" u="none">
              <a:solidFill>
                <a:schemeClr val="dk1"/>
              </a:solidFill>
              <a:uFillTx/>
              <a:latin typeface="Calibri"/>
            </a:endParaRPr>
          </a:p>
          <a:p>
            <a:pPr indent="0" defTabSz="914400">
              <a:lnSpc>
                <a:spcPct val="100000"/>
              </a:lnSpc>
              <a:spcBef>
                <a:spcPts val="360"/>
              </a:spcBef>
              <a:buNone/>
              <a:tabLst>
                <a:tab algn="l" pos="0"/>
              </a:tabLst>
            </a:pPr>
            <a:r>
              <a:rPr b="0" lang="ru-RU" sz="1800" strike="noStrike" u="none">
                <a:solidFill>
                  <a:srgbClr val="1f497d"/>
                </a:solidFill>
                <a:uFillTx/>
                <a:latin typeface="Georgia"/>
              </a:rPr>
              <a:t>Его основа — кризис идентичности и потребность в признании, которой пользуются вербовщики.</a:t>
            </a:r>
            <a:endParaRPr b="0" lang="ru-RU" sz="1800" strike="noStrike" u="none">
              <a:solidFill>
                <a:schemeClr val="dk1"/>
              </a:solidFill>
              <a:uFillTx/>
              <a:latin typeface="Calibri"/>
            </a:endParaRPr>
          </a:p>
          <a:p>
            <a:pPr indent="0" defTabSz="914400">
              <a:lnSpc>
                <a:spcPct val="100000"/>
              </a:lnSpc>
              <a:spcBef>
                <a:spcPts val="360"/>
              </a:spcBef>
              <a:buNone/>
              <a:tabLst>
                <a:tab algn="l" pos="0"/>
              </a:tabLst>
            </a:pPr>
            <a:endParaRPr b="0" lang="ru-RU" sz="1800" strike="noStrike" u="none">
              <a:solidFill>
                <a:schemeClr val="dk1"/>
              </a:solidFill>
              <a:uFillTx/>
              <a:latin typeface="Calibri"/>
            </a:endParaRPr>
          </a:p>
          <a:p>
            <a:pPr indent="0" defTabSz="914400">
              <a:lnSpc>
                <a:spcPct val="100000"/>
              </a:lnSpc>
              <a:spcBef>
                <a:spcPts val="360"/>
              </a:spcBef>
              <a:buNone/>
              <a:tabLst>
                <a:tab algn="l" pos="0"/>
              </a:tabLst>
            </a:pPr>
            <a:r>
              <a:rPr b="1" lang="ru-RU" sz="1800" strike="noStrike" u="none">
                <a:solidFill>
                  <a:srgbClr val="1f497d"/>
                </a:solidFill>
                <a:uFillTx/>
                <a:latin typeface="Georgia"/>
              </a:rPr>
              <a:t>Ключевые угрозы:</a:t>
            </a:r>
            <a:endParaRPr b="0" lang="ru-RU" sz="1800" strike="noStrike" u="none">
              <a:solidFill>
                <a:schemeClr val="dk1"/>
              </a:solidFill>
              <a:uFillTx/>
              <a:latin typeface="Calibri"/>
            </a:endParaRPr>
          </a:p>
          <a:p>
            <a:pPr marL="343080" indent="-343080" defTabSz="914400">
              <a:lnSpc>
                <a:spcPct val="100000"/>
              </a:lnSpc>
              <a:spcBef>
                <a:spcPts val="360"/>
              </a:spcBef>
              <a:buClr>
                <a:srgbClr val="1f497d"/>
              </a:buClr>
              <a:buFont typeface="Arial"/>
              <a:buChar char="•"/>
              <a:tabLst>
                <a:tab algn="l" pos="0"/>
              </a:tabLst>
            </a:pPr>
            <a:r>
              <a:rPr b="1" lang="ru-RU" sz="1800" strike="noStrike" u="none">
                <a:solidFill>
                  <a:srgbClr val="1f497d"/>
                </a:solidFill>
                <a:uFillTx/>
                <a:latin typeface="Georgia"/>
              </a:rPr>
              <a:t>Цифровизация</a:t>
            </a:r>
            <a:endParaRPr b="0" lang="ru-RU" sz="1800" strike="noStrike" u="none">
              <a:solidFill>
                <a:schemeClr val="dk1"/>
              </a:solidFill>
              <a:uFillTx/>
              <a:latin typeface="Calibri"/>
            </a:endParaRPr>
          </a:p>
          <a:p>
            <a:pPr marL="343080" indent="-343080" defTabSz="914400">
              <a:lnSpc>
                <a:spcPct val="100000"/>
              </a:lnSpc>
              <a:spcBef>
                <a:spcPts val="360"/>
              </a:spcBef>
              <a:buClr>
                <a:srgbClr val="1f497d"/>
              </a:buClr>
              <a:buFont typeface="Arial"/>
              <a:buChar char="•"/>
              <a:tabLst>
                <a:tab algn="l" pos="0"/>
              </a:tabLst>
            </a:pPr>
            <a:r>
              <a:rPr b="1" lang="ru-RU" sz="1800" strike="noStrike" u="none">
                <a:solidFill>
                  <a:srgbClr val="1f497d"/>
                </a:solidFill>
                <a:uFillTx/>
                <a:latin typeface="Georgia"/>
              </a:rPr>
              <a:t>Рост насилия</a:t>
            </a:r>
            <a:endParaRPr b="0" lang="ru-RU" sz="1800" strike="noStrike" u="none">
              <a:solidFill>
                <a:schemeClr val="dk1"/>
              </a:solidFill>
              <a:uFillTx/>
              <a:latin typeface="Calibri"/>
            </a:endParaRPr>
          </a:p>
          <a:p>
            <a:pPr marL="343080" indent="-343080" defTabSz="914400">
              <a:lnSpc>
                <a:spcPct val="100000"/>
              </a:lnSpc>
              <a:spcBef>
                <a:spcPts val="360"/>
              </a:spcBef>
              <a:buClr>
                <a:srgbClr val="1f497d"/>
              </a:buClr>
              <a:buFont typeface="Arial"/>
              <a:buChar char="•"/>
              <a:tabLst>
                <a:tab algn="l" pos="0"/>
              </a:tabLst>
            </a:pPr>
            <a:r>
              <a:rPr b="1" lang="ru-RU" sz="1800" strike="noStrike" u="none">
                <a:solidFill>
                  <a:srgbClr val="1f497d"/>
                </a:solidFill>
                <a:uFillTx/>
                <a:latin typeface="Georgia"/>
              </a:rPr>
              <a:t>Новые формы</a:t>
            </a:r>
            <a:endParaRPr b="0" lang="ru-RU" sz="1800" strike="noStrike" u="none">
              <a:solidFill>
                <a:schemeClr val="dk1"/>
              </a:solidFill>
              <a:uFillTx/>
              <a:latin typeface="Calibri"/>
            </a:endParaRPr>
          </a:p>
          <a:p>
            <a:pPr indent="0" defTabSz="914400">
              <a:lnSpc>
                <a:spcPct val="100000"/>
              </a:lnSpc>
              <a:spcBef>
                <a:spcPts val="360"/>
              </a:spcBef>
              <a:buNone/>
              <a:tabLst>
                <a:tab algn="l" pos="0"/>
              </a:tabLst>
            </a:pPr>
            <a:endParaRPr b="0" lang="ru-RU" sz="1800" strike="noStrike" u="none">
              <a:solidFill>
                <a:schemeClr val="dk1"/>
              </a:solidFill>
              <a:uFillTx/>
              <a:latin typeface="Calibri"/>
            </a:endParaRPr>
          </a:p>
          <a:p>
            <a:pPr indent="0" defTabSz="914400">
              <a:lnSpc>
                <a:spcPct val="100000"/>
              </a:lnSpc>
              <a:spcBef>
                <a:spcPts val="360"/>
              </a:spcBef>
              <a:buNone/>
              <a:tabLst>
                <a:tab algn="l" pos="0"/>
              </a:tabLst>
            </a:pPr>
            <a:r>
              <a:rPr b="0" lang="ru-RU" sz="1800" strike="noStrike" u="none">
                <a:solidFill>
                  <a:srgbClr val="1f497d"/>
                </a:solidFill>
                <a:uFillTx/>
                <a:latin typeface="Georgia"/>
              </a:rPr>
              <a:t>Противодействие требует не только правовых мер, но и комплексной профилактики: развитие критического мышления у молодёжи и создание условий для позитивной самореализации.</a:t>
            </a:r>
            <a:endParaRPr b="0" lang="ru-RU" sz="1800" strike="noStrike" u="none">
              <a:solidFill>
                <a:schemeClr val="dk1"/>
              </a:solidFill>
              <a:uFillTx/>
              <a:latin typeface="Calibri"/>
            </a:endParaRPr>
          </a:p>
          <a:p>
            <a:pPr indent="0" defTabSz="914400">
              <a:lnSpc>
                <a:spcPct val="100000"/>
              </a:lnSpc>
              <a:spcBef>
                <a:spcPts val="360"/>
              </a:spcBef>
              <a:buNone/>
              <a:tabLst>
                <a:tab algn="l" pos="0"/>
              </a:tabLst>
            </a:pPr>
            <a:endParaRPr b="0" lang="ru-RU" sz="1800" strike="noStrike" u="none">
              <a:solidFill>
                <a:schemeClr val="dk1"/>
              </a:solidFill>
              <a:uFillTx/>
              <a:latin typeface="Calibri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PlaceHolder 1"/>
          <p:cNvSpPr>
            <a:spLocks noGrp="1"/>
          </p:cNvSpPr>
          <p:nvPr>
            <p:ph type="title"/>
          </p:nvPr>
        </p:nvSpPr>
        <p:spPr>
          <a:xfrm>
            <a:off x="457200" y="0"/>
            <a:ext cx="8229240" cy="6922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rmAutofit/>
          </a:bodyPr>
          <a:p>
            <a:pPr indent="0" algn="ctr" defTabSz="914400">
              <a:lnSpc>
                <a:spcPct val="100000"/>
              </a:lnSpc>
              <a:buNone/>
            </a:pPr>
            <a:r>
              <a:rPr b="1" lang="ru-RU" sz="2800" strike="noStrike" u="none">
                <a:solidFill>
                  <a:schemeClr val="dk2"/>
                </a:solidFill>
                <a:uFillTx/>
                <a:latin typeface="Georgia"/>
                <a:ea typeface="Roboto Light"/>
              </a:rPr>
              <a:t>Технологии вербовки молодёжи</a:t>
            </a:r>
            <a:endParaRPr b="0" lang="ru-RU" sz="2800" strike="noStrike" u="none">
              <a:solidFill>
                <a:schemeClr val="dk1"/>
              </a:solidFill>
              <a:uFillTx/>
              <a:latin typeface="Calibri"/>
            </a:endParaRPr>
          </a:p>
        </p:txBody>
      </p:sp>
      <p:pic>
        <p:nvPicPr>
          <p:cNvPr id="74" name="Изображение 1" descr="4-1"/>
          <p:cNvPicPr/>
          <p:nvPr/>
        </p:nvPicPr>
        <p:blipFill>
          <a:blip r:embed="rId1">
            <a:alphaModFix amt="72000"/>
          </a:blip>
          <a:stretch/>
        </p:blipFill>
        <p:spPr>
          <a:xfrm>
            <a:off x="5580360" y="2564640"/>
            <a:ext cx="3416400" cy="341640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75" name="PlaceHolder 2"/>
          <p:cNvSpPr>
            <a:spLocks noGrp="1"/>
          </p:cNvSpPr>
          <p:nvPr>
            <p:ph/>
          </p:nvPr>
        </p:nvSpPr>
        <p:spPr>
          <a:xfrm>
            <a:off x="457200" y="1197000"/>
            <a:ext cx="8276760" cy="452592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rmAutofit/>
          </a:bodyPr>
          <a:p>
            <a:pPr indent="0" defTabSz="914400">
              <a:lnSpc>
                <a:spcPct val="100000"/>
              </a:lnSpc>
              <a:spcBef>
                <a:spcPts val="400"/>
              </a:spcBef>
              <a:buNone/>
              <a:tabLst>
                <a:tab algn="l" pos="0"/>
              </a:tabLst>
            </a:pPr>
            <a:r>
              <a:rPr b="1" i="1" lang="en-US" sz="2000" strike="noStrike" u="none">
                <a:solidFill>
                  <a:schemeClr val="dk2"/>
                </a:solidFill>
                <a:uFillTx/>
                <a:latin typeface="Georgia"/>
                <a:ea typeface="Roboto Light"/>
              </a:rPr>
              <a:t>Радикализм — это не идеология, а попытка реализовать потребность в признании через насилие</a:t>
            </a:r>
            <a:endParaRPr b="0" lang="ru-RU" sz="2000" strike="noStrike" u="none">
              <a:solidFill>
                <a:schemeClr val="dk1"/>
              </a:solidFill>
              <a:uFillTx/>
              <a:latin typeface="Calibri"/>
            </a:endParaRPr>
          </a:p>
          <a:p>
            <a:pPr indent="0" defTabSz="914400">
              <a:lnSpc>
                <a:spcPct val="100000"/>
              </a:lnSpc>
              <a:spcBef>
                <a:spcPts val="400"/>
              </a:spcBef>
              <a:buNone/>
              <a:tabLst>
                <a:tab algn="l" pos="0"/>
              </a:tabLst>
            </a:pPr>
            <a:endParaRPr b="0" lang="ru-RU" sz="2000" strike="noStrike" u="none">
              <a:solidFill>
                <a:schemeClr val="dk1"/>
              </a:solidFill>
              <a:uFillTx/>
              <a:latin typeface="Calibri"/>
            </a:endParaRPr>
          </a:p>
          <a:p>
            <a:pPr indent="0" defTabSz="914400">
              <a:lnSpc>
                <a:spcPct val="100000"/>
              </a:lnSpc>
              <a:spcBef>
                <a:spcPts val="400"/>
              </a:spcBef>
              <a:buNone/>
              <a:tabLst>
                <a:tab algn="l" pos="0"/>
              </a:tabLst>
            </a:pPr>
            <a:endParaRPr b="0" lang="ru-RU" sz="2000" strike="noStrike" u="none">
              <a:solidFill>
                <a:schemeClr val="dk1"/>
              </a:solidFill>
              <a:uFillTx/>
              <a:latin typeface="Calibri"/>
            </a:endParaRPr>
          </a:p>
          <a:p>
            <a:pPr indent="0" defTabSz="914400">
              <a:lnSpc>
                <a:spcPct val="100000"/>
              </a:lnSpc>
              <a:spcBef>
                <a:spcPts val="400"/>
              </a:spcBef>
              <a:buNone/>
              <a:tabLst>
                <a:tab algn="l" pos="0"/>
              </a:tabLst>
            </a:pPr>
            <a:r>
              <a:rPr b="1" lang="ru-RU" sz="2000" strike="noStrike" u="none">
                <a:solidFill>
                  <a:schemeClr val="dk2"/>
                </a:solidFill>
                <a:uFillTx/>
                <a:latin typeface="Georgia"/>
                <a:ea typeface="Roboto Light"/>
              </a:rPr>
              <a:t>И</a:t>
            </a:r>
            <a:r>
              <a:rPr b="1" lang="en-US" sz="2000" strike="noStrike" u="none">
                <a:solidFill>
                  <a:schemeClr val="dk2"/>
                </a:solidFill>
                <a:uFillTx/>
                <a:latin typeface="Georgia"/>
                <a:ea typeface="Roboto Light"/>
              </a:rPr>
              <a:t>нструменты</a:t>
            </a:r>
            <a:r>
              <a:rPr b="0" lang="en-US" sz="2000" strike="noStrike" u="none">
                <a:solidFill>
                  <a:schemeClr val="dk2"/>
                </a:solidFill>
                <a:uFillTx/>
                <a:latin typeface="Georgia"/>
                <a:ea typeface="Roboto Light"/>
              </a:rPr>
              <a:t>, которыми пользуются</a:t>
            </a:r>
            <a:endParaRPr b="0" lang="ru-RU" sz="2000" strike="noStrike" u="none">
              <a:solidFill>
                <a:schemeClr val="dk1"/>
              </a:solidFill>
              <a:uFillTx/>
              <a:latin typeface="Calibri"/>
            </a:endParaRPr>
          </a:p>
          <a:p>
            <a:pPr indent="0" defTabSz="914400">
              <a:lnSpc>
                <a:spcPct val="100000"/>
              </a:lnSpc>
              <a:spcBef>
                <a:spcPts val="400"/>
              </a:spcBef>
              <a:buNone/>
              <a:tabLst>
                <a:tab algn="l" pos="0"/>
              </a:tabLst>
            </a:pPr>
            <a:r>
              <a:rPr b="0" lang="en-US" sz="2000" strike="noStrike" u="none">
                <a:solidFill>
                  <a:schemeClr val="dk2"/>
                </a:solidFill>
                <a:uFillTx/>
                <a:latin typeface="Georgia"/>
                <a:ea typeface="Roboto Light"/>
              </a:rPr>
              <a:t>вербовщики</a:t>
            </a:r>
            <a:r>
              <a:rPr b="0" lang="ru-RU" sz="2000" strike="noStrike" u="none">
                <a:solidFill>
                  <a:schemeClr val="dk2"/>
                </a:solidFill>
                <a:uFillTx/>
                <a:latin typeface="Georgia"/>
                <a:ea typeface="Roboto Light"/>
              </a:rPr>
              <a:t>:</a:t>
            </a:r>
            <a:endParaRPr b="0" lang="ru-RU" sz="2000" strike="noStrike" u="none">
              <a:solidFill>
                <a:schemeClr val="dk1"/>
              </a:solidFill>
              <a:uFillTx/>
              <a:latin typeface="Calibri"/>
            </a:endParaRPr>
          </a:p>
          <a:p>
            <a:pPr marL="343080" indent="-343080" defTabSz="914400">
              <a:lnSpc>
                <a:spcPct val="100000"/>
              </a:lnSpc>
              <a:spcBef>
                <a:spcPts val="400"/>
              </a:spcBef>
              <a:buNone/>
              <a:tabLst>
                <a:tab algn="l" pos="0"/>
              </a:tabLst>
            </a:pPr>
            <a:r>
              <a:rPr b="1" lang="ru-RU" sz="2000" strike="noStrike" u="none">
                <a:solidFill>
                  <a:schemeClr val="dk2"/>
                </a:solidFill>
                <a:uFillTx/>
                <a:latin typeface="Georgia"/>
                <a:ea typeface="Roboto Light"/>
              </a:rPr>
              <a:t>1.</a:t>
            </a:r>
            <a:r>
              <a:rPr b="1" lang="en-US" sz="2000" strike="noStrike" u="none">
                <a:solidFill>
                  <a:schemeClr val="dk2"/>
                </a:solidFill>
                <a:uFillTx/>
                <a:latin typeface="Georgia"/>
                <a:ea typeface="Roboto Light"/>
              </a:rPr>
              <a:t> </a:t>
            </a:r>
            <a:r>
              <a:rPr b="1" lang="ru-RU" sz="2000" strike="noStrike" u="none">
                <a:solidFill>
                  <a:schemeClr val="dk2"/>
                </a:solidFill>
                <a:uFillTx/>
                <a:latin typeface="Georgia"/>
                <a:ea typeface="Roboto Light"/>
              </a:rPr>
              <a:t>интернет</a:t>
            </a:r>
            <a:endParaRPr b="0" lang="ru-RU" sz="2000" strike="noStrike" u="none">
              <a:solidFill>
                <a:schemeClr val="dk1"/>
              </a:solidFill>
              <a:uFillTx/>
              <a:latin typeface="Calibri"/>
            </a:endParaRPr>
          </a:p>
          <a:p>
            <a:pPr marL="343080" indent="-343080" defTabSz="914400">
              <a:lnSpc>
                <a:spcPct val="100000"/>
              </a:lnSpc>
              <a:spcBef>
                <a:spcPts val="400"/>
              </a:spcBef>
              <a:buNone/>
              <a:tabLst>
                <a:tab algn="l" pos="0"/>
              </a:tabLst>
            </a:pPr>
            <a:r>
              <a:rPr b="1" lang="ru-RU" sz="2000" strike="noStrike" u="none">
                <a:solidFill>
                  <a:schemeClr val="dk2"/>
                </a:solidFill>
                <a:uFillTx/>
                <a:latin typeface="Georgia"/>
                <a:ea typeface="Roboto Light"/>
              </a:rPr>
              <a:t>2. Д</a:t>
            </a:r>
            <a:r>
              <a:rPr b="1" lang="en-US" sz="2000" strike="noStrike" u="none">
                <a:solidFill>
                  <a:schemeClr val="dk2"/>
                </a:solidFill>
                <a:uFillTx/>
                <a:latin typeface="Georgia"/>
                <a:ea typeface="Roboto Light"/>
              </a:rPr>
              <a:t>еньги</a:t>
            </a:r>
            <a:endParaRPr b="0" lang="ru-RU" sz="2000" strike="noStrike" u="none">
              <a:solidFill>
                <a:schemeClr val="dk1"/>
              </a:solidFill>
              <a:uFillTx/>
              <a:latin typeface="Calibri"/>
            </a:endParaRPr>
          </a:p>
          <a:p>
            <a:pPr marL="343080" indent="-343080" defTabSz="914400">
              <a:lnSpc>
                <a:spcPct val="100000"/>
              </a:lnSpc>
              <a:spcBef>
                <a:spcPts val="400"/>
              </a:spcBef>
              <a:buNone/>
              <a:tabLst>
                <a:tab algn="l" pos="0"/>
              </a:tabLst>
            </a:pPr>
            <a:endParaRPr b="0" lang="ru-RU" sz="2000" strike="noStrike" u="none">
              <a:solidFill>
                <a:schemeClr val="dk1"/>
              </a:solidFill>
              <a:uFillTx/>
              <a:latin typeface="Calibri"/>
            </a:endParaRPr>
          </a:p>
          <a:p>
            <a:pPr marL="343080" indent="-343080" defTabSz="914400">
              <a:lnSpc>
                <a:spcPct val="100000"/>
              </a:lnSpc>
              <a:spcBef>
                <a:spcPts val="400"/>
              </a:spcBef>
              <a:buNone/>
              <a:tabLst>
                <a:tab algn="l" pos="0"/>
              </a:tabLst>
            </a:pPr>
            <a:r>
              <a:rPr b="1" lang="ru-RU" sz="2000" strike="noStrike" u="none">
                <a:solidFill>
                  <a:schemeClr val="dk2"/>
                </a:solidFill>
                <a:uFillTx/>
                <a:latin typeface="Georgia"/>
                <a:ea typeface="Roboto Light"/>
              </a:rPr>
              <a:t>На кого ориентированы?</a:t>
            </a:r>
            <a:endParaRPr b="0" lang="ru-RU" sz="2000" strike="noStrike" u="none">
              <a:solidFill>
                <a:schemeClr val="dk1"/>
              </a:solidFill>
              <a:uFillTx/>
              <a:latin typeface="Calibri"/>
            </a:endParaRPr>
          </a:p>
          <a:p>
            <a:pPr marL="343080" indent="-343080" defTabSz="914400">
              <a:lnSpc>
                <a:spcPct val="100000"/>
              </a:lnSpc>
              <a:spcBef>
                <a:spcPts val="400"/>
              </a:spcBef>
              <a:buNone/>
              <a:tabLst>
                <a:tab algn="l" pos="0"/>
              </a:tabLst>
            </a:pPr>
            <a:r>
              <a:rPr b="1" lang="ru-RU" sz="2000" strike="noStrike" u="none">
                <a:solidFill>
                  <a:schemeClr val="dk2"/>
                </a:solidFill>
                <a:uFillTx/>
                <a:latin typeface="Georgia"/>
                <a:ea typeface="Roboto Light"/>
              </a:rPr>
              <a:t>ДЕТИ, МОЛОДЕЖЬ</a:t>
            </a:r>
            <a:endParaRPr b="0" lang="ru-RU" sz="2000" strike="noStrike" u="none">
              <a:solidFill>
                <a:schemeClr val="dk1"/>
              </a:solidFill>
              <a:uFillTx/>
              <a:latin typeface="Calibri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PlaceHolder 1"/>
          <p:cNvSpPr>
            <a:spLocks noGrp="1"/>
          </p:cNvSpPr>
          <p:nvPr>
            <p:ph type="title"/>
          </p:nvPr>
        </p:nvSpPr>
        <p:spPr>
          <a:xfrm>
            <a:off x="457200" y="0"/>
            <a:ext cx="8229240" cy="6922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p>
            <a:pPr indent="0" algn="ctr" defTabSz="914400">
              <a:lnSpc>
                <a:spcPct val="100000"/>
              </a:lnSpc>
              <a:buNone/>
            </a:pPr>
            <a:r>
              <a:rPr b="1" lang="ru-RU" sz="2800" strike="noStrike" u="none">
                <a:solidFill>
                  <a:schemeClr val="dk2"/>
                </a:solidFill>
                <a:uFillTx/>
                <a:latin typeface="Georgia"/>
                <a:ea typeface="Roboto Light"/>
              </a:rPr>
              <a:t>Причины радикализации молодежи</a:t>
            </a:r>
            <a:endParaRPr b="0" lang="ru-RU" sz="2800" strike="noStrike" u="none">
              <a:solidFill>
                <a:schemeClr val="dk1"/>
              </a:solidFill>
              <a:uFillTx/>
              <a:latin typeface="Calibri"/>
            </a:endParaRPr>
          </a:p>
        </p:txBody>
      </p:sp>
      <p:sp>
        <p:nvSpPr>
          <p:cNvPr id="77" name="PlaceHolder 2"/>
          <p:cNvSpPr>
            <a:spLocks noGrp="1"/>
          </p:cNvSpPr>
          <p:nvPr>
            <p:ph/>
          </p:nvPr>
        </p:nvSpPr>
        <p:spPr>
          <a:xfrm>
            <a:off x="323280" y="1124640"/>
            <a:ext cx="8568720" cy="409392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rmAutofit fontScale="25000" lnSpcReduction="19999"/>
          </a:bodyPr>
          <a:p>
            <a:pPr indent="0" defTabSz="914400">
              <a:lnSpc>
                <a:spcPct val="100000"/>
              </a:lnSpc>
              <a:spcBef>
                <a:spcPts val="1599"/>
              </a:spcBef>
              <a:buNone/>
              <a:tabLst>
                <a:tab algn="l" pos="0"/>
              </a:tabLst>
            </a:pPr>
            <a:r>
              <a:rPr b="1" lang="ru-RU" sz="8000" strike="noStrike" u="none">
                <a:solidFill>
                  <a:schemeClr val="dk2">
                    <a:lumMod val="75000"/>
                  </a:schemeClr>
                </a:solidFill>
                <a:uFillTx/>
                <a:latin typeface="Georgia"/>
              </a:rPr>
              <a:t>Социально - экономические причины</a:t>
            </a:r>
            <a:endParaRPr b="0" lang="ru-RU" sz="8000" strike="noStrike" u="none">
              <a:solidFill>
                <a:schemeClr val="dk1"/>
              </a:solidFill>
              <a:uFillTx/>
              <a:latin typeface="Calibri"/>
            </a:endParaRPr>
          </a:p>
          <a:p>
            <a:pPr marL="457200" indent="-457200" defTabSz="914400">
              <a:lnSpc>
                <a:spcPct val="100000"/>
              </a:lnSpc>
              <a:spcBef>
                <a:spcPts val="1599"/>
              </a:spcBef>
              <a:buClr>
                <a:srgbClr val="17375e"/>
              </a:buClr>
              <a:buFont typeface="Arial"/>
              <a:buChar char="•"/>
              <a:tabLst>
                <a:tab algn="l" pos="0"/>
              </a:tabLst>
            </a:pPr>
            <a:r>
              <a:rPr b="0" lang="ru-RU" sz="8000" strike="noStrike" u="none">
                <a:solidFill>
                  <a:schemeClr val="dk2">
                    <a:lumMod val="75000"/>
                  </a:schemeClr>
                </a:solidFill>
                <a:uFillTx/>
                <a:latin typeface="Georgia"/>
              </a:rPr>
              <a:t>Бедность</a:t>
            </a:r>
            <a:endParaRPr b="0" lang="ru-RU" sz="8000" strike="noStrike" u="none">
              <a:solidFill>
                <a:schemeClr val="dk1"/>
              </a:solidFill>
              <a:uFillTx/>
              <a:latin typeface="Calibri"/>
            </a:endParaRPr>
          </a:p>
          <a:p>
            <a:pPr marL="457200" indent="-457200" defTabSz="914400">
              <a:lnSpc>
                <a:spcPct val="100000"/>
              </a:lnSpc>
              <a:spcBef>
                <a:spcPts val="1599"/>
              </a:spcBef>
              <a:buClr>
                <a:srgbClr val="17375e"/>
              </a:buClr>
              <a:buFont typeface="Arial"/>
              <a:buChar char="•"/>
              <a:tabLst>
                <a:tab algn="l" pos="0"/>
              </a:tabLst>
            </a:pPr>
            <a:r>
              <a:rPr b="0" lang="ru-RU" sz="8000" strike="noStrike" u="none">
                <a:solidFill>
                  <a:schemeClr val="dk2">
                    <a:lumMod val="75000"/>
                  </a:schemeClr>
                </a:solidFill>
                <a:uFillTx/>
                <a:latin typeface="Georgia"/>
              </a:rPr>
              <a:t>Безработица</a:t>
            </a:r>
            <a:endParaRPr b="0" lang="ru-RU" sz="8000" strike="noStrike" u="none">
              <a:solidFill>
                <a:schemeClr val="dk1"/>
              </a:solidFill>
              <a:uFillTx/>
              <a:latin typeface="Calibri"/>
            </a:endParaRPr>
          </a:p>
          <a:p>
            <a:pPr marL="457200" indent="-457200" defTabSz="914400">
              <a:lnSpc>
                <a:spcPct val="100000"/>
              </a:lnSpc>
              <a:spcBef>
                <a:spcPts val="1599"/>
              </a:spcBef>
              <a:buClr>
                <a:srgbClr val="17375e"/>
              </a:buClr>
              <a:buFont typeface="Arial"/>
              <a:buChar char="•"/>
              <a:tabLst>
                <a:tab algn="l" pos="0"/>
              </a:tabLst>
            </a:pPr>
            <a:r>
              <a:rPr b="0" lang="ru-RU" sz="8000" strike="noStrike" u="none">
                <a:solidFill>
                  <a:schemeClr val="dk2">
                    <a:lumMod val="75000"/>
                  </a:schemeClr>
                </a:solidFill>
                <a:uFillTx/>
                <a:latin typeface="Georgia"/>
              </a:rPr>
              <a:t>Социальное неравенство</a:t>
            </a:r>
            <a:endParaRPr b="0" lang="ru-RU" sz="8000" strike="noStrike" u="none">
              <a:solidFill>
                <a:schemeClr val="dk1"/>
              </a:solidFill>
              <a:uFillTx/>
              <a:latin typeface="Calibri"/>
            </a:endParaRPr>
          </a:p>
          <a:p>
            <a:pPr marL="343080" indent="-343080" defTabSz="914400">
              <a:lnSpc>
                <a:spcPct val="100000"/>
              </a:lnSpc>
              <a:spcBef>
                <a:spcPts val="1599"/>
              </a:spcBef>
              <a:buNone/>
              <a:tabLst>
                <a:tab algn="l" pos="0"/>
              </a:tabLst>
            </a:pPr>
            <a:endParaRPr b="0" lang="ru-RU" sz="8000" strike="noStrike" u="none">
              <a:solidFill>
                <a:schemeClr val="dk1"/>
              </a:solidFill>
              <a:uFillTx/>
              <a:latin typeface="Calibri"/>
            </a:endParaRPr>
          </a:p>
          <a:p>
            <a:pPr marL="343080" indent="-343080" defTabSz="914400">
              <a:lnSpc>
                <a:spcPct val="100000"/>
              </a:lnSpc>
              <a:spcBef>
                <a:spcPts val="1599"/>
              </a:spcBef>
              <a:buNone/>
              <a:tabLst>
                <a:tab algn="l" pos="0"/>
              </a:tabLst>
            </a:pPr>
            <a:r>
              <a:rPr b="1" lang="ru-RU" sz="8000" strike="noStrike" u="none">
                <a:solidFill>
                  <a:schemeClr val="dk2">
                    <a:lumMod val="75000"/>
                  </a:schemeClr>
                </a:solidFill>
                <a:uFillTx/>
                <a:latin typeface="Georgia"/>
              </a:rPr>
              <a:t>Политические и институциональные факторы</a:t>
            </a:r>
            <a:endParaRPr b="0" lang="ru-RU" sz="8000" strike="noStrike" u="none">
              <a:solidFill>
                <a:schemeClr val="dk1"/>
              </a:solidFill>
              <a:uFillTx/>
              <a:latin typeface="Calibri"/>
            </a:endParaRPr>
          </a:p>
          <a:p>
            <a:pPr marL="457200" indent="-457200" defTabSz="914400">
              <a:lnSpc>
                <a:spcPct val="100000"/>
              </a:lnSpc>
              <a:spcBef>
                <a:spcPts val="1599"/>
              </a:spcBef>
              <a:buClr>
                <a:srgbClr val="17375e"/>
              </a:buClr>
              <a:buFont typeface="Arial"/>
              <a:buChar char="•"/>
              <a:tabLst>
                <a:tab algn="l" pos="0"/>
              </a:tabLst>
            </a:pPr>
            <a:r>
              <a:rPr b="0" lang="ru-RU" sz="8000" strike="noStrike" u="none">
                <a:solidFill>
                  <a:schemeClr val="dk2">
                    <a:lumMod val="75000"/>
                  </a:schemeClr>
                </a:solidFill>
                <a:uFillTx/>
                <a:latin typeface="Georgia"/>
              </a:rPr>
              <a:t>Недовольство властью, отсутствие реальных каналов влияния и ощущение безысходности усиливает политический радикализм</a:t>
            </a:r>
            <a:endParaRPr b="0" lang="ru-RU" sz="8000" strike="noStrike" u="none">
              <a:solidFill>
                <a:schemeClr val="dk1"/>
              </a:solidFill>
              <a:uFillTx/>
              <a:latin typeface="Calibri"/>
            </a:endParaRPr>
          </a:p>
          <a:p>
            <a:pPr marL="343080" indent="-343080" defTabSz="914400">
              <a:lnSpc>
                <a:spcPct val="100000"/>
              </a:lnSpc>
              <a:spcBef>
                <a:spcPts val="1599"/>
              </a:spcBef>
              <a:buNone/>
              <a:tabLst>
                <a:tab algn="l" pos="0"/>
              </a:tabLst>
            </a:pPr>
            <a:endParaRPr b="0" lang="ru-RU" sz="8000" strike="noStrike" u="none">
              <a:solidFill>
                <a:schemeClr val="dk1"/>
              </a:solidFill>
              <a:uFillTx/>
              <a:latin typeface="Calibri"/>
            </a:endParaRPr>
          </a:p>
          <a:p>
            <a:pPr marL="343080" indent="-343080" defTabSz="914400">
              <a:lnSpc>
                <a:spcPct val="100000"/>
              </a:lnSpc>
              <a:spcBef>
                <a:spcPts val="1599"/>
              </a:spcBef>
              <a:buNone/>
              <a:tabLst>
                <a:tab algn="l" pos="0"/>
              </a:tabLst>
            </a:pPr>
            <a:r>
              <a:rPr b="1" lang="ru-RU" sz="8000" strike="noStrike" u="none">
                <a:solidFill>
                  <a:schemeClr val="dk2">
                    <a:lumMod val="75000"/>
                  </a:schemeClr>
                </a:solidFill>
                <a:uFillTx/>
                <a:latin typeface="Georgia"/>
              </a:rPr>
              <a:t> </a:t>
            </a:r>
            <a:r>
              <a:rPr b="1" lang="ru-RU" sz="8000" strike="noStrike" u="none">
                <a:solidFill>
                  <a:schemeClr val="dk2">
                    <a:lumMod val="75000"/>
                  </a:schemeClr>
                </a:solidFill>
                <a:uFillTx/>
                <a:latin typeface="Georgia"/>
              </a:rPr>
              <a:t>Интернет и СМИ</a:t>
            </a:r>
            <a:endParaRPr b="0" lang="ru-RU" sz="8000" strike="noStrike" u="none">
              <a:solidFill>
                <a:schemeClr val="dk1"/>
              </a:solidFill>
              <a:uFillTx/>
              <a:latin typeface="Calibri"/>
            </a:endParaRPr>
          </a:p>
          <a:p>
            <a:pPr marL="457200" indent="-457200" defTabSz="914400">
              <a:lnSpc>
                <a:spcPct val="100000"/>
              </a:lnSpc>
              <a:spcBef>
                <a:spcPts val="1599"/>
              </a:spcBef>
              <a:buClr>
                <a:srgbClr val="17375e"/>
              </a:buClr>
              <a:buFont typeface="Arial"/>
              <a:buChar char="•"/>
              <a:tabLst>
                <a:tab algn="l" pos="0"/>
              </a:tabLst>
            </a:pPr>
            <a:r>
              <a:rPr b="0" lang="ru-RU" sz="8000" strike="noStrike" u="none">
                <a:solidFill>
                  <a:schemeClr val="dk2">
                    <a:lumMod val="75000"/>
                  </a:schemeClr>
                </a:solidFill>
                <a:uFillTx/>
                <a:latin typeface="Georgia"/>
              </a:rPr>
              <a:t>Пропаганда и деструктивное влияние</a:t>
            </a:r>
            <a:endParaRPr b="0" lang="ru-RU" sz="8000" strike="noStrike" u="none">
              <a:solidFill>
                <a:schemeClr val="dk1"/>
              </a:solidFill>
              <a:uFillTx/>
              <a:latin typeface="Calibri"/>
            </a:endParaRPr>
          </a:p>
          <a:p>
            <a:pPr marL="457200" indent="-457200" defTabSz="914400">
              <a:lnSpc>
                <a:spcPct val="100000"/>
              </a:lnSpc>
              <a:spcBef>
                <a:spcPts val="1599"/>
              </a:spcBef>
              <a:buClr>
                <a:srgbClr val="17375e"/>
              </a:buClr>
              <a:buFont typeface="Arial"/>
              <a:buChar char="•"/>
              <a:tabLst>
                <a:tab algn="l" pos="0"/>
              </a:tabLst>
            </a:pPr>
            <a:r>
              <a:rPr b="0" lang="ru-RU" sz="8000" strike="noStrike" u="none">
                <a:solidFill>
                  <a:schemeClr val="dk2">
                    <a:lumMod val="75000"/>
                  </a:schemeClr>
                </a:solidFill>
                <a:uFillTx/>
                <a:latin typeface="Georgia"/>
              </a:rPr>
              <a:t>Непроверенная информация</a:t>
            </a:r>
            <a:endParaRPr b="0" lang="ru-RU" sz="8000" strike="noStrike" u="none">
              <a:solidFill>
                <a:schemeClr val="dk1"/>
              </a:solidFill>
              <a:uFillTx/>
              <a:latin typeface="Calibri"/>
            </a:endParaRPr>
          </a:p>
          <a:p>
            <a:pPr marL="457200" indent="-457200" defTabSz="914400">
              <a:lnSpc>
                <a:spcPct val="100000"/>
              </a:lnSpc>
              <a:spcBef>
                <a:spcPts val="1599"/>
              </a:spcBef>
              <a:buNone/>
              <a:tabLst>
                <a:tab algn="l" pos="0"/>
              </a:tabLst>
            </a:pPr>
            <a:endParaRPr b="0" lang="ru-RU" sz="8000" strike="noStrike" u="none">
              <a:solidFill>
                <a:schemeClr val="dk1"/>
              </a:solidFill>
              <a:uFillTx/>
              <a:latin typeface="Calibri"/>
            </a:endParaRPr>
          </a:p>
          <a:p>
            <a:pPr marL="457200" indent="-457200" defTabSz="914400">
              <a:lnSpc>
                <a:spcPct val="100000"/>
              </a:lnSpc>
              <a:spcBef>
                <a:spcPts val="1599"/>
              </a:spcBef>
              <a:buNone/>
              <a:tabLst>
                <a:tab algn="l" pos="0"/>
              </a:tabLst>
            </a:pPr>
            <a:r>
              <a:rPr b="1" lang="ru-RU" sz="8000" strike="noStrike" u="none">
                <a:solidFill>
                  <a:schemeClr val="dk2">
                    <a:lumMod val="75000"/>
                  </a:schemeClr>
                </a:solidFill>
                <a:uFillTx/>
                <a:latin typeface="Georgia"/>
              </a:rPr>
              <a:t>Семья и социальное окружение</a:t>
            </a:r>
            <a:endParaRPr b="0" lang="ru-RU" sz="8000" strike="noStrike" u="none">
              <a:solidFill>
                <a:schemeClr val="dk1"/>
              </a:solidFill>
              <a:uFillTx/>
              <a:latin typeface="Calibri"/>
            </a:endParaRPr>
          </a:p>
          <a:p>
            <a:pPr marL="457200" indent="-457200" defTabSz="914400">
              <a:lnSpc>
                <a:spcPct val="100000"/>
              </a:lnSpc>
              <a:spcBef>
                <a:spcPts val="1599"/>
              </a:spcBef>
              <a:buClr>
                <a:srgbClr val="17375e"/>
              </a:buClr>
              <a:buFont typeface="Arial"/>
              <a:buChar char="•"/>
              <a:tabLst>
                <a:tab algn="l" pos="0"/>
              </a:tabLst>
            </a:pPr>
            <a:r>
              <a:rPr b="0" lang="ru-RU" sz="8000" strike="noStrike" u="none">
                <a:solidFill>
                  <a:schemeClr val="dk2">
                    <a:lumMod val="75000"/>
                  </a:schemeClr>
                </a:solidFill>
                <a:uFillTx/>
                <a:latin typeface="Georgia"/>
              </a:rPr>
              <a:t>Отсутствие позитивной ролевой модели</a:t>
            </a:r>
            <a:endParaRPr b="0" lang="ru-RU" sz="8000" strike="noStrike" u="none">
              <a:solidFill>
                <a:schemeClr val="dk1"/>
              </a:solidFill>
              <a:uFillTx/>
              <a:latin typeface="Calibri"/>
            </a:endParaRPr>
          </a:p>
          <a:p>
            <a:pPr marL="457200" indent="-457200" defTabSz="914400">
              <a:lnSpc>
                <a:spcPct val="100000"/>
              </a:lnSpc>
              <a:spcBef>
                <a:spcPts val="400"/>
              </a:spcBef>
              <a:buNone/>
              <a:tabLst>
                <a:tab algn="l" pos="0"/>
              </a:tabLst>
            </a:pPr>
            <a:br>
              <a:rPr sz="2000"/>
            </a:br>
            <a:endParaRPr b="0" lang="ru-RU" sz="2000" strike="noStrike" u="none">
              <a:solidFill>
                <a:schemeClr val="dk1"/>
              </a:solidFill>
              <a:uFillTx/>
              <a:latin typeface="Calibri"/>
            </a:endParaRPr>
          </a:p>
          <a:p>
            <a:pPr indent="0" defTabSz="914400">
              <a:lnSpc>
                <a:spcPct val="100000"/>
              </a:lnSpc>
              <a:spcBef>
                <a:spcPts val="400"/>
              </a:spcBef>
              <a:buNone/>
              <a:tabLst>
                <a:tab algn="l" pos="0"/>
              </a:tabLst>
            </a:pPr>
            <a:endParaRPr b="0" lang="ru-RU" sz="2000" strike="noStrike" u="none">
              <a:solidFill>
                <a:schemeClr val="dk1"/>
              </a:solidFill>
              <a:uFillTx/>
              <a:latin typeface="Calibri"/>
            </a:endParaRPr>
          </a:p>
          <a:p>
            <a:pPr indent="0" defTabSz="914400">
              <a:lnSpc>
                <a:spcPct val="100000"/>
              </a:lnSpc>
              <a:spcBef>
                <a:spcPts val="400"/>
              </a:spcBef>
              <a:buNone/>
              <a:tabLst>
                <a:tab algn="l" pos="0"/>
              </a:tabLst>
            </a:pPr>
            <a:endParaRPr b="0" lang="ru-RU" sz="2000" strike="noStrike" u="none">
              <a:solidFill>
                <a:schemeClr val="dk1"/>
              </a:solidFill>
              <a:uFillTx/>
              <a:latin typeface="Calibri"/>
            </a:endParaRPr>
          </a:p>
        </p:txBody>
      </p:sp>
      <p:pic>
        <p:nvPicPr>
          <p:cNvPr id="78" name="Рисунок 1" descr=""/>
          <p:cNvPicPr/>
          <p:nvPr/>
        </p:nvPicPr>
        <p:blipFill>
          <a:blip r:embed="rId1">
            <a:alphaModFix amt="13000"/>
            <a:extLst>
              <a:ext uri="{BEBA8EAE-BF5A-486C-A8C5-ECC9F3942E4B}">
                <a14:imgProps xmlns:a14="http://schemas.microsoft.com/office/drawing/2010/main">
                  <a14:imgLayer r:embed="rId2">
                    <a14:imgEffect>
                      <a14:brightnessContrast bright="2000"/>
                    </a14:imgEffect>
                  </a14:imgLayer>
                </a14:imgProps>
              </a:ext>
            </a:extLst>
          </a:blip>
          <a:stretch/>
        </p:blipFill>
        <p:spPr>
          <a:xfrm>
            <a:off x="-36720" y="693360"/>
            <a:ext cx="9143640" cy="5328360"/>
          </a:xfrm>
          <a:prstGeom prst="rect">
            <a:avLst/>
          </a:prstGeom>
          <a:noFill/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PlaceHolder 1"/>
          <p:cNvSpPr>
            <a:spLocks noGrp="1"/>
          </p:cNvSpPr>
          <p:nvPr>
            <p:ph type="title"/>
          </p:nvPr>
        </p:nvSpPr>
        <p:spPr>
          <a:xfrm>
            <a:off x="539640" y="12960"/>
            <a:ext cx="8229240" cy="114264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rmAutofit/>
          </a:bodyPr>
          <a:p>
            <a:pPr indent="0" algn="ctr" defTabSz="914400">
              <a:lnSpc>
                <a:spcPct val="100000"/>
              </a:lnSpc>
              <a:buNone/>
            </a:pPr>
            <a:r>
              <a:rPr b="1" lang="ru-RU" sz="2400" strike="noStrike" u="none">
                <a:solidFill>
                  <a:srgbClr val="1f497d"/>
                </a:solidFill>
                <a:uFillTx/>
                <a:latin typeface="Georgia"/>
                <a:ea typeface="Roboto Light"/>
              </a:rPr>
              <a:t>Религиозный радикализм</a:t>
            </a:r>
            <a:br>
              <a:rPr sz="2400"/>
            </a:br>
            <a:endParaRPr b="0" lang="ru-RU" sz="2400" strike="noStrike" u="none">
              <a:solidFill>
                <a:schemeClr val="dk1"/>
              </a:solidFill>
              <a:uFillTx/>
              <a:latin typeface="Calibri"/>
            </a:endParaRPr>
          </a:p>
        </p:txBody>
      </p:sp>
      <p:sp>
        <p:nvSpPr>
          <p:cNvPr id="80" name="PlaceHolder 2"/>
          <p:cNvSpPr>
            <a:spLocks noGrp="1"/>
          </p:cNvSpPr>
          <p:nvPr>
            <p:ph/>
          </p:nvPr>
        </p:nvSpPr>
        <p:spPr>
          <a:xfrm>
            <a:off x="374760" y="980640"/>
            <a:ext cx="8301240" cy="474156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rmAutofit fontScale="55000" lnSpcReduction="19999"/>
          </a:bodyPr>
          <a:p>
            <a:pPr indent="0" defTabSz="914400">
              <a:lnSpc>
                <a:spcPct val="100000"/>
              </a:lnSpc>
              <a:spcBef>
                <a:spcPts val="592"/>
              </a:spcBef>
              <a:buNone/>
              <a:tabLst>
                <a:tab algn="l" pos="0"/>
              </a:tabLst>
            </a:pPr>
            <a:r>
              <a:rPr b="1" lang="ru-RU" sz="2970" strike="noStrike" u="none">
                <a:solidFill>
                  <a:srgbClr val="1f497d"/>
                </a:solidFill>
                <a:uFillTx/>
                <a:latin typeface="Georgia"/>
              </a:rPr>
              <a:t>Социальные проблемы</a:t>
            </a:r>
            <a:r>
              <a:rPr b="0" lang="ru-RU" sz="2970" strike="noStrike" u="none">
                <a:solidFill>
                  <a:srgbClr val="1f497d"/>
                </a:solidFill>
                <a:uFillTx/>
                <a:latin typeface="Georgia"/>
              </a:rPr>
              <a:t>: маргинализация, неустроенность</a:t>
            </a:r>
            <a:endParaRPr b="0" lang="ru-RU" sz="2970" strike="noStrike" u="none">
              <a:solidFill>
                <a:schemeClr val="dk1"/>
              </a:solidFill>
              <a:uFillTx/>
              <a:latin typeface="Calibri"/>
            </a:endParaRPr>
          </a:p>
          <a:p>
            <a:pPr indent="0" defTabSz="914400">
              <a:lnSpc>
                <a:spcPct val="100000"/>
              </a:lnSpc>
              <a:spcBef>
                <a:spcPts val="592"/>
              </a:spcBef>
              <a:buNone/>
              <a:tabLst>
                <a:tab algn="l" pos="0"/>
              </a:tabLst>
            </a:pPr>
            <a:endParaRPr b="0" lang="ru-RU" sz="2970" strike="noStrike" u="none">
              <a:solidFill>
                <a:schemeClr val="dk1"/>
              </a:solidFill>
              <a:uFillTx/>
              <a:latin typeface="Calibri"/>
            </a:endParaRPr>
          </a:p>
          <a:p>
            <a:pPr indent="0" defTabSz="914400">
              <a:lnSpc>
                <a:spcPct val="100000"/>
              </a:lnSpc>
              <a:spcBef>
                <a:spcPts val="592"/>
              </a:spcBef>
              <a:buNone/>
              <a:tabLst>
                <a:tab algn="l" pos="0"/>
              </a:tabLst>
            </a:pPr>
            <a:r>
              <a:rPr b="1" lang="ru-RU" sz="2970" strike="noStrike" u="none">
                <a:solidFill>
                  <a:srgbClr val="1f497d"/>
                </a:solidFill>
                <a:uFillTx/>
                <a:latin typeface="Georgia"/>
              </a:rPr>
              <a:t>Причины роста среди молодежи</a:t>
            </a:r>
            <a:r>
              <a:rPr b="0" lang="ru-RU" sz="2970" strike="noStrike" u="none">
                <a:solidFill>
                  <a:srgbClr val="1f497d"/>
                </a:solidFill>
                <a:uFillTx/>
                <a:latin typeface="Georgia"/>
              </a:rPr>
              <a:t>:</a:t>
            </a:r>
            <a:endParaRPr b="0" lang="ru-RU" sz="2970" strike="noStrike" u="none">
              <a:solidFill>
                <a:schemeClr val="dk1"/>
              </a:solidFill>
              <a:uFillTx/>
              <a:latin typeface="Calibri"/>
            </a:endParaRPr>
          </a:p>
          <a:p>
            <a:pPr marL="343080" indent="-343080" defTabSz="914400">
              <a:lnSpc>
                <a:spcPct val="100000"/>
              </a:lnSpc>
              <a:spcBef>
                <a:spcPts val="592"/>
              </a:spcBef>
              <a:buClr>
                <a:srgbClr val="1f497d"/>
              </a:buClr>
              <a:buFont typeface="Arial"/>
              <a:buChar char="•"/>
              <a:tabLst>
                <a:tab algn="l" pos="0"/>
              </a:tabLst>
            </a:pPr>
            <a:r>
              <a:rPr b="1" lang="ru-RU" sz="2970" strike="noStrike" u="none">
                <a:solidFill>
                  <a:srgbClr val="1f497d"/>
                </a:solidFill>
                <a:uFillTx/>
                <a:latin typeface="Georgia"/>
              </a:rPr>
              <a:t>Незнание</a:t>
            </a:r>
            <a:endParaRPr b="0" lang="ru-RU" sz="2970" strike="noStrike" u="none">
              <a:solidFill>
                <a:schemeClr val="dk1"/>
              </a:solidFill>
              <a:uFillTx/>
              <a:latin typeface="Calibri"/>
            </a:endParaRPr>
          </a:p>
          <a:p>
            <a:pPr marL="343080" indent="-343080" defTabSz="914400">
              <a:lnSpc>
                <a:spcPct val="100000"/>
              </a:lnSpc>
              <a:spcBef>
                <a:spcPts val="592"/>
              </a:spcBef>
              <a:buClr>
                <a:srgbClr val="1f497d"/>
              </a:buClr>
              <a:buFont typeface="Arial"/>
              <a:buChar char="•"/>
              <a:tabLst>
                <a:tab algn="l" pos="0"/>
              </a:tabLst>
            </a:pPr>
            <a:r>
              <a:rPr b="1" lang="ru-RU" sz="2970" strike="noStrike" u="none">
                <a:solidFill>
                  <a:srgbClr val="1f497d"/>
                </a:solidFill>
                <a:uFillTx/>
                <a:latin typeface="Georgia"/>
              </a:rPr>
              <a:t>Цифровая среда</a:t>
            </a:r>
            <a:endParaRPr b="0" lang="ru-RU" sz="2970" strike="noStrike" u="none">
              <a:solidFill>
                <a:schemeClr val="dk1"/>
              </a:solidFill>
              <a:uFillTx/>
              <a:latin typeface="Calibri"/>
            </a:endParaRPr>
          </a:p>
          <a:p>
            <a:pPr marL="343080" indent="-343080" defTabSz="914400">
              <a:lnSpc>
                <a:spcPct val="100000"/>
              </a:lnSpc>
              <a:spcBef>
                <a:spcPts val="592"/>
              </a:spcBef>
              <a:buClr>
                <a:srgbClr val="1f497d"/>
              </a:buClr>
              <a:buFont typeface="Arial"/>
              <a:buChar char="•"/>
              <a:tabLst>
                <a:tab algn="l" pos="0"/>
              </a:tabLst>
            </a:pPr>
            <a:r>
              <a:rPr b="1" lang="ru-RU" sz="2970" strike="noStrike" u="none">
                <a:solidFill>
                  <a:srgbClr val="1f497d"/>
                </a:solidFill>
                <a:uFillTx/>
                <a:latin typeface="Georgia"/>
              </a:rPr>
              <a:t>Кризис идентичности</a:t>
            </a:r>
            <a:endParaRPr b="0" lang="ru-RU" sz="2970" strike="noStrike" u="none">
              <a:solidFill>
                <a:schemeClr val="dk1"/>
              </a:solidFill>
              <a:uFillTx/>
              <a:latin typeface="Calibri"/>
            </a:endParaRPr>
          </a:p>
          <a:p>
            <a:pPr indent="0" defTabSz="914400">
              <a:lnSpc>
                <a:spcPct val="100000"/>
              </a:lnSpc>
              <a:spcBef>
                <a:spcPts val="592"/>
              </a:spcBef>
              <a:buNone/>
              <a:tabLst>
                <a:tab algn="l" pos="0"/>
              </a:tabLst>
            </a:pPr>
            <a:endParaRPr b="0" lang="ru-RU" sz="2970" strike="noStrike" u="none">
              <a:solidFill>
                <a:schemeClr val="dk1"/>
              </a:solidFill>
              <a:uFillTx/>
              <a:latin typeface="Calibri"/>
            </a:endParaRPr>
          </a:p>
          <a:p>
            <a:pPr indent="0" defTabSz="914400">
              <a:lnSpc>
                <a:spcPct val="100000"/>
              </a:lnSpc>
              <a:spcBef>
                <a:spcPts val="592"/>
              </a:spcBef>
              <a:buNone/>
              <a:tabLst>
                <a:tab algn="l" pos="0"/>
              </a:tabLst>
            </a:pPr>
            <a:r>
              <a:rPr b="1" lang="ru-RU" sz="2970" strike="noStrike" u="none">
                <a:solidFill>
                  <a:srgbClr val="1f497d"/>
                </a:solidFill>
                <a:uFillTx/>
                <a:latin typeface="Georgia"/>
              </a:rPr>
              <a:t>Основные угрозы (по следам резонансных событий):</a:t>
            </a:r>
            <a:endParaRPr b="0" lang="ru-RU" sz="2970" strike="noStrike" u="none">
              <a:solidFill>
                <a:schemeClr val="dk1"/>
              </a:solidFill>
              <a:uFillTx/>
              <a:latin typeface="Calibri"/>
            </a:endParaRPr>
          </a:p>
          <a:p>
            <a:pPr marL="343080" indent="-343080" defTabSz="914400">
              <a:lnSpc>
                <a:spcPct val="100000"/>
              </a:lnSpc>
              <a:spcBef>
                <a:spcPts val="592"/>
              </a:spcBef>
              <a:buClr>
                <a:srgbClr val="1f497d"/>
              </a:buClr>
              <a:buFont typeface="Arial"/>
              <a:buChar char="•"/>
              <a:tabLst>
                <a:tab algn="l" pos="0"/>
              </a:tabLst>
            </a:pPr>
            <a:r>
              <a:rPr b="0" lang="ru-RU" sz="2970" strike="noStrike" u="none">
                <a:solidFill>
                  <a:srgbClr val="1f497d"/>
                </a:solidFill>
                <a:uFillTx/>
                <a:latin typeface="Georgia"/>
              </a:rPr>
              <a:t>Попытки создания параллельных структур (незаконных)</a:t>
            </a:r>
            <a:endParaRPr b="0" lang="ru-RU" sz="2970" strike="noStrike" u="none">
              <a:solidFill>
                <a:schemeClr val="dk1"/>
              </a:solidFill>
              <a:uFillTx/>
              <a:latin typeface="Calibri"/>
            </a:endParaRPr>
          </a:p>
          <a:p>
            <a:pPr marL="343080" indent="-343080" defTabSz="914400">
              <a:lnSpc>
                <a:spcPct val="100000"/>
              </a:lnSpc>
              <a:spcBef>
                <a:spcPts val="592"/>
              </a:spcBef>
              <a:buClr>
                <a:srgbClr val="1f497d"/>
              </a:buClr>
              <a:buFont typeface="Arial"/>
              <a:buChar char="•"/>
              <a:tabLst>
                <a:tab algn="l" pos="0"/>
              </a:tabLst>
            </a:pPr>
            <a:r>
              <a:rPr b="0" lang="ru-RU" sz="2970" strike="noStrike" u="none">
                <a:solidFill>
                  <a:srgbClr val="1f497d"/>
                </a:solidFill>
                <a:uFillTx/>
                <a:latin typeface="Georgia"/>
              </a:rPr>
              <a:t>Нападения на госучреждения</a:t>
            </a:r>
            <a:endParaRPr b="0" lang="ru-RU" sz="2970" strike="noStrike" u="none">
              <a:solidFill>
                <a:schemeClr val="dk1"/>
              </a:solidFill>
              <a:uFillTx/>
              <a:latin typeface="Calibri"/>
            </a:endParaRPr>
          </a:p>
          <a:p>
            <a:pPr marL="343080" indent="-343080" defTabSz="914400">
              <a:lnSpc>
                <a:spcPct val="100000"/>
              </a:lnSpc>
              <a:spcBef>
                <a:spcPts val="592"/>
              </a:spcBef>
              <a:buClr>
                <a:srgbClr val="1f497d"/>
              </a:buClr>
              <a:buFont typeface="Arial"/>
              <a:buChar char="•"/>
              <a:tabLst>
                <a:tab algn="l" pos="0"/>
              </a:tabLst>
            </a:pPr>
            <a:r>
              <a:rPr b="0" lang="ru-RU" sz="2970" strike="noStrike" u="none">
                <a:solidFill>
                  <a:srgbClr val="1f497d"/>
                </a:solidFill>
                <a:uFillTx/>
                <a:latin typeface="Georgia"/>
              </a:rPr>
              <a:t>Теракты, вдохновленные идеологией ИГИЛ* (запрещено в РФ)</a:t>
            </a:r>
            <a:br>
              <a:rPr sz="2970"/>
            </a:br>
            <a:r>
              <a:rPr b="0" lang="ru-RU" sz="2970" strike="noStrike" u="none">
                <a:solidFill>
                  <a:srgbClr val="1f497d"/>
                </a:solidFill>
                <a:uFillTx/>
                <a:latin typeface="Georgia"/>
              </a:rPr>
              <a:t> </a:t>
            </a:r>
            <a:endParaRPr b="0" lang="ru-RU" sz="2970" strike="noStrike" u="none">
              <a:solidFill>
                <a:schemeClr val="dk1"/>
              </a:solidFill>
              <a:uFillTx/>
              <a:latin typeface="Calibri"/>
            </a:endParaRPr>
          </a:p>
          <a:p>
            <a:pPr indent="0" defTabSz="914400">
              <a:lnSpc>
                <a:spcPct val="100000"/>
              </a:lnSpc>
              <a:spcBef>
                <a:spcPts val="592"/>
              </a:spcBef>
              <a:buNone/>
              <a:tabLst>
                <a:tab algn="l" pos="0"/>
              </a:tabLst>
            </a:pPr>
            <a:r>
              <a:rPr b="1" lang="ru-RU" sz="2970" strike="noStrike" u="none">
                <a:solidFill>
                  <a:srgbClr val="1f497d"/>
                </a:solidFill>
                <a:uFillTx/>
                <a:latin typeface="Georgia"/>
              </a:rPr>
              <a:t>Правовая основа:</a:t>
            </a:r>
            <a:endParaRPr b="0" lang="ru-RU" sz="2970" strike="noStrike" u="none">
              <a:solidFill>
                <a:schemeClr val="dk1"/>
              </a:solidFill>
              <a:uFillTx/>
              <a:latin typeface="Calibri"/>
            </a:endParaRPr>
          </a:p>
          <a:p>
            <a:pPr marL="343080" indent="-343080" defTabSz="914400">
              <a:lnSpc>
                <a:spcPct val="100000"/>
              </a:lnSpc>
              <a:spcBef>
                <a:spcPts val="592"/>
              </a:spcBef>
              <a:buClr>
                <a:srgbClr val="1f497d"/>
              </a:buClr>
              <a:buFont typeface="Arial"/>
              <a:buChar char="•"/>
              <a:tabLst>
                <a:tab algn="l" pos="0"/>
              </a:tabLst>
            </a:pPr>
            <a:r>
              <a:rPr b="0" lang="ru-RU" sz="2970" strike="noStrike" u="none">
                <a:solidFill>
                  <a:srgbClr val="1f497d"/>
                </a:solidFill>
                <a:uFillTx/>
                <a:latin typeface="Georgia"/>
              </a:rPr>
              <a:t>Ст. 280 УК РФ («Призывы к экстремизму»)</a:t>
            </a:r>
            <a:endParaRPr b="0" lang="ru-RU" sz="2970" strike="noStrike" u="none">
              <a:solidFill>
                <a:schemeClr val="dk1"/>
              </a:solidFill>
              <a:uFillTx/>
              <a:latin typeface="Calibri"/>
            </a:endParaRPr>
          </a:p>
          <a:p>
            <a:pPr marL="343080" indent="-343080" defTabSz="914400">
              <a:lnSpc>
                <a:spcPct val="100000"/>
              </a:lnSpc>
              <a:spcBef>
                <a:spcPts val="592"/>
              </a:spcBef>
              <a:buClr>
                <a:srgbClr val="1f497d"/>
              </a:buClr>
              <a:buFont typeface="Arial"/>
              <a:buChar char="•"/>
              <a:tabLst>
                <a:tab algn="l" pos="0"/>
              </a:tabLst>
            </a:pPr>
            <a:r>
              <a:rPr b="0" lang="ru-RU" sz="2970" strike="noStrike" u="none">
                <a:solidFill>
                  <a:srgbClr val="1f497d"/>
                </a:solidFill>
                <a:uFillTx/>
                <a:latin typeface="Georgia"/>
              </a:rPr>
              <a:t>Ст. 205 УК РФ (</a:t>
            </a:r>
            <a:r>
              <a:rPr b="0" lang="en-US" sz="2970" strike="noStrike" u="none">
                <a:solidFill>
                  <a:srgbClr val="1f497d"/>
                </a:solidFill>
                <a:uFillTx/>
                <a:latin typeface="Georgia"/>
              </a:rPr>
              <a:t> </a:t>
            </a:r>
            <a:r>
              <a:rPr b="0" lang="ru-RU" sz="2970" strike="noStrike" u="none">
                <a:solidFill>
                  <a:srgbClr val="1f497d"/>
                </a:solidFill>
                <a:uFillTx/>
                <a:latin typeface="Georgia"/>
              </a:rPr>
              <a:t>«Террористический акт») </a:t>
            </a:r>
            <a:endParaRPr b="0" lang="ru-RU" sz="2970" strike="noStrike" u="none">
              <a:solidFill>
                <a:schemeClr val="dk1"/>
              </a:solidFill>
              <a:uFillTx/>
              <a:latin typeface="Calibri"/>
            </a:endParaRPr>
          </a:p>
          <a:p>
            <a:pPr indent="0" defTabSz="914400">
              <a:lnSpc>
                <a:spcPct val="100000"/>
              </a:lnSpc>
              <a:spcBef>
                <a:spcPts val="519"/>
              </a:spcBef>
              <a:buNone/>
              <a:tabLst>
                <a:tab algn="l" pos="0"/>
              </a:tabLst>
            </a:pPr>
            <a:br>
              <a:rPr sz="2600"/>
            </a:br>
            <a:r>
              <a:rPr b="0" lang="ru-RU" sz="2100" strike="noStrike" u="none">
                <a:solidFill>
                  <a:srgbClr val="ff0000"/>
                </a:solidFill>
                <a:uFillTx/>
                <a:latin typeface="Georgia"/>
              </a:rPr>
              <a:t>Прим. ИГИЛ</a:t>
            </a:r>
            <a:r>
              <a:rPr b="0" lang="ru-RU" sz="2400" strike="noStrike" u="none">
                <a:solidFill>
                  <a:srgbClr val="ff0000"/>
                </a:solidFill>
                <a:uFillTx/>
                <a:latin typeface="Georgia"/>
              </a:rPr>
              <a:t>*</a:t>
            </a:r>
            <a:r>
              <a:rPr b="0" lang="ru-RU" sz="2400" strike="noStrike" u="none">
                <a:solidFill>
                  <a:srgbClr val="1f497d"/>
                </a:solidFill>
                <a:uFillTx/>
                <a:latin typeface="Georgia"/>
              </a:rPr>
              <a:t> </a:t>
            </a:r>
            <a:r>
              <a:rPr b="0" lang="ru-RU" sz="2100" strike="noStrike" u="none">
                <a:solidFill>
                  <a:srgbClr val="ff0000"/>
                </a:solidFill>
                <a:uFillTx/>
                <a:latin typeface="Georgia"/>
              </a:rPr>
              <a:t>— террористическая организация, запрещенная в РФ.</a:t>
            </a:r>
            <a:endParaRPr b="0" lang="ru-RU" sz="2100" strike="noStrike" u="none">
              <a:solidFill>
                <a:schemeClr val="dk1"/>
              </a:solidFill>
              <a:uFillTx/>
              <a:latin typeface="Calibri"/>
            </a:endParaRPr>
          </a:p>
          <a:p>
            <a:pPr indent="0" defTabSz="914400">
              <a:lnSpc>
                <a:spcPct val="100000"/>
              </a:lnSpc>
              <a:spcBef>
                <a:spcPts val="641"/>
              </a:spcBef>
              <a:buNone/>
              <a:tabLst>
                <a:tab algn="l" pos="0"/>
              </a:tabLst>
            </a:pPr>
            <a:endParaRPr b="0" lang="ru-RU" sz="3200" strike="noStrike" u="none">
              <a:solidFill>
                <a:schemeClr val="dk1"/>
              </a:solidFill>
              <a:uFillTx/>
              <a:latin typeface="Calibri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PlaceHolder 1"/>
          <p:cNvSpPr>
            <a:spLocks noGrp="1"/>
          </p:cNvSpPr>
          <p:nvPr>
            <p:ph type="title"/>
          </p:nvPr>
        </p:nvSpPr>
        <p:spPr>
          <a:xfrm>
            <a:off x="457200" y="0"/>
            <a:ext cx="8229240" cy="6922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rmAutofit fontScale="85000" lnSpcReduction="19999"/>
          </a:bodyPr>
          <a:p>
            <a:pPr indent="0" algn="ctr" defTabSz="914400">
              <a:lnSpc>
                <a:spcPct val="100000"/>
              </a:lnSpc>
              <a:buNone/>
            </a:pPr>
            <a:r>
              <a:rPr b="1" lang="en-US" sz="2660" strike="noStrike" u="none">
                <a:solidFill>
                  <a:schemeClr val="dk2"/>
                </a:solidFill>
                <a:uFillTx/>
                <a:latin typeface="Georgia"/>
                <a:ea typeface="Roboto Light"/>
              </a:rPr>
              <a:t>Субкультурный радикализм </a:t>
            </a:r>
            <a:br>
              <a:rPr sz="2660"/>
            </a:br>
            <a:r>
              <a:rPr b="1" lang="en-US" sz="2660" strike="noStrike" u="none">
                <a:solidFill>
                  <a:schemeClr val="dk2"/>
                </a:solidFill>
                <a:uFillTx/>
                <a:latin typeface="Georgia"/>
                <a:ea typeface="Roboto Light"/>
              </a:rPr>
              <a:t>(</a:t>
            </a:r>
            <a:r>
              <a:rPr b="1" lang="en-US" sz="2660" strike="noStrike" u="none">
                <a:solidFill>
                  <a:srgbClr val="1f497d"/>
                </a:solidFill>
                <a:uFillTx/>
                <a:latin typeface="Georgia"/>
                <a:ea typeface="Roboto Light"/>
              </a:rPr>
              <a:t>Околоспортивный</a:t>
            </a:r>
            <a:r>
              <a:rPr b="1" lang="en-US" sz="2660" strike="noStrike" u="none">
                <a:solidFill>
                  <a:schemeClr val="dk2"/>
                </a:solidFill>
                <a:uFillTx/>
                <a:latin typeface="Georgia"/>
                <a:ea typeface="Roboto Light"/>
              </a:rPr>
              <a:t> и уличный)</a:t>
            </a:r>
            <a:endParaRPr b="0" lang="ru-RU" sz="2660" strike="noStrike" u="none">
              <a:solidFill>
                <a:schemeClr val="dk1"/>
              </a:solidFill>
              <a:uFillTx/>
              <a:latin typeface="Calibri"/>
            </a:endParaRPr>
          </a:p>
        </p:txBody>
      </p:sp>
      <p:pic>
        <p:nvPicPr>
          <p:cNvPr id="82" name="Изображение 2" descr="2026-03-18_01-25-37"/>
          <p:cNvPicPr/>
          <p:nvPr/>
        </p:nvPicPr>
        <p:blipFill>
          <a:blip r:embed="rId1">
            <a:alphaModFix amt="13000"/>
          </a:blip>
          <a:srcRect l="9049" t="17790" r="31889" b="17790"/>
          <a:stretch/>
        </p:blipFill>
        <p:spPr>
          <a:xfrm>
            <a:off x="179640" y="803160"/>
            <a:ext cx="8538480" cy="523728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83" name="PlaceHolder 2"/>
          <p:cNvSpPr>
            <a:spLocks noGrp="1"/>
          </p:cNvSpPr>
          <p:nvPr>
            <p:ph/>
          </p:nvPr>
        </p:nvSpPr>
        <p:spPr>
          <a:xfrm>
            <a:off x="360720" y="1053000"/>
            <a:ext cx="8547840" cy="452592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Autofit/>
          </a:bodyPr>
          <a:p>
            <a:pPr indent="0" defTabSz="914400">
              <a:lnSpc>
                <a:spcPct val="100000"/>
              </a:lnSpc>
              <a:spcBef>
                <a:spcPts val="400"/>
              </a:spcBef>
              <a:buNone/>
              <a:tabLst>
                <a:tab algn="l" pos="0"/>
              </a:tabLst>
            </a:pPr>
            <a:r>
              <a:rPr b="1" lang="en-US" sz="2000" strike="noStrike" u="none">
                <a:solidFill>
                  <a:schemeClr val="dk2"/>
                </a:solidFill>
                <a:uFillTx/>
                <a:latin typeface="Georgia"/>
                <a:ea typeface="Roboto Light"/>
              </a:rPr>
              <a:t>Околоспортивный радикализм</a:t>
            </a:r>
            <a:r>
              <a:rPr b="0" lang="ru-RU" sz="2000" strike="noStrike" u="none">
                <a:solidFill>
                  <a:schemeClr val="dk2"/>
                </a:solidFill>
                <a:uFillTx/>
                <a:latin typeface="Georgia"/>
                <a:ea typeface="Roboto Light"/>
              </a:rPr>
              <a:t> - </a:t>
            </a:r>
            <a:r>
              <a:rPr b="0" lang="en-US" sz="2000" strike="noStrike" u="none">
                <a:solidFill>
                  <a:schemeClr val="dk2"/>
                </a:solidFill>
                <a:uFillTx/>
                <a:latin typeface="Georgia"/>
                <a:ea typeface="Roboto Light"/>
              </a:rPr>
              <a:t>агрессия организованных групп болельщиков, сращивание с ультраправой идеологией</a:t>
            </a:r>
            <a:endParaRPr b="0" lang="ru-RU" sz="2000" strike="noStrike" u="none">
              <a:solidFill>
                <a:schemeClr val="dk1"/>
              </a:solidFill>
              <a:uFillTx/>
              <a:latin typeface="Calibri"/>
            </a:endParaRPr>
          </a:p>
          <a:p>
            <a:pPr indent="0" defTabSz="914400">
              <a:lnSpc>
                <a:spcPct val="100000"/>
              </a:lnSpc>
              <a:spcBef>
                <a:spcPts val="400"/>
              </a:spcBef>
              <a:buNone/>
              <a:tabLst>
                <a:tab algn="l" pos="0"/>
              </a:tabLst>
            </a:pPr>
            <a:endParaRPr b="0" lang="ru-RU" sz="2000" strike="noStrike" u="none">
              <a:solidFill>
                <a:schemeClr val="dk1"/>
              </a:solidFill>
              <a:uFillTx/>
              <a:latin typeface="Calibri"/>
            </a:endParaRPr>
          </a:p>
          <a:p>
            <a:pPr indent="0" defTabSz="914400">
              <a:lnSpc>
                <a:spcPct val="100000"/>
              </a:lnSpc>
              <a:spcBef>
                <a:spcPts val="400"/>
              </a:spcBef>
              <a:buNone/>
              <a:tabLst>
                <a:tab algn="l" pos="0"/>
              </a:tabLst>
            </a:pPr>
            <a:r>
              <a:rPr b="1" lang="en-US" sz="2000" strike="noStrike" u="none">
                <a:solidFill>
                  <a:schemeClr val="dk2"/>
                </a:solidFill>
                <a:uFillTx/>
                <a:latin typeface="Georgia"/>
                <a:ea typeface="Roboto Light"/>
              </a:rPr>
              <a:t>Уличный радикализм</a:t>
            </a:r>
            <a:r>
              <a:rPr b="0" lang="ru-RU" sz="2000" strike="noStrike" u="none">
                <a:solidFill>
                  <a:schemeClr val="dk2"/>
                </a:solidFill>
                <a:uFillTx/>
                <a:latin typeface="Georgia"/>
                <a:ea typeface="Roboto Light"/>
              </a:rPr>
              <a:t> - </a:t>
            </a:r>
            <a:r>
              <a:rPr b="0" lang="en-US" sz="2000" strike="noStrike" u="none">
                <a:solidFill>
                  <a:schemeClr val="dk2"/>
                </a:solidFill>
                <a:uFillTx/>
                <a:latin typeface="Georgia"/>
                <a:ea typeface="Roboto Light"/>
              </a:rPr>
              <a:t>нападения на почве ксенофобии, ненависти к другим расам и национальностям (скинхеды, неонацисты)</a:t>
            </a:r>
            <a:endParaRPr b="0" lang="ru-RU" sz="2000" strike="noStrike" u="none">
              <a:solidFill>
                <a:schemeClr val="dk1"/>
              </a:solidFill>
              <a:uFillTx/>
              <a:latin typeface="Calibri"/>
            </a:endParaRPr>
          </a:p>
          <a:p>
            <a:pPr indent="0" defTabSz="914400">
              <a:lnSpc>
                <a:spcPct val="100000"/>
              </a:lnSpc>
              <a:spcBef>
                <a:spcPts val="400"/>
              </a:spcBef>
              <a:buNone/>
              <a:tabLst>
                <a:tab algn="l" pos="0"/>
              </a:tabLst>
            </a:pPr>
            <a:endParaRPr b="0" lang="ru-RU" sz="2000" strike="noStrike" u="none">
              <a:solidFill>
                <a:schemeClr val="dk1"/>
              </a:solidFill>
              <a:uFillTx/>
              <a:latin typeface="Calibri"/>
            </a:endParaRPr>
          </a:p>
          <a:p>
            <a:pPr indent="0" defTabSz="914400">
              <a:lnSpc>
                <a:spcPct val="100000"/>
              </a:lnSpc>
              <a:spcBef>
                <a:spcPts val="400"/>
              </a:spcBef>
              <a:buNone/>
              <a:tabLst>
                <a:tab algn="l" pos="0"/>
              </a:tabLst>
            </a:pPr>
            <a:r>
              <a:rPr b="0" lang="en-US" sz="2000" strike="noStrike" u="none">
                <a:solidFill>
                  <a:schemeClr val="dk2"/>
                </a:solidFill>
                <a:uFillTx/>
                <a:latin typeface="Georgia"/>
                <a:ea typeface="Roboto Light"/>
              </a:rPr>
              <a:t>Официальн</a:t>
            </a:r>
            <a:r>
              <a:rPr b="0" lang="ru-RU" sz="2000" strike="noStrike" u="none">
                <a:solidFill>
                  <a:schemeClr val="dk2"/>
                </a:solidFill>
                <a:uFillTx/>
                <a:latin typeface="Georgia"/>
                <a:ea typeface="Roboto Light"/>
              </a:rPr>
              <a:t>ая</a:t>
            </a:r>
            <a:r>
              <a:rPr b="0" lang="en-US" sz="2000" strike="noStrike" u="none">
                <a:solidFill>
                  <a:schemeClr val="dk2"/>
                </a:solidFill>
                <a:uFillTx/>
                <a:latin typeface="Georgia"/>
                <a:ea typeface="Roboto Light"/>
              </a:rPr>
              <a:t> </a:t>
            </a:r>
            <a:r>
              <a:rPr b="0" lang="ru-RU" sz="2000" strike="noStrike" u="none">
                <a:solidFill>
                  <a:schemeClr val="dk2"/>
                </a:solidFill>
                <a:uFillTx/>
                <a:latin typeface="Georgia"/>
                <a:ea typeface="Roboto Light"/>
              </a:rPr>
              <a:t>статистика и </a:t>
            </a:r>
            <a:r>
              <a:rPr b="0" lang="en-US" sz="2000" strike="noStrike" u="none">
                <a:solidFill>
                  <a:schemeClr val="dk2"/>
                </a:solidFill>
                <a:uFillTx/>
                <a:latin typeface="Georgia"/>
                <a:ea typeface="Roboto Light"/>
              </a:rPr>
              <a:t>данные</a:t>
            </a:r>
            <a:r>
              <a:rPr b="0" lang="ru-RU" sz="2000" strike="noStrike" u="none">
                <a:solidFill>
                  <a:schemeClr val="dk2"/>
                </a:solidFill>
                <a:uFillTx/>
                <a:latin typeface="Georgia"/>
                <a:ea typeface="Roboto Light"/>
              </a:rPr>
              <a:t> за 2025 - 2026 год:</a:t>
            </a:r>
            <a:endParaRPr b="0" lang="ru-RU" sz="2000" strike="noStrike" u="none">
              <a:solidFill>
                <a:schemeClr val="dk1"/>
              </a:solidFill>
              <a:uFillTx/>
              <a:latin typeface="Calibri"/>
            </a:endParaRPr>
          </a:p>
          <a:p>
            <a:pPr marL="343080" indent="-343080" defTabSz="914400">
              <a:lnSpc>
                <a:spcPct val="100000"/>
              </a:lnSpc>
              <a:spcBef>
                <a:spcPts val="400"/>
              </a:spcBef>
              <a:buClr>
                <a:srgbClr val="1f497d"/>
              </a:buClr>
              <a:buFont typeface="Arial"/>
              <a:buChar char="•"/>
              <a:tabLst>
                <a:tab algn="l" pos="0"/>
              </a:tabLst>
            </a:pPr>
            <a:r>
              <a:rPr b="1" lang="en-US" sz="2000" strike="noStrike" u="none">
                <a:solidFill>
                  <a:schemeClr val="dk2"/>
                </a:solidFill>
                <a:uFillTx/>
                <a:latin typeface="Georgia"/>
                <a:ea typeface="Roboto Light"/>
              </a:rPr>
              <a:t>611 нападений</a:t>
            </a:r>
            <a:r>
              <a:rPr b="0" lang="en-US" sz="2000" strike="noStrike" u="none">
                <a:solidFill>
                  <a:schemeClr val="dk2"/>
                </a:solidFill>
                <a:uFillTx/>
                <a:latin typeface="Georgia"/>
                <a:ea typeface="Roboto Light"/>
              </a:rPr>
              <a:t> на людей и </a:t>
            </a:r>
            <a:r>
              <a:rPr b="1" lang="en-US" sz="2000" strike="noStrike" u="none">
                <a:solidFill>
                  <a:schemeClr val="dk2"/>
                </a:solidFill>
                <a:uFillTx/>
                <a:latin typeface="Georgia"/>
                <a:ea typeface="Roboto Light"/>
              </a:rPr>
              <a:t>448 эпизодов порчи имущества</a:t>
            </a:r>
            <a:r>
              <a:rPr b="0" lang="en-US" sz="2000" strike="noStrike" u="none">
                <a:solidFill>
                  <a:schemeClr val="dk2"/>
                </a:solidFill>
                <a:uFillTx/>
                <a:latin typeface="Georgia"/>
                <a:ea typeface="Roboto Light"/>
              </a:rPr>
              <a:t> совершено ультраправыми радикалами за 2025 год</a:t>
            </a:r>
            <a:endParaRPr b="0" lang="ru-RU" sz="2000" strike="noStrike" u="none">
              <a:solidFill>
                <a:schemeClr val="dk1"/>
              </a:solidFill>
              <a:uFillTx/>
              <a:latin typeface="Calibri"/>
            </a:endParaRPr>
          </a:p>
          <a:p>
            <a:pPr marL="343080" indent="-343080" defTabSz="914400">
              <a:lnSpc>
                <a:spcPct val="100000"/>
              </a:lnSpc>
              <a:spcBef>
                <a:spcPts val="400"/>
              </a:spcBef>
              <a:buClr>
                <a:srgbClr val="1f497d"/>
              </a:buClr>
              <a:buFont typeface="Arial"/>
              <a:buChar char="•"/>
              <a:tabLst>
                <a:tab algn="l" pos="0"/>
              </a:tabLst>
            </a:pPr>
            <a:r>
              <a:rPr b="1" lang="en-US" sz="2000" strike="noStrike" u="none">
                <a:solidFill>
                  <a:schemeClr val="dk2"/>
                </a:solidFill>
                <a:uFillTx/>
                <a:latin typeface="Georgia"/>
                <a:ea typeface="Roboto Light"/>
              </a:rPr>
              <a:t>18 приговоров</a:t>
            </a:r>
            <a:r>
              <a:rPr b="0" lang="en-US" sz="2000" strike="noStrike" u="none">
                <a:solidFill>
                  <a:schemeClr val="dk2"/>
                </a:solidFill>
                <a:uFillTx/>
                <a:latin typeface="Georgia"/>
                <a:ea typeface="Roboto Light"/>
              </a:rPr>
              <a:t> (21 лицо) по статьям об экстремизме вынесено за январь 2026, включая АУЕ</a:t>
            </a:r>
            <a:r>
              <a:rPr b="0" lang="ru-RU" sz="2000" strike="noStrike" u="none">
                <a:solidFill>
                  <a:schemeClr val="dk2"/>
                </a:solidFill>
                <a:uFillTx/>
                <a:latin typeface="Georgia"/>
                <a:ea typeface="Roboto Light"/>
              </a:rPr>
              <a:t>*</a:t>
            </a:r>
            <a:r>
              <a:rPr b="0" lang="en-US" sz="2000" strike="noStrike" u="none">
                <a:solidFill>
                  <a:schemeClr val="dk2"/>
                </a:solidFill>
                <a:uFillTx/>
                <a:latin typeface="Georgia"/>
                <a:ea typeface="Roboto Light"/>
              </a:rPr>
              <a:t> и «Колумбайн»</a:t>
            </a:r>
            <a:r>
              <a:rPr b="0" lang="ru-RU" sz="2000" strike="noStrike" u="none">
                <a:solidFill>
                  <a:schemeClr val="dk2"/>
                </a:solidFill>
                <a:uFillTx/>
                <a:latin typeface="Georgia"/>
                <a:ea typeface="Roboto Light"/>
              </a:rPr>
              <a:t>*</a:t>
            </a:r>
            <a:endParaRPr b="0" lang="ru-RU" sz="2000" strike="noStrike" u="none">
              <a:solidFill>
                <a:schemeClr val="dk1"/>
              </a:solidFill>
              <a:uFillTx/>
              <a:latin typeface="Calibri"/>
            </a:endParaRPr>
          </a:p>
          <a:p>
            <a:pPr indent="0" defTabSz="914400">
              <a:lnSpc>
                <a:spcPct val="100000"/>
              </a:lnSpc>
              <a:spcBef>
                <a:spcPts val="380"/>
              </a:spcBef>
              <a:buNone/>
              <a:tabLst>
                <a:tab algn="l" pos="0"/>
              </a:tabLst>
            </a:pPr>
            <a:endParaRPr b="0" lang="ru-RU" sz="1900" strike="noStrike" u="none">
              <a:solidFill>
                <a:schemeClr val="dk1"/>
              </a:solidFill>
              <a:uFillTx/>
              <a:latin typeface="Calibri"/>
            </a:endParaRPr>
          </a:p>
          <a:p>
            <a:pPr indent="0" defTabSz="914400">
              <a:lnSpc>
                <a:spcPct val="100000"/>
              </a:lnSpc>
              <a:spcBef>
                <a:spcPts val="281"/>
              </a:spcBef>
              <a:buNone/>
              <a:tabLst>
                <a:tab algn="l" pos="0"/>
              </a:tabLst>
            </a:pPr>
            <a:r>
              <a:rPr b="0" lang="ru-RU" sz="1400" strike="noStrike" u="none">
                <a:solidFill>
                  <a:srgbClr val="ff0000"/>
                </a:solidFill>
                <a:uFillTx/>
                <a:latin typeface="Georgia"/>
                <a:ea typeface="Roboto Light"/>
              </a:rPr>
              <a:t>Прим. </a:t>
            </a:r>
            <a:r>
              <a:rPr b="0" lang="en-US" sz="1400" strike="noStrike" u="none">
                <a:solidFill>
                  <a:srgbClr val="ff0000"/>
                </a:solidFill>
                <a:uFillTx/>
                <a:latin typeface="Georgia"/>
                <a:ea typeface="Roboto Light"/>
              </a:rPr>
              <a:t>АУЕ </a:t>
            </a:r>
            <a:r>
              <a:rPr b="0" lang="ru-RU" sz="1400" strike="noStrike" u="none">
                <a:solidFill>
                  <a:srgbClr val="ff0000"/>
                </a:solidFill>
                <a:uFillTx/>
                <a:latin typeface="Georgia"/>
                <a:ea typeface="Roboto Light"/>
              </a:rPr>
              <a:t>законодательно </a:t>
            </a:r>
            <a:r>
              <a:rPr b="0" lang="en-US" sz="1400" strike="noStrike" u="none">
                <a:solidFill>
                  <a:srgbClr val="ff0000"/>
                </a:solidFill>
                <a:uFillTx/>
                <a:latin typeface="Georgia"/>
                <a:ea typeface="Roboto Light"/>
              </a:rPr>
              <a:t>запрещена</a:t>
            </a:r>
            <a:r>
              <a:rPr b="0" lang="ru-RU" sz="1400" strike="noStrike" u="none">
                <a:solidFill>
                  <a:srgbClr val="ff0000"/>
                </a:solidFill>
                <a:uFillTx/>
                <a:latin typeface="Georgia"/>
                <a:ea typeface="Roboto Light"/>
              </a:rPr>
              <a:t> на территории РФ</a:t>
            </a:r>
            <a:r>
              <a:rPr b="0" lang="en-US" sz="1400" strike="noStrike" u="none">
                <a:solidFill>
                  <a:srgbClr val="ff0000"/>
                </a:solidFill>
                <a:uFillTx/>
                <a:latin typeface="Georgia"/>
                <a:ea typeface="Roboto Light"/>
              </a:rPr>
              <a:t> как экстремистская</a:t>
            </a:r>
            <a:r>
              <a:rPr b="0" lang="ru-RU" sz="1400" strike="noStrike" u="none">
                <a:solidFill>
                  <a:srgbClr val="ff0000"/>
                </a:solidFill>
                <a:uFillTx/>
                <a:latin typeface="Georgia"/>
                <a:ea typeface="Roboto Light"/>
              </a:rPr>
              <a:t>*</a:t>
            </a:r>
            <a:endParaRPr b="0" lang="ru-RU" sz="1400" strike="noStrike" u="none">
              <a:solidFill>
                <a:schemeClr val="dk1"/>
              </a:solidFill>
              <a:uFillTx/>
              <a:latin typeface="Calibri"/>
            </a:endParaRPr>
          </a:p>
          <a:p>
            <a:pPr indent="0" defTabSz="914400">
              <a:lnSpc>
                <a:spcPct val="100000"/>
              </a:lnSpc>
              <a:spcBef>
                <a:spcPts val="281"/>
              </a:spcBef>
              <a:buNone/>
              <a:tabLst>
                <a:tab algn="l" pos="0"/>
              </a:tabLst>
            </a:pPr>
            <a:r>
              <a:rPr b="0" lang="en-US" sz="1400" strike="noStrike" u="none">
                <a:solidFill>
                  <a:srgbClr val="ff0000"/>
                </a:solidFill>
                <a:uFillTx/>
                <a:latin typeface="Georgia"/>
                <a:ea typeface="Roboto Light"/>
              </a:rPr>
              <a:t>«Колумбайн» </a:t>
            </a:r>
            <a:r>
              <a:rPr b="0" lang="ru-RU" sz="1400" strike="noStrike" u="none">
                <a:solidFill>
                  <a:srgbClr val="ff0000"/>
                </a:solidFill>
                <a:uFillTx/>
                <a:latin typeface="Georgia"/>
                <a:ea typeface="Roboto Light"/>
              </a:rPr>
              <a:t>законодательно</a:t>
            </a:r>
            <a:r>
              <a:rPr b="0" lang="en-US" sz="1400" strike="noStrike" u="none">
                <a:solidFill>
                  <a:srgbClr val="ff0000"/>
                </a:solidFill>
                <a:uFillTx/>
                <a:latin typeface="Georgia"/>
                <a:ea typeface="Roboto Light"/>
              </a:rPr>
              <a:t> запрещена</a:t>
            </a:r>
            <a:r>
              <a:rPr b="0" lang="ru-RU" sz="1400" strike="noStrike" u="none">
                <a:solidFill>
                  <a:srgbClr val="ff0000"/>
                </a:solidFill>
                <a:uFillTx/>
                <a:latin typeface="Georgia"/>
                <a:ea typeface="Roboto Light"/>
              </a:rPr>
              <a:t> на территории РФ</a:t>
            </a:r>
            <a:r>
              <a:rPr b="0" lang="en-US" sz="1400" strike="noStrike" u="none">
                <a:solidFill>
                  <a:srgbClr val="ff0000"/>
                </a:solidFill>
                <a:uFillTx/>
                <a:latin typeface="Georgia"/>
                <a:ea typeface="Roboto Light"/>
              </a:rPr>
              <a:t> как террористическая</a:t>
            </a:r>
            <a:r>
              <a:rPr b="0" lang="ru-RU" sz="1400" strike="noStrike" u="none">
                <a:solidFill>
                  <a:srgbClr val="ff0000"/>
                </a:solidFill>
                <a:uFillTx/>
                <a:latin typeface="Georgia"/>
                <a:ea typeface="Roboto Light"/>
              </a:rPr>
              <a:t>*</a:t>
            </a:r>
            <a:endParaRPr b="0" lang="ru-RU" sz="1400" strike="noStrike" u="none">
              <a:solidFill>
                <a:schemeClr val="dk1"/>
              </a:solidFill>
              <a:uFillTx/>
              <a:latin typeface="Calibri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PlaceHolder 1"/>
          <p:cNvSpPr>
            <a:spLocks noGrp="1"/>
          </p:cNvSpPr>
          <p:nvPr>
            <p:ph type="title"/>
          </p:nvPr>
        </p:nvSpPr>
        <p:spPr>
          <a:xfrm>
            <a:off x="457200" y="33840"/>
            <a:ext cx="8506800" cy="68544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p>
            <a:pPr indent="0" algn="ctr" defTabSz="914400">
              <a:lnSpc>
                <a:spcPct val="100000"/>
              </a:lnSpc>
              <a:buNone/>
            </a:pPr>
            <a:r>
              <a:rPr b="1" lang="ru-RU" sz="2800" strike="noStrike" u="none">
                <a:solidFill>
                  <a:srgbClr val="1f497d"/>
                </a:solidFill>
                <a:uFillTx/>
                <a:latin typeface="Georgia"/>
                <a:ea typeface="Roboto Light"/>
              </a:rPr>
              <a:t>Информационный и кибер-радикализм</a:t>
            </a:r>
            <a:endParaRPr b="0" lang="ru-RU" sz="2800" strike="noStrike" u="none">
              <a:solidFill>
                <a:schemeClr val="dk1"/>
              </a:solidFill>
              <a:uFillTx/>
              <a:latin typeface="Calibri"/>
            </a:endParaRPr>
          </a:p>
        </p:txBody>
      </p:sp>
      <p:sp>
        <p:nvSpPr>
          <p:cNvPr id="85" name="PlaceHolder 2"/>
          <p:cNvSpPr>
            <a:spLocks noGrp="1"/>
          </p:cNvSpPr>
          <p:nvPr>
            <p:ph/>
          </p:nvPr>
        </p:nvSpPr>
        <p:spPr>
          <a:xfrm>
            <a:off x="457200" y="1124640"/>
            <a:ext cx="8156160" cy="430956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Autofit/>
          </a:bodyPr>
          <a:p>
            <a:pPr indent="0" defTabSz="914400">
              <a:lnSpc>
                <a:spcPct val="100000"/>
              </a:lnSpc>
              <a:spcBef>
                <a:spcPts val="400"/>
              </a:spcBef>
              <a:buNone/>
              <a:tabLst>
                <a:tab algn="l" pos="0"/>
              </a:tabLst>
            </a:pPr>
            <a:r>
              <a:rPr b="1" lang="en-US" sz="2000" strike="noStrike" u="none">
                <a:solidFill>
                  <a:srgbClr val="1f497d"/>
                </a:solidFill>
                <a:uFillTx/>
                <a:latin typeface="Georgia"/>
              </a:rPr>
              <a:t>Методы</a:t>
            </a:r>
            <a:r>
              <a:rPr b="0" lang="en-US" sz="2000" strike="noStrike" u="none">
                <a:solidFill>
                  <a:srgbClr val="1f497d"/>
                </a:solidFill>
                <a:uFillTx/>
                <a:latin typeface="Georgia"/>
              </a:rPr>
              <a:t>:</a:t>
            </a:r>
            <a:endParaRPr b="0" lang="ru-RU" sz="2000" strike="noStrike" u="none">
              <a:solidFill>
                <a:schemeClr val="dk1"/>
              </a:solidFill>
              <a:uFillTx/>
              <a:latin typeface="Calibri"/>
            </a:endParaRPr>
          </a:p>
          <a:p>
            <a:pPr marL="343080" indent="-343080" defTabSz="914400">
              <a:lnSpc>
                <a:spcPct val="100000"/>
              </a:lnSpc>
              <a:spcBef>
                <a:spcPts val="400"/>
              </a:spcBef>
              <a:buClr>
                <a:srgbClr val="1f497d"/>
              </a:buClr>
              <a:buFont typeface="Arial"/>
              <a:buChar char="•"/>
              <a:tabLst>
                <a:tab algn="l" pos="0"/>
              </a:tabLst>
            </a:pPr>
            <a:r>
              <a:rPr b="0" lang="en-US" sz="2000" strike="noStrike" u="none">
                <a:solidFill>
                  <a:srgbClr val="1f497d"/>
                </a:solidFill>
                <a:uFillTx/>
                <a:latin typeface="Georgia"/>
              </a:rPr>
              <a:t>Пропаганда и фейки</a:t>
            </a:r>
            <a:endParaRPr b="0" lang="ru-RU" sz="2000" strike="noStrike" u="none">
              <a:solidFill>
                <a:schemeClr val="dk1"/>
              </a:solidFill>
              <a:uFillTx/>
              <a:latin typeface="Calibri"/>
            </a:endParaRPr>
          </a:p>
          <a:p>
            <a:pPr marL="343080" indent="-343080" defTabSz="914400">
              <a:lnSpc>
                <a:spcPct val="100000"/>
              </a:lnSpc>
              <a:spcBef>
                <a:spcPts val="400"/>
              </a:spcBef>
              <a:buClr>
                <a:srgbClr val="1f497d"/>
              </a:buClr>
              <a:buFont typeface="Arial"/>
              <a:buChar char="•"/>
              <a:tabLst>
                <a:tab algn="l" pos="0"/>
              </a:tabLst>
            </a:pPr>
            <a:r>
              <a:rPr b="0" lang="en-US" sz="2000" strike="noStrike" u="none">
                <a:solidFill>
                  <a:srgbClr val="1f497d"/>
                </a:solidFill>
                <a:uFillTx/>
                <a:latin typeface="Georgia"/>
              </a:rPr>
              <a:t>Кибератаки</a:t>
            </a:r>
            <a:endParaRPr b="0" lang="ru-RU" sz="2000" strike="noStrike" u="none">
              <a:solidFill>
                <a:schemeClr val="dk1"/>
              </a:solidFill>
              <a:uFillTx/>
              <a:latin typeface="Calibri"/>
            </a:endParaRPr>
          </a:p>
          <a:p>
            <a:pPr marL="343080" indent="-343080" defTabSz="914400">
              <a:lnSpc>
                <a:spcPct val="100000"/>
              </a:lnSpc>
              <a:spcBef>
                <a:spcPts val="400"/>
              </a:spcBef>
              <a:buClr>
                <a:srgbClr val="1f497d"/>
              </a:buClr>
              <a:buFont typeface="Arial"/>
              <a:buChar char="•"/>
              <a:tabLst>
                <a:tab algn="l" pos="0"/>
              </a:tabLst>
            </a:pPr>
            <a:r>
              <a:rPr b="0" lang="en-US" sz="2000" strike="noStrike" u="none">
                <a:solidFill>
                  <a:srgbClr val="1f497d"/>
                </a:solidFill>
                <a:uFillTx/>
                <a:latin typeface="Georgia"/>
              </a:rPr>
              <a:t>Создание экстремистских групп в соцсетях</a:t>
            </a:r>
            <a:endParaRPr b="0" lang="ru-RU" sz="2000" strike="noStrike" u="none">
              <a:solidFill>
                <a:schemeClr val="dk1"/>
              </a:solidFill>
              <a:uFillTx/>
              <a:latin typeface="Calibri"/>
            </a:endParaRPr>
          </a:p>
          <a:p>
            <a:pPr indent="0" defTabSz="914400">
              <a:lnSpc>
                <a:spcPct val="100000"/>
              </a:lnSpc>
              <a:spcBef>
                <a:spcPts val="400"/>
              </a:spcBef>
              <a:buNone/>
              <a:tabLst>
                <a:tab algn="l" pos="0"/>
              </a:tabLst>
            </a:pPr>
            <a:r>
              <a:rPr b="1" lang="en-US" sz="2000" strike="noStrike" u="none">
                <a:solidFill>
                  <a:srgbClr val="1f497d"/>
                </a:solidFill>
                <a:uFillTx/>
                <a:latin typeface="Georgia"/>
              </a:rPr>
              <a:t>Примеры</a:t>
            </a:r>
            <a:r>
              <a:rPr b="0" lang="en-US" sz="2000" strike="noStrike" u="none">
                <a:solidFill>
                  <a:srgbClr val="1f497d"/>
                </a:solidFill>
                <a:uFillTx/>
                <a:latin typeface="Georgia"/>
              </a:rPr>
              <a:t>:</a:t>
            </a:r>
            <a:endParaRPr b="0" lang="ru-RU" sz="2000" strike="noStrike" u="none">
              <a:solidFill>
                <a:schemeClr val="dk1"/>
              </a:solidFill>
              <a:uFillTx/>
              <a:latin typeface="Calibri"/>
            </a:endParaRPr>
          </a:p>
          <a:p>
            <a:pPr marL="343080" indent="-343080" defTabSz="914400">
              <a:lnSpc>
                <a:spcPct val="100000"/>
              </a:lnSpc>
              <a:spcBef>
                <a:spcPts val="400"/>
              </a:spcBef>
              <a:buClr>
                <a:srgbClr val="1f497d"/>
              </a:buClr>
              <a:buFont typeface="Arial"/>
              <a:buChar char="•"/>
              <a:tabLst>
                <a:tab algn="l" pos="0"/>
              </a:tabLst>
            </a:pPr>
            <a:r>
              <a:rPr b="0" lang="en-US" sz="2000" strike="noStrike" u="none">
                <a:solidFill>
                  <a:srgbClr val="1f497d"/>
                </a:solidFill>
                <a:uFillTx/>
                <a:latin typeface="Georgia"/>
              </a:rPr>
              <a:t>Призывы к насилию</a:t>
            </a:r>
            <a:endParaRPr b="0" lang="ru-RU" sz="2000" strike="noStrike" u="none">
              <a:solidFill>
                <a:schemeClr val="dk1"/>
              </a:solidFill>
              <a:uFillTx/>
              <a:latin typeface="Calibri"/>
            </a:endParaRPr>
          </a:p>
          <a:p>
            <a:pPr marL="343080" indent="-343080" defTabSz="914400">
              <a:lnSpc>
                <a:spcPct val="100000"/>
              </a:lnSpc>
              <a:spcBef>
                <a:spcPts val="400"/>
              </a:spcBef>
              <a:buClr>
                <a:srgbClr val="1f497d"/>
              </a:buClr>
              <a:buFont typeface="Arial"/>
              <a:buChar char="•"/>
              <a:tabLst>
                <a:tab algn="l" pos="0"/>
              </a:tabLst>
            </a:pPr>
            <a:r>
              <a:rPr b="0" lang="en-US" sz="2000" strike="noStrike" u="none">
                <a:solidFill>
                  <a:srgbClr val="1f497d"/>
                </a:solidFill>
                <a:uFillTx/>
                <a:latin typeface="Georgia"/>
              </a:rPr>
              <a:t>Группы по подготовке терактов</a:t>
            </a:r>
            <a:endParaRPr b="0" lang="ru-RU" sz="2000" strike="noStrike" u="none">
              <a:solidFill>
                <a:schemeClr val="dk1"/>
              </a:solidFill>
              <a:uFillTx/>
              <a:latin typeface="Calibri"/>
            </a:endParaRPr>
          </a:p>
          <a:p>
            <a:pPr indent="0" defTabSz="914400">
              <a:lnSpc>
                <a:spcPct val="100000"/>
              </a:lnSpc>
              <a:spcBef>
                <a:spcPts val="400"/>
              </a:spcBef>
              <a:buNone/>
              <a:tabLst>
                <a:tab algn="l" pos="0"/>
              </a:tabLst>
            </a:pPr>
            <a:r>
              <a:rPr b="1" lang="en-US" sz="2000" strike="noStrike" u="none">
                <a:solidFill>
                  <a:srgbClr val="1f497d"/>
                </a:solidFill>
                <a:uFillTx/>
                <a:latin typeface="Georgia"/>
              </a:rPr>
              <a:t>Статистика (2025–2026)</a:t>
            </a:r>
            <a:r>
              <a:rPr b="0" lang="en-US" sz="2000" strike="noStrike" u="none">
                <a:solidFill>
                  <a:srgbClr val="1f497d"/>
                </a:solidFill>
                <a:uFillTx/>
                <a:latin typeface="Georgia"/>
              </a:rPr>
              <a:t>:</a:t>
            </a:r>
            <a:endParaRPr b="0" lang="ru-RU" sz="2000" strike="noStrike" u="none">
              <a:solidFill>
                <a:schemeClr val="dk1"/>
              </a:solidFill>
              <a:uFillTx/>
              <a:latin typeface="Calibri"/>
            </a:endParaRPr>
          </a:p>
          <a:p>
            <a:pPr marL="343080" indent="-343080" defTabSz="914400">
              <a:lnSpc>
                <a:spcPct val="100000"/>
              </a:lnSpc>
              <a:spcBef>
                <a:spcPts val="400"/>
              </a:spcBef>
              <a:buClr>
                <a:srgbClr val="1f497d"/>
              </a:buClr>
              <a:buFont typeface="Arial"/>
              <a:buChar char="•"/>
              <a:tabLst>
                <a:tab algn="l" pos="0"/>
              </a:tabLst>
            </a:pPr>
            <a:r>
              <a:rPr b="0" lang="en-US" sz="2000" strike="noStrike" u="none">
                <a:solidFill>
                  <a:srgbClr val="1f497d"/>
                </a:solidFill>
                <a:uFillTx/>
                <a:latin typeface="Georgia"/>
              </a:rPr>
              <a:t>Свыше 800 тыс. преступлений, связанных с кибер-радикализмом</a:t>
            </a:r>
            <a:endParaRPr b="0" lang="ru-RU" sz="2000" strike="noStrike" u="none">
              <a:solidFill>
                <a:schemeClr val="dk1"/>
              </a:solidFill>
              <a:uFillTx/>
              <a:latin typeface="Calibri"/>
            </a:endParaRPr>
          </a:p>
          <a:p>
            <a:pPr marL="343080" indent="-343080" defTabSz="914400">
              <a:lnSpc>
                <a:spcPct val="100000"/>
              </a:lnSpc>
              <a:spcBef>
                <a:spcPts val="400"/>
              </a:spcBef>
              <a:buClr>
                <a:srgbClr val="1f497d"/>
              </a:buClr>
              <a:buFont typeface="Arial"/>
              <a:buChar char="•"/>
              <a:tabLst>
                <a:tab algn="l" pos="0"/>
              </a:tabLst>
            </a:pPr>
            <a:r>
              <a:rPr b="0" lang="en-US" sz="2000" strike="noStrike" u="none">
                <a:solidFill>
                  <a:srgbClr val="1f497d"/>
                </a:solidFill>
                <a:uFillTx/>
                <a:latin typeface="Georgia"/>
              </a:rPr>
              <a:t>Рост новых аккаунтов с экстремистским контентом на 30%</a:t>
            </a:r>
            <a:endParaRPr b="0" lang="ru-RU" sz="2000" strike="noStrike" u="none">
              <a:solidFill>
                <a:schemeClr val="dk1"/>
              </a:solidFill>
              <a:uFillTx/>
              <a:latin typeface="Calibri"/>
            </a:endParaRPr>
          </a:p>
          <a:p>
            <a:pPr marL="343080" indent="-343080" defTabSz="914400">
              <a:lnSpc>
                <a:spcPct val="100000"/>
              </a:lnSpc>
              <a:spcBef>
                <a:spcPts val="400"/>
              </a:spcBef>
              <a:buClr>
                <a:srgbClr val="1f497d"/>
              </a:buClr>
              <a:buFont typeface="Arial"/>
              <a:buChar char="•"/>
              <a:tabLst>
                <a:tab algn="l" pos="0"/>
              </a:tabLst>
            </a:pPr>
            <a:r>
              <a:rPr b="0" lang="en-US" sz="2000" strike="noStrike" u="none">
                <a:solidFill>
                  <a:srgbClr val="1f497d"/>
                </a:solidFill>
                <a:uFillTx/>
                <a:latin typeface="Georgia"/>
              </a:rPr>
              <a:t>Увеличение кибератак и онлайн-пропаганды</a:t>
            </a:r>
            <a:endParaRPr b="0" lang="ru-RU" sz="2000" strike="noStrike" u="none">
              <a:solidFill>
                <a:schemeClr val="dk1"/>
              </a:solidFill>
              <a:uFillTx/>
              <a:latin typeface="Calibri"/>
            </a:endParaRPr>
          </a:p>
        </p:txBody>
      </p:sp>
      <p:pic>
        <p:nvPicPr>
          <p:cNvPr id="86" name="Рисунок 3" descr=""/>
          <p:cNvPicPr/>
          <p:nvPr/>
        </p:nvPicPr>
        <p:blipFill>
          <a:blip r:embed="rId1"/>
          <a:stretch/>
        </p:blipFill>
        <p:spPr>
          <a:xfrm>
            <a:off x="971640" y="1340640"/>
            <a:ext cx="7415280" cy="5305680"/>
          </a:xfrm>
          <a:prstGeom prst="rect">
            <a:avLst/>
          </a:prstGeom>
          <a:noFill/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PlaceHolder 1"/>
          <p:cNvSpPr>
            <a:spLocks noGrp="1"/>
          </p:cNvSpPr>
          <p:nvPr>
            <p:ph type="title"/>
          </p:nvPr>
        </p:nvSpPr>
        <p:spPr>
          <a:xfrm>
            <a:off x="539640" y="-171360"/>
            <a:ext cx="8229240" cy="114264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rmAutofit/>
          </a:bodyPr>
          <a:p>
            <a:pPr indent="0" algn="ctr" defTabSz="914400">
              <a:lnSpc>
                <a:spcPct val="100000"/>
              </a:lnSpc>
              <a:buNone/>
            </a:pPr>
            <a:r>
              <a:rPr b="1" lang="ru-RU" sz="3200" strike="noStrike" u="none">
                <a:solidFill>
                  <a:srgbClr val="1f497d"/>
                </a:solidFill>
                <a:uFillTx/>
                <a:latin typeface="Georgia"/>
              </a:rPr>
              <a:t>Молодежный экстремизм</a:t>
            </a:r>
            <a:endParaRPr b="0" lang="ru-RU" sz="3200" strike="noStrike" u="none">
              <a:solidFill>
                <a:schemeClr val="dk1"/>
              </a:solidFill>
              <a:uFillTx/>
              <a:latin typeface="Calibri"/>
            </a:endParaRPr>
          </a:p>
        </p:txBody>
      </p:sp>
      <p:sp>
        <p:nvSpPr>
          <p:cNvPr id="88" name="PlaceHolder 2"/>
          <p:cNvSpPr>
            <a:spLocks noGrp="1"/>
          </p:cNvSpPr>
          <p:nvPr>
            <p:ph/>
          </p:nvPr>
        </p:nvSpPr>
        <p:spPr>
          <a:xfrm>
            <a:off x="516600" y="1196640"/>
            <a:ext cx="8229240" cy="452556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rmAutofit/>
          </a:bodyPr>
          <a:p>
            <a:pPr indent="0" defTabSz="914400">
              <a:lnSpc>
                <a:spcPct val="100000"/>
              </a:lnSpc>
              <a:spcBef>
                <a:spcPts val="400"/>
              </a:spcBef>
              <a:buNone/>
              <a:tabLst>
                <a:tab algn="l" pos="0"/>
              </a:tabLst>
            </a:pPr>
            <a:r>
              <a:rPr b="1" lang="ru-RU" sz="2000" strike="noStrike" u="none">
                <a:solidFill>
                  <a:srgbClr val="1f497d"/>
                </a:solidFill>
                <a:uFillTx/>
                <a:latin typeface="Georgia"/>
              </a:rPr>
              <a:t>Молодежный экстремизм </a:t>
            </a:r>
            <a:r>
              <a:rPr b="0" lang="ru-RU" sz="2000" strike="noStrike" u="none">
                <a:solidFill>
                  <a:srgbClr val="1f497d"/>
                </a:solidFill>
                <a:uFillTx/>
                <a:latin typeface="Georgia"/>
              </a:rPr>
              <a:t>– система крайних взглядов и действий, направленных на достижение целей (в т.ч. политических) преимущественно молодыми людьми</a:t>
            </a:r>
            <a:endParaRPr b="0" lang="ru-RU" sz="2000" strike="noStrike" u="none">
              <a:solidFill>
                <a:schemeClr val="dk1"/>
              </a:solidFill>
              <a:uFillTx/>
              <a:latin typeface="Calibri"/>
            </a:endParaRPr>
          </a:p>
          <a:p>
            <a:pPr indent="0" defTabSz="914400">
              <a:lnSpc>
                <a:spcPct val="100000"/>
              </a:lnSpc>
              <a:spcBef>
                <a:spcPts val="400"/>
              </a:spcBef>
              <a:buNone/>
              <a:tabLst>
                <a:tab algn="l" pos="0"/>
              </a:tabLst>
            </a:pPr>
            <a:endParaRPr b="0" lang="ru-RU" sz="2000" strike="noStrike" u="none">
              <a:solidFill>
                <a:schemeClr val="dk1"/>
              </a:solidFill>
              <a:uFillTx/>
              <a:latin typeface="Calibri"/>
            </a:endParaRPr>
          </a:p>
          <a:p>
            <a:pPr indent="0" defTabSz="914400">
              <a:lnSpc>
                <a:spcPct val="100000"/>
              </a:lnSpc>
              <a:spcBef>
                <a:spcPts val="400"/>
              </a:spcBef>
              <a:buNone/>
              <a:tabLst>
                <a:tab algn="l" pos="0"/>
              </a:tabLst>
            </a:pPr>
            <a:r>
              <a:rPr b="1" lang="ru-RU" sz="2000" strike="noStrike" u="none">
                <a:solidFill>
                  <a:srgbClr val="1f497d"/>
                </a:solidFill>
                <a:uFillTx/>
                <a:latin typeface="Georgia"/>
              </a:rPr>
              <a:t>Признаки: </a:t>
            </a:r>
            <a:r>
              <a:rPr b="0" lang="ru-RU" sz="2000" strike="noStrike" u="none">
                <a:solidFill>
                  <a:srgbClr val="1f497d"/>
                </a:solidFill>
                <a:uFillTx/>
                <a:latin typeface="Georgia"/>
              </a:rPr>
              <a:t>агрессивность, бескомпромиссность, жестокость</a:t>
            </a:r>
            <a:endParaRPr b="0" lang="ru-RU" sz="2000" strike="noStrike" u="none">
              <a:solidFill>
                <a:schemeClr val="dk1"/>
              </a:solidFill>
              <a:uFillTx/>
              <a:latin typeface="Calibri"/>
            </a:endParaRPr>
          </a:p>
          <a:p>
            <a:pPr indent="0" defTabSz="914400">
              <a:lnSpc>
                <a:spcPct val="100000"/>
              </a:lnSpc>
              <a:spcBef>
                <a:spcPts val="400"/>
              </a:spcBef>
              <a:buNone/>
              <a:tabLst>
                <a:tab algn="l" pos="0"/>
              </a:tabLst>
            </a:pPr>
            <a:r>
              <a:rPr b="1" lang="ru-RU" sz="2000" strike="noStrike" u="none">
                <a:solidFill>
                  <a:srgbClr val="1f497d"/>
                </a:solidFill>
                <a:uFillTx/>
                <a:latin typeface="Georgia"/>
              </a:rPr>
              <a:t>Группа риска:</a:t>
            </a:r>
            <a:endParaRPr b="0" lang="ru-RU" sz="2000" strike="noStrike" u="none">
              <a:solidFill>
                <a:schemeClr val="dk1"/>
              </a:solidFill>
              <a:uFillTx/>
              <a:latin typeface="Calibri"/>
            </a:endParaRPr>
          </a:p>
          <a:p>
            <a:pPr marL="343080" indent="-343080" defTabSz="914400">
              <a:lnSpc>
                <a:spcPct val="100000"/>
              </a:lnSpc>
              <a:spcBef>
                <a:spcPts val="400"/>
              </a:spcBef>
              <a:buClr>
                <a:srgbClr val="1f497d"/>
              </a:buClr>
              <a:buFont typeface="Arial"/>
              <a:buChar char="•"/>
              <a:tabLst>
                <a:tab algn="l" pos="0"/>
              </a:tabLst>
            </a:pPr>
            <a:r>
              <a:rPr b="0" lang="ru-RU" sz="2000" strike="noStrike" u="none">
                <a:solidFill>
                  <a:srgbClr val="1f497d"/>
                </a:solidFill>
                <a:uFillTx/>
                <a:latin typeface="Georgia"/>
              </a:rPr>
              <a:t>«</a:t>
            </a:r>
            <a:r>
              <a:rPr b="0" lang="en-US" sz="2000" strike="noStrike" u="none">
                <a:solidFill>
                  <a:srgbClr val="1f497d"/>
                </a:solidFill>
                <a:uFillTx/>
                <a:latin typeface="Georgia"/>
              </a:rPr>
              <a:t>социальные аутсайдеры», школьники, студенты, незанятая молодежь</a:t>
            </a:r>
            <a:endParaRPr b="0" lang="ru-RU" sz="2000" strike="noStrike" u="none">
              <a:solidFill>
                <a:schemeClr val="dk1"/>
              </a:solidFill>
              <a:uFillTx/>
              <a:latin typeface="Calibri"/>
            </a:endParaRPr>
          </a:p>
          <a:p>
            <a:pPr marL="343080" indent="-343080" defTabSz="914400">
              <a:lnSpc>
                <a:spcPct val="100000"/>
              </a:lnSpc>
              <a:spcBef>
                <a:spcPts val="400"/>
              </a:spcBef>
              <a:buClr>
                <a:srgbClr val="1f497d"/>
              </a:buClr>
              <a:buFont typeface="Arial"/>
              <a:buChar char="•"/>
              <a:tabLst>
                <a:tab algn="l" pos="0"/>
              </a:tabLst>
            </a:pPr>
            <a:r>
              <a:rPr b="0" lang="en-US" sz="2000" strike="noStrike" u="none">
                <a:solidFill>
                  <a:srgbClr val="1f497d"/>
                </a:solidFill>
                <a:uFillTx/>
                <a:latin typeface="Georgia"/>
              </a:rPr>
              <a:t>более 85% – несовершеннолетние</a:t>
            </a:r>
            <a:endParaRPr b="0" lang="ru-RU" sz="2000" strike="noStrike" u="none">
              <a:solidFill>
                <a:schemeClr val="dk1"/>
              </a:solidFill>
              <a:uFillTx/>
              <a:latin typeface="Calibri"/>
            </a:endParaRPr>
          </a:p>
          <a:p>
            <a:pPr marL="343080" indent="-343080" defTabSz="914400">
              <a:lnSpc>
                <a:spcPct val="100000"/>
              </a:lnSpc>
              <a:spcBef>
                <a:spcPts val="400"/>
              </a:spcBef>
              <a:buClr>
                <a:srgbClr val="1f497d"/>
              </a:buClr>
              <a:buFont typeface="Arial"/>
              <a:buChar char="•"/>
              <a:tabLst>
                <a:tab algn="l" pos="0"/>
              </a:tabLst>
            </a:pPr>
            <a:r>
              <a:rPr b="0" lang="en-US" sz="2000" strike="noStrike" u="none">
                <a:solidFill>
                  <a:srgbClr val="1f497d"/>
                </a:solidFill>
                <a:uFillTx/>
                <a:latin typeface="Georgia"/>
              </a:rPr>
              <a:t>часто из неполных семей</a:t>
            </a:r>
            <a:endParaRPr b="0" lang="ru-RU" sz="2000" strike="noStrike" u="none">
              <a:solidFill>
                <a:schemeClr val="dk1"/>
              </a:solidFill>
              <a:uFillTx/>
              <a:latin typeface="Calibri"/>
            </a:endParaRPr>
          </a:p>
          <a:p>
            <a:pPr indent="0" defTabSz="914400">
              <a:lnSpc>
                <a:spcPct val="100000"/>
              </a:lnSpc>
              <a:spcBef>
                <a:spcPts val="400"/>
              </a:spcBef>
              <a:buNone/>
              <a:tabLst>
                <a:tab algn="l" pos="0"/>
              </a:tabLst>
            </a:pPr>
            <a:endParaRPr b="0" lang="ru-RU" sz="2000" strike="noStrike" u="none">
              <a:solidFill>
                <a:schemeClr val="dk1"/>
              </a:solidFill>
              <a:uFillTx/>
              <a:latin typeface="Calibri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PlaceHolder 1"/>
          <p:cNvSpPr>
            <a:spLocks noGrp="1"/>
          </p:cNvSpPr>
          <p:nvPr>
            <p:ph type="title"/>
          </p:nvPr>
        </p:nvSpPr>
        <p:spPr>
          <a:xfrm>
            <a:off x="35640" y="-114480"/>
            <a:ext cx="8994240" cy="91152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p>
            <a:pPr indent="0" algn="ctr" defTabSz="914400">
              <a:lnSpc>
                <a:spcPct val="100000"/>
              </a:lnSpc>
              <a:buNone/>
            </a:pPr>
            <a:r>
              <a:rPr b="1" lang="ru-RU" sz="2800" strike="noStrike" u="none">
                <a:solidFill>
                  <a:srgbClr val="1f497d"/>
                </a:solidFill>
                <a:uFillTx/>
                <a:latin typeface="Georgia"/>
              </a:rPr>
              <a:t>Политический экстремизм: правый и левый</a:t>
            </a:r>
            <a:endParaRPr b="0" lang="ru-RU" sz="2800" strike="noStrike" u="none">
              <a:solidFill>
                <a:schemeClr val="dk1"/>
              </a:solidFill>
              <a:uFillTx/>
              <a:latin typeface="Calibri"/>
            </a:endParaRPr>
          </a:p>
        </p:txBody>
      </p:sp>
      <p:pic>
        <p:nvPicPr>
          <p:cNvPr id="90" name="Объект 4" descr=""/>
          <p:cNvPicPr/>
          <p:nvPr/>
        </p:nvPicPr>
        <p:blipFill>
          <a:blip r:embed="rId1"/>
          <a:stretch/>
        </p:blipFill>
        <p:spPr>
          <a:xfrm>
            <a:off x="5436360" y="3285000"/>
            <a:ext cx="3549960" cy="2373840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91" name="Рисунок 3" descr=""/>
          <p:cNvPicPr/>
          <p:nvPr/>
        </p:nvPicPr>
        <p:blipFill>
          <a:blip r:embed="rId2"/>
          <a:stretch/>
        </p:blipFill>
        <p:spPr>
          <a:xfrm>
            <a:off x="6228360" y="908640"/>
            <a:ext cx="2718720" cy="226764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92" name="TextBox 6"/>
          <p:cNvSpPr/>
          <p:nvPr/>
        </p:nvSpPr>
        <p:spPr>
          <a:xfrm>
            <a:off x="412920" y="1309320"/>
            <a:ext cx="4822200" cy="40536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defTabSz="914400">
              <a:lnSpc>
                <a:spcPct val="100000"/>
              </a:lnSpc>
            </a:pPr>
            <a:r>
              <a:rPr b="1" lang="ru-RU" sz="2000" strike="noStrike" u="none">
                <a:solidFill>
                  <a:srgbClr val="1f497d"/>
                </a:solidFill>
                <a:uFillTx/>
                <a:latin typeface="Georgia"/>
              </a:rPr>
              <a:t>Правый: </a:t>
            </a:r>
            <a:r>
              <a:rPr b="0" lang="ru-RU" sz="2000" strike="noStrike" u="none">
                <a:solidFill>
                  <a:srgbClr val="1f497d"/>
                </a:solidFill>
                <a:uFillTx/>
                <a:latin typeface="Georgia"/>
              </a:rPr>
              <a:t>отрицание демократии, неонацизм, военизированные группы.</a:t>
            </a:r>
            <a:br>
              <a:rPr sz="2000"/>
            </a:br>
            <a:r>
              <a:rPr b="0" lang="ru-RU" sz="2000" strike="noStrike" u="none">
                <a:solidFill>
                  <a:srgbClr val="1f497d"/>
                </a:solidFill>
                <a:uFillTx/>
                <a:latin typeface="Georgia"/>
              </a:rPr>
              <a:t>Запрещенные в РФ: РНЕ, ДПНИ, НСО, «Славянский союз», скинхеды, неоязычники-вотанисты</a:t>
            </a:r>
            <a:endParaRPr b="0" lang="ru-RU" sz="20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defTabSz="914400">
              <a:lnSpc>
                <a:spcPct val="100000"/>
              </a:lnSpc>
            </a:pPr>
            <a:endParaRPr b="0" lang="ru-RU" sz="20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defTabSz="914400">
              <a:lnSpc>
                <a:spcPct val="100000"/>
              </a:lnSpc>
            </a:pPr>
            <a:r>
              <a:rPr b="1" lang="ru-RU" sz="2000" strike="noStrike" u="none">
                <a:solidFill>
                  <a:srgbClr val="1f497d"/>
                </a:solidFill>
                <a:uFillTx/>
                <a:latin typeface="Georgia"/>
              </a:rPr>
              <a:t>Левый: </a:t>
            </a:r>
            <a:r>
              <a:rPr b="0" lang="ru-RU" sz="2000" strike="noStrike" u="none">
                <a:solidFill>
                  <a:srgbClr val="1f497d"/>
                </a:solidFill>
                <a:uFillTx/>
                <a:latin typeface="Georgia"/>
              </a:rPr>
              <a:t>псевдореволюционные идеи (троцкизм, анархизм), насильственное упразднение капитализма.</a:t>
            </a:r>
            <a:br>
              <a:rPr sz="2000"/>
            </a:br>
            <a:r>
              <a:rPr b="0" lang="ru-RU" sz="2000" strike="noStrike" u="none">
                <a:solidFill>
                  <a:srgbClr val="1f497d"/>
                </a:solidFill>
                <a:uFillTx/>
                <a:latin typeface="Georgia"/>
              </a:rPr>
              <a:t>Организации: «Левый фронт», РКСМ, «Автономное действие» (участники осуждены за массовые беспорядки 2012 г.), «антифа»</a:t>
            </a:r>
            <a:endParaRPr b="0" lang="ru-RU" sz="20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93" name="TextBox 5"/>
          <p:cNvSpPr/>
          <p:nvPr/>
        </p:nvSpPr>
        <p:spPr>
          <a:xfrm>
            <a:off x="412920" y="5613840"/>
            <a:ext cx="8119440" cy="3031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defTabSz="914400">
              <a:lnSpc>
                <a:spcPct val="100000"/>
              </a:lnSpc>
            </a:pPr>
            <a:r>
              <a:rPr b="0" lang="ru-RU" sz="1400" strike="noStrike" u="none">
                <a:solidFill>
                  <a:srgbClr val="ff0000"/>
                </a:solidFill>
                <a:uFillTx/>
                <a:latin typeface="Georgia"/>
              </a:rPr>
              <a:t>Прим. Экстремистская символика запрещена законодательно на территории РФ*</a:t>
            </a:r>
            <a:endParaRPr b="0" lang="ru-RU" sz="14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theme/theme1.xml><?xml version="1.0" encoding="utf-8"?>
<a:theme xmlns:a="http://schemas.openxmlformats.org/drawingml/2006/main" xmlns:r="http://schemas.openxmlformats.org/officeDocument/2006/relationships" name="Тема Office">
  <a:themeElements>
    <a:clrScheme name="Стандартная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 pitchFamily="0" charset="1"/>
        <a:ea typeface=""/>
        <a:cs typeface=""/>
      </a:majorFont>
      <a:minorFont>
        <a:latin typeface="Calibri" pitchFamily="0" charset="1"/>
        <a:ea typeface="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10.xml><?xml version="1.0" encoding="utf-8"?>
<a:theme xmlns:a="http://schemas.openxmlformats.org/drawingml/2006/main" xmlns:r="http://schemas.openxmlformats.org/officeDocument/2006/relationships" name="Тема Office">
  <a:themeElements>
    <a:clrScheme name="Стандартная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 pitchFamily="0" charset="1"/>
        <a:ea typeface=""/>
        <a:cs typeface=""/>
      </a:majorFont>
      <a:minorFont>
        <a:latin typeface="Calibri" pitchFamily="0" charset="1"/>
        <a:ea typeface="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11.xml><?xml version="1.0" encoding="utf-8"?>
<a:theme xmlns:a="http://schemas.openxmlformats.org/drawingml/2006/main" xmlns:r="http://schemas.openxmlformats.org/officeDocument/2006/relationships" name="Тема Office">
  <a:themeElements>
    <a:clrScheme name="Стандартная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 pitchFamily="0" charset="1"/>
        <a:ea typeface=""/>
        <a:cs typeface=""/>
      </a:majorFont>
      <a:minorFont>
        <a:latin typeface="Calibri" pitchFamily="0" charset="1"/>
        <a:ea typeface="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Тема Office">
  <a:themeElements>
    <a:clrScheme name="Стандартная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 pitchFamily="0" charset="1"/>
        <a:ea typeface=""/>
        <a:cs typeface=""/>
      </a:majorFont>
      <a:minorFont>
        <a:latin typeface="Calibri" pitchFamily="0" charset="1"/>
        <a:ea typeface="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 name="Тема Office">
  <a:themeElements>
    <a:clrScheme name="Стандартная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 pitchFamily="0" charset="1"/>
        <a:ea typeface=""/>
        <a:cs typeface=""/>
      </a:majorFont>
      <a:minorFont>
        <a:latin typeface="Calibri" pitchFamily="0" charset="1"/>
        <a:ea typeface="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4.xml><?xml version="1.0" encoding="utf-8"?>
<a:theme xmlns:a="http://schemas.openxmlformats.org/drawingml/2006/main" xmlns:r="http://schemas.openxmlformats.org/officeDocument/2006/relationships" name="Тема Office">
  <a:themeElements>
    <a:clrScheme name="Стандартная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 pitchFamily="0" charset="1"/>
        <a:ea typeface=""/>
        <a:cs typeface=""/>
      </a:majorFont>
      <a:minorFont>
        <a:latin typeface="Calibri" pitchFamily="0" charset="1"/>
        <a:ea typeface="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5.xml><?xml version="1.0" encoding="utf-8"?>
<a:theme xmlns:a="http://schemas.openxmlformats.org/drawingml/2006/main" xmlns:r="http://schemas.openxmlformats.org/officeDocument/2006/relationships" name="Тема Office">
  <a:themeElements>
    <a:clrScheme name="Стандартная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 pitchFamily="0" charset="1"/>
        <a:ea typeface=""/>
        <a:cs typeface=""/>
      </a:majorFont>
      <a:minorFont>
        <a:latin typeface="Calibri" pitchFamily="0" charset="1"/>
        <a:ea typeface="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6.xml><?xml version="1.0" encoding="utf-8"?>
<a:theme xmlns:a="http://schemas.openxmlformats.org/drawingml/2006/main" xmlns:r="http://schemas.openxmlformats.org/officeDocument/2006/relationships" name="Тема Office">
  <a:themeElements>
    <a:clrScheme name="Стандартная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 pitchFamily="0" charset="1"/>
        <a:ea typeface=""/>
        <a:cs typeface=""/>
      </a:majorFont>
      <a:minorFont>
        <a:latin typeface="Calibri" pitchFamily="0" charset="1"/>
        <a:ea typeface="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7.xml><?xml version="1.0" encoding="utf-8"?>
<a:theme xmlns:a="http://schemas.openxmlformats.org/drawingml/2006/main" xmlns:r="http://schemas.openxmlformats.org/officeDocument/2006/relationships" name="Тема Office">
  <a:themeElements>
    <a:clrScheme name="Стандартная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 pitchFamily="0" charset="1"/>
        <a:ea typeface=""/>
        <a:cs typeface=""/>
      </a:majorFont>
      <a:minorFont>
        <a:latin typeface="Calibri" pitchFamily="0" charset="1"/>
        <a:ea typeface="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8.xml><?xml version="1.0" encoding="utf-8"?>
<a:theme xmlns:a="http://schemas.openxmlformats.org/drawingml/2006/main" xmlns:r="http://schemas.openxmlformats.org/officeDocument/2006/relationships" name="Тема Office">
  <a:themeElements>
    <a:clrScheme name="Стандартная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 pitchFamily="0" charset="1"/>
        <a:ea typeface=""/>
        <a:cs typeface=""/>
      </a:majorFont>
      <a:minorFont>
        <a:latin typeface="Calibri" pitchFamily="0" charset="1"/>
        <a:ea typeface="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9.xml><?xml version="1.0" encoding="utf-8"?>
<a:theme xmlns:a="http://schemas.openxmlformats.org/drawingml/2006/main" xmlns:r="http://schemas.openxmlformats.org/officeDocument/2006/relationships" name="Тема Office">
  <a:themeElements>
    <a:clrScheme name="Стандартная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 pitchFamily="0" charset="1"/>
        <a:ea typeface=""/>
        <a:cs typeface=""/>
      </a:majorFont>
      <a:minorFont>
        <a:latin typeface="Calibri" pitchFamily="0" charset="1"/>
        <a:ea typeface="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customXml/_rels/item1.xml.rels><?xml version="1.0" encoding="UTF-8"?>
<Relationships xmlns="http://schemas.openxmlformats.org/package/2006/relationships"><Relationship Id="rId1" Type="http://schemas.openxmlformats.org/officeDocument/2006/relationships/customXmlProps" Target="itemProps1.xml"/>
</Relationships>
</file>

<file path=customXml/_rels/item2.xml.rels><?xml version="1.0" encoding="UTF-8"?>
<Relationships xmlns="http://schemas.openxmlformats.org/package/2006/relationships"><Relationship Id="rId1" Type="http://schemas.openxmlformats.org/officeDocument/2006/relationships/customXmlProps" Target="itemProps2.xml"/>
</Relationships>
</file>

<file path=customXml/_rels/item3.xml.rels><?xml version="1.0" encoding="UTF-8"?>
<Relationships xmlns="http://schemas.openxmlformats.org/package/2006/relationships"><Relationship Id="rId1" Type="http://schemas.openxmlformats.org/officeDocument/2006/relationships/customXmlProps" Target="itemProps3.xml"/>
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AB2F7D74EAC1B4DB9BC1E78E7380917" ma:contentTypeVersion="5" ma:contentTypeDescription="Create a new document." ma:contentTypeScope="" ma:versionID="f385355865726d71ed2caafdcdfe3314">
  <xsd:schema xmlns:xsd="http://www.w3.org/2001/XMLSchema" xmlns:xs="http://www.w3.org/2001/XMLSchema" xmlns:p="http://schemas.microsoft.com/office/2006/metadata/properties" xmlns:ns3="98f4d743-cb23-45cc-8089-e5324aa99968" targetNamespace="http://schemas.microsoft.com/office/2006/metadata/properties" ma:root="true" ma:fieldsID="b25369d118a82b5bc4077b312394a032" ns3:_="">
    <xsd:import namespace="98f4d743-cb23-45cc-8089-e5324aa99968"/>
    <xsd:element name="properties">
      <xsd:complexType>
        <xsd:sequence>
          <xsd:element name="documentManagement">
            <xsd:complexType>
              <xsd:all>
                <xsd:element ref="ns3:MediaServiceDateTaken" minOccurs="0"/>
                <xsd:element ref="ns3:MediaServiceMetadata" minOccurs="0"/>
                <xsd:element ref="ns3:MediaServiceFastMetadata" minOccurs="0"/>
                <xsd:element ref="ns3:MediaServiceSearchProperties" minOccurs="0"/>
                <xsd:element ref="ns3:_activity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8f4d743-cb23-45cc-8089-e5324aa99968" elementFormDefault="qualified">
    <xsd:import namespace="http://schemas.microsoft.com/office/2006/documentManagement/types"/>
    <xsd:import namespace="http://schemas.microsoft.com/office/infopath/2007/PartnerControls"/>
    <xsd:element name="MediaServiceDateTaken" ma:index="8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Metadata" ma:index="9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0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1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_activity" ma:index="12" nillable="true" ma:displayName="_activity" ma:hidden="true" ma:internalName="_activity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activity xmlns="98f4d743-cb23-45cc-8089-e5324aa99968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534AE0AB-A1B1-4DD8-9978-1CBAB4D1F63C}">
  <ds:schemaRefs/>
</ds:datastoreItem>
</file>

<file path=customXml/itemProps2.xml><?xml version="1.0" encoding="utf-8"?>
<ds:datastoreItem xmlns:ds="http://schemas.openxmlformats.org/officeDocument/2006/customXml" ds:itemID="{D1ECDF94-296E-4852-AC37-C9BB2655F5F4}">
  <ds:schemaRefs>
    <ds:schemaRef ds:uri="http://schemas.microsoft.com/office/2006/metadata/properties"/>
    <ds:schemaRef ds:uri="98f4d743-cb23-45cc-8089-e5324aa99968"/>
    <ds:schemaRef ds:uri="http://purl.org/dc/terms/"/>
    <ds:schemaRef ds:uri="http://schemas.openxmlformats.org/package/2006/metadata/core-properties"/>
    <ds:schemaRef ds:uri="http://schemas.microsoft.com/office/2006/documentManagement/types"/>
    <ds:schemaRef ds:uri="http://schemas.microsoft.com/office/infopath/2007/PartnerControls"/>
    <ds:schemaRef ds:uri="http://purl.org/dc/elements/1.1/"/>
    <ds:schemaRef ds:uri="http://www.w3.org/XML/1998/namespace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B04A6760-338C-4D57-9BD8-AD8F63452FD7}">
  <ds:schemaRefs/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84</TotalTime>
  <Application>LibreOffice/24.8.5.2$Linux_X86_64 LibreOffice_project/480$Build-2</Application>
  <AppVersion>15.0000</AppVersion>
  <Words>1103</Words>
  <Paragraphs>217</Paragraphs>
  <Company>RePack by SPecialiST</Company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2017-06-19T16:10:00Z</dcterms:created>
  <dc:creator>olya</dc:creator>
  <dc:description/>
  <dc:language>ru-RU</dc:language>
  <cp:lastModifiedBy/>
  <dcterms:modified xsi:type="dcterms:W3CDTF">2026-05-12T14:22:55Z</dcterms:modified>
  <cp:revision>107</cp:revision>
  <dc:subject/>
  <dc:title>Слайд 1</dc:titl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0x0101003AB2F7D74EAC1B4DB9BC1E78E7380917</vt:lpwstr>
  </property>
  <property fmtid="{D5CDD505-2E9C-101B-9397-08002B2CF9AE}" pid="3" name="ICV">
    <vt:lpwstr>2F36289430E24E49A9A4F56597FCEBBC_13</vt:lpwstr>
  </property>
  <property fmtid="{D5CDD505-2E9C-101B-9397-08002B2CF9AE}" pid="4" name="KSOProductBuildVer">
    <vt:lpwstr>1049-12.2.0.23196</vt:lpwstr>
  </property>
  <property fmtid="{D5CDD505-2E9C-101B-9397-08002B2CF9AE}" pid="5" name="PresentationFormat">
    <vt:lpwstr>Экран (4:3)</vt:lpwstr>
  </property>
  <property fmtid="{D5CDD505-2E9C-101B-9397-08002B2CF9AE}" pid="6" name="Slides">
    <vt:i4>22</vt:i4>
  </property>
</Properties>
</file>