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1" r:id="rId3"/>
    <p:sldId id="292" r:id="rId4"/>
    <p:sldId id="293" r:id="rId5"/>
    <p:sldId id="285" r:id="rId6"/>
    <p:sldId id="283" r:id="rId7"/>
    <p:sldId id="282" r:id="rId8"/>
    <p:sldId id="272" r:id="rId9"/>
    <p:sldId id="276" r:id="rId10"/>
    <p:sldId id="279" r:id="rId11"/>
    <p:sldId id="277" r:id="rId12"/>
  </p:sldIdLst>
  <p:sldSz cx="12192000" cy="6858000"/>
  <p:notesSz cx="9947275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0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4C647-73FD-4351-8479-634B1ABD5118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7D347-CB8B-4636-B69C-044736909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654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165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4D4C7-692F-4600-8489-44909A43D604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16238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5363" y="3300413"/>
            <a:ext cx="795655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06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165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828AB-1B7D-49A3-AA18-9174AF9CE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79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28AB-1B7D-49A3-AA18-9174AF9CEB5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354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28AB-1B7D-49A3-AA18-9174AF9CEB5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001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28AB-1B7D-49A3-AA18-9174AF9CEB5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32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28AB-1B7D-49A3-AA18-9174AF9CEB5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347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28AB-1B7D-49A3-AA18-9174AF9CEB5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717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28AB-1B7D-49A3-AA18-9174AF9CEB5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576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28AB-1B7D-49A3-AA18-9174AF9CEB5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268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28AB-1B7D-49A3-AA18-9174AF9CEB5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549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28AB-1B7D-49A3-AA18-9174AF9CEB5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196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28AB-1B7D-49A3-AA18-9174AF9CEB5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869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28AB-1B7D-49A3-AA18-9174AF9CEB5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44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22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48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8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73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94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41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12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2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38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35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48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ctrTitle"/>
          </p:nvPr>
        </p:nvSpPr>
        <p:spPr>
          <a:xfrm>
            <a:off x="1130710" y="1858018"/>
            <a:ext cx="11061290" cy="25965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«Цифровая грамотность»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48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861363"/>
            <a:ext cx="9601196" cy="1303867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СПИСАЛИ ДЕНЬГИ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2165230"/>
            <a:ext cx="8229600" cy="403716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Позвоните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банк и заблокируйте карту.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Запросите выписку по счету и напишите заявление о несогласии с операцией.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Обратитесь в полицию.</a:t>
            </a:r>
          </a:p>
          <a:p>
            <a:pPr marL="0" indent="0" algn="ctr">
              <a:buNone/>
            </a:pP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6043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808038"/>
            <a:ext cx="12192000" cy="3772588"/>
          </a:xfrm>
        </p:spPr>
        <p:txBody>
          <a:bodyPr>
            <a:normAutofit/>
          </a:bodyPr>
          <a:lstStyle/>
          <a:p>
            <a:pPr algn="ctr"/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5000" dirty="0"/>
              <a:t/>
            </a:r>
            <a:br>
              <a:rPr lang="ru-RU" sz="5000" dirty="0"/>
            </a:b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920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  <a:t>КИБЕРМОШЕННИЧЕСТВО</a:t>
            </a:r>
            <a:br>
              <a:rPr lang="ru-RU" dirty="0" smtClean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интернет-магазинах </a:t>
            </a:r>
            <a:endParaRPr lang="ru-RU" dirty="0">
              <a:latin typeface="Times New Roman" panose="02020603050405020304" pitchFamily="18" charset="0"/>
              <a:ea typeface="Calibri Light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763967"/>
          </a:xfrm>
        </p:spPr>
        <p:txBody>
          <a:bodyPr>
            <a:noAutofit/>
          </a:bodyPr>
          <a:lstStyle/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 контактные данные интернет-магазина.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отзывы на сторонних сайтах. 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Обращайте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на цену товара на сайте, она не должна быть слишком низкой, даже если ее оправдывают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АКЦИЕЙ.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приобретайте дорогостоящие товары на непроверенных сайтах.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переходите по неизвестным и сомнительным ссылкам, которые пересылают для оплаты товара или услуг по его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доставки.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Выбирайте метод получения в пункте выдачи с возможностью осмотреть товар, и всегда осматривайте на предмет визуальных повреждений.</a:t>
            </a:r>
          </a:p>
          <a:p>
            <a:pPr marL="0" indent="0" algn="just">
              <a:buNone/>
            </a:pP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93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  <a:t>КИБЕРМОШЕННИЧЕСТВО</a:t>
            </a:r>
            <a:br>
              <a:rPr lang="ru-RU" dirty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сетях</a:t>
            </a:r>
            <a:endParaRPr lang="ru-RU" dirty="0">
              <a:latin typeface="Times New Roman" panose="02020603050405020304" pitchFamily="18" charset="0"/>
              <a:ea typeface="Calibri Light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763967"/>
          </a:xfrm>
        </p:spPr>
        <p:txBody>
          <a:bodyPr>
            <a:no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Обращайте внимание на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ссылки.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переходите по ссылкам и не устанавливайте приложения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сторонних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разработчиков (или иной соц. сети),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которые якобы помогают вам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«закрытым» особенностям соц. сети, повысить свой рейтинг в ней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Старайтесь указывать меньше личной информации 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сетях.</a:t>
            </a:r>
          </a:p>
        </p:txBody>
      </p:sp>
    </p:spTree>
    <p:extLst>
      <p:ext uri="{BB962C8B-B14F-4D97-AF65-F5344CB8AC3E}">
        <p14:creationId xmlns:p14="http://schemas.microsoft.com/office/powerpoint/2010/main" val="27668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  <a:t>КИБЕРМОШЕННИЧЕСТВО</a:t>
            </a:r>
            <a:br>
              <a:rPr lang="ru-RU" dirty="0" smtClean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сети интернет</a:t>
            </a:r>
            <a:endParaRPr lang="ru-RU" dirty="0">
              <a:latin typeface="Times New Roman" panose="02020603050405020304" pitchFamily="18" charset="0"/>
              <a:ea typeface="Calibri Light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915279"/>
          </a:xfrm>
        </p:spPr>
        <p:txBody>
          <a:bodyPr>
            <a:noAutofit/>
          </a:bodyPr>
          <a:lstStyle/>
          <a:p>
            <a:pPr fontAlgn="base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Мошенничество с использованием электронной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почты (хищение корпоративных данных).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Кибершантаж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(вымогательство денег под угрозой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атаки или распространения информации).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«Вирусная атака»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 компьютеры с использованием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вредоносного программного обеспечения.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 для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телефонов (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хищение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данных).</a:t>
            </a:r>
          </a:p>
        </p:txBody>
      </p:sp>
    </p:spTree>
    <p:extLst>
      <p:ext uri="{BB962C8B-B14F-4D97-AF65-F5344CB8AC3E}">
        <p14:creationId xmlns:p14="http://schemas.microsoft.com/office/powerpoint/2010/main" val="415415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Банковских Картах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5224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Мошенникам нужны: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  <a:t>- Номер </a:t>
            </a:r>
            <a:r>
              <a:rPr lang="ru-RU" sz="1800" dirty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  <a:t>карты;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  <a:t>- Срок </a:t>
            </a:r>
            <a:r>
              <a:rPr lang="ru-RU" sz="1800" dirty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  <a:t>действия;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Имя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владельца;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Номер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CVC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VV.</a:t>
            </a:r>
            <a:endParaRPr lang="ru-RU" sz="1800" dirty="0">
              <a:latin typeface="Times New Roman" panose="02020603050405020304" pitchFamily="18" charset="0"/>
              <a:ea typeface="Calibri Light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Подключите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мобильный банк и СМС-уведомления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Никому не сообщайте секретный код из СМС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теряйте карту из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виду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Заведите отдельную карту для расчета ей в интернете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ea typeface="Calibri Light" charset="0"/>
              <a:cs typeface="Calibri Light" charset="0"/>
            </a:endParaRPr>
          </a:p>
          <a:p>
            <a:endParaRPr lang="ru-RU" dirty="0"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05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Легенды могут быть какими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угодно!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20607" y="4639132"/>
            <a:ext cx="5098078" cy="1507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звонки, СМС, электронные письма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сообщения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сетях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оказаться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мошенников.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51579" y="1853754"/>
            <a:ext cx="9755137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подозрительной операции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счету или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карте.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Извещение о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выигрыше в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лотерею.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штрафе или выплате социального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 суперскидок на популярные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товары.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Просьба о помощи от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Приглашение вложиться в сверхдоходный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и др.</a:t>
            </a:r>
          </a:p>
        </p:txBody>
      </p:sp>
    </p:spTree>
    <p:extLst>
      <p:ext uri="{BB962C8B-B14F-4D97-AF65-F5344CB8AC3E}">
        <p14:creationId xmlns:p14="http://schemas.microsoft.com/office/powerpoint/2010/main" val="197979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84039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ДЕЙСТВУЮТ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67375" y="2744226"/>
            <a:ext cx="4727945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Представляются кем-то другим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сотрудниками банков, полиции,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или других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покупателями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продавцами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сайтов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объявлений, работодателями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коллегами,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роботами-помощниками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2162" y="1871007"/>
            <a:ext cx="566521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Играют на эмоциях: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стараются вызвать испуг, радость, гнев или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любопытство.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Торопят и давят: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дают времени обдумать ситуацию и распознать обман. 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Выманивают деньги или данные: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реквизиты карт, логины и пароли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личных кабинетов, данные паспорта, СНИЛС или другую информацию для доступа к вашим счетам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65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127" y="861363"/>
            <a:ext cx="9601196" cy="1303867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НЕ СТАТЬ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ЖЕРТВОЙ КИБЕРМОШЕННИКОВ?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2165229"/>
            <a:ext cx="8229600" cy="35976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— </a:t>
            </a:r>
            <a:r>
              <a:rPr lang="ru-RU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торопитесь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всегда проверяйте информацию.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12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НЕ СТАТЬ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ЖЕРТВОЙ КИБЕРМОШЕННИКОВ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853754"/>
            <a:ext cx="4757835" cy="361259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любым вопросам о картах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счетах сами звоните на горячую линию своего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вам сообщают, будто что-то случилось с родственниками, срочно свяжитесь с ними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Никому не сообщайте и не вводите на сомнительных сайтах личные данные (из паспорта и других документов) и полные данные карты, включая три цифры с оборота и срок ее действия.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88104" y="2015732"/>
            <a:ext cx="5603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переходите по ссылкам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незнакомцев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перезванивайте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неизвестным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номерам.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Скачивайте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 и программы только в официальных онлайн-магазинах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храните данные карт на компьютере или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смартфоне.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Установите на всех своих гаджетах антивирус и регулярно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обновляйте.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Расскажите родственникам и знакомым об этих простых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правилах.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9101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2877</TotalTime>
  <Words>594</Words>
  <Application>Microsoft Office PowerPoint</Application>
  <PresentationFormat>Широкоэкранный</PresentationFormat>
  <Paragraphs>78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Gill Sans MT</vt:lpstr>
      <vt:lpstr>Times New Roman</vt:lpstr>
      <vt:lpstr>Gallery</vt:lpstr>
      <vt:lpstr> «Цифровая грамотность»</vt:lpstr>
      <vt:lpstr>КИБЕРМОШЕННИЧЕСТВО в интернет-магазинах </vt:lpstr>
      <vt:lpstr>КИБЕРМОШЕННИЧЕСТВО в социальных сетях</vt:lpstr>
      <vt:lpstr>КИБЕРМОШЕННИЧЕСТВО в сети интернет</vt:lpstr>
      <vt:lpstr> Информация о Банковских Картах</vt:lpstr>
      <vt:lpstr>Легенды могут быть какими угодно!</vt:lpstr>
      <vt:lpstr>КАК ДЕЙСТВУЮТ МОШЕННИКИ?</vt:lpstr>
      <vt:lpstr>КАК НЕ СТАТЬ ЖЕРТВОЙ КИБЕРМОШЕННИКОВ?</vt:lpstr>
      <vt:lpstr>КАК НЕ СТАТЬ ЖЕРТВОЙ КИБЕРМОШЕННИКОВ?</vt:lpstr>
      <vt:lpstr>С КАРТЫ СПИСАЛИ ДЕНЬГИ. ЧТО ДЕЛАТЬ?</vt:lpstr>
      <vt:lpstr>  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стол на тему: «Повышение правовой грамотности предпринимателей по вопросам соблюдения прав потребителей»</dc:title>
  <dc:creator>Соловей Максим Сергеевич</dc:creator>
  <cp:lastModifiedBy>Соловей Максим Сергеевич</cp:lastModifiedBy>
  <cp:revision>92</cp:revision>
  <cp:lastPrinted>2024-02-20T06:38:34Z</cp:lastPrinted>
  <dcterms:created xsi:type="dcterms:W3CDTF">2019-05-30T04:00:40Z</dcterms:created>
  <dcterms:modified xsi:type="dcterms:W3CDTF">2024-02-27T04:35:40Z</dcterms:modified>
</cp:coreProperties>
</file>