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2"/>
  </p:notesMasterIdLst>
  <p:sldIdLst>
    <p:sldId id="442" r:id="rId3"/>
    <p:sldId id="463" r:id="rId4"/>
    <p:sldId id="464" r:id="rId5"/>
    <p:sldId id="465" r:id="rId6"/>
    <p:sldId id="498" r:id="rId7"/>
    <p:sldId id="499" r:id="rId8"/>
    <p:sldId id="500" r:id="rId9"/>
    <p:sldId id="497" r:id="rId10"/>
    <p:sldId id="493" r:id="rId11"/>
    <p:sldId id="501" r:id="rId12"/>
    <p:sldId id="502" r:id="rId13"/>
    <p:sldId id="505" r:id="rId14"/>
    <p:sldId id="503" r:id="rId15"/>
    <p:sldId id="504" r:id="rId16"/>
    <p:sldId id="480" r:id="rId17"/>
    <p:sldId id="419" r:id="rId18"/>
    <p:sldId id="420" r:id="rId19"/>
    <p:sldId id="466" r:id="rId20"/>
    <p:sldId id="467" r:id="rId21"/>
    <p:sldId id="468" r:id="rId22"/>
    <p:sldId id="469" r:id="rId23"/>
    <p:sldId id="481" r:id="rId24"/>
    <p:sldId id="485" r:id="rId25"/>
    <p:sldId id="482" r:id="rId26"/>
    <p:sldId id="472" r:id="rId27"/>
    <p:sldId id="473" r:id="rId28"/>
    <p:sldId id="474" r:id="rId29"/>
    <p:sldId id="475" r:id="rId30"/>
    <p:sldId id="476" r:id="rId31"/>
    <p:sldId id="477" r:id="rId32"/>
    <p:sldId id="478" r:id="rId33"/>
    <p:sldId id="496" r:id="rId34"/>
    <p:sldId id="486" r:id="rId35"/>
    <p:sldId id="492" r:id="rId36"/>
    <p:sldId id="462" r:id="rId37"/>
    <p:sldId id="401" r:id="rId38"/>
    <p:sldId id="491" r:id="rId39"/>
    <p:sldId id="399" r:id="rId40"/>
    <p:sldId id="490" r:id="rId41"/>
  </p:sldIdLst>
  <p:sldSz cx="9756775" cy="745331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2438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09638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66838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4038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EAEAEA"/>
    <a:srgbClr val="FFFF66"/>
    <a:srgbClr val="CC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643" autoAdjust="0"/>
    <p:restoredTop sz="94660"/>
  </p:normalViewPr>
  <p:slideViewPr>
    <p:cSldViewPr>
      <p:cViewPr>
        <p:scale>
          <a:sx n="100" d="100"/>
          <a:sy n="100" d="100"/>
        </p:scale>
        <p:origin x="-24" y="84"/>
      </p:cViewPr>
      <p:guideLst>
        <p:guide orient="horz" pos="2348"/>
        <p:guide pos="30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0D84EB-F185-4C9B-8E00-E5ECE00FB117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3BBF4EE-C30A-45A1-AF11-53035E63D269}">
      <dgm:prSet phldrT="[Текст]" custT="1"/>
      <dgm:spPr/>
      <dgm:t>
        <a:bodyPr/>
        <a:lstStyle/>
        <a:p>
          <a:r>
            <a:rPr lang="ru-RU" sz="2000" dirty="0" smtClean="0"/>
            <a:t>ВОДКА</a:t>
          </a:r>
          <a:endParaRPr lang="ru-RU" sz="4400" dirty="0"/>
        </a:p>
      </dgm:t>
    </dgm:pt>
    <dgm:pt modelId="{6BB7DF85-ACB3-473D-8AB5-693198BC991F}" type="parTrans" cxnId="{CEB3FE6B-06F4-427C-A665-ED879077E5E1}">
      <dgm:prSet/>
      <dgm:spPr/>
      <dgm:t>
        <a:bodyPr/>
        <a:lstStyle/>
        <a:p>
          <a:endParaRPr lang="ru-RU"/>
        </a:p>
      </dgm:t>
    </dgm:pt>
    <dgm:pt modelId="{C2B9D1E1-8FF6-4AF0-81C1-6508F27E0DC1}" type="sibTrans" cxnId="{CEB3FE6B-06F4-427C-A665-ED879077E5E1}">
      <dgm:prSet/>
      <dgm:spPr/>
      <dgm:t>
        <a:bodyPr/>
        <a:lstStyle/>
        <a:p>
          <a:endParaRPr lang="ru-RU"/>
        </a:p>
      </dgm:t>
    </dgm:pt>
    <dgm:pt modelId="{C0DE26F1-153D-41B1-8991-61ED4D2894D4}">
      <dgm:prSet phldrT="[Текст]" custT="1"/>
      <dgm:spPr/>
      <dgm:t>
        <a:bodyPr/>
        <a:lstStyle/>
        <a:p>
          <a:r>
            <a:rPr lang="ru-RU" sz="1400" b="0" i="0" dirty="0" smtClean="0">
              <a:latin typeface="Trebuchet MS" pitchFamily="34" charset="0"/>
              <a:cs typeface="Times New Roman" pitchFamily="18" charset="0"/>
            </a:rPr>
            <a:t>2015 год – 17835 </a:t>
          </a:r>
          <a:r>
            <a:rPr lang="ru-RU" sz="1400" b="0" i="0" dirty="0" err="1" smtClean="0">
              <a:latin typeface="Trebuchet MS" pitchFamily="34" charset="0"/>
              <a:cs typeface="Times New Roman" pitchFamily="18" charset="0"/>
            </a:rPr>
            <a:t>дкл</a:t>
          </a:r>
          <a:r>
            <a:rPr lang="ru-RU" sz="1400" b="0" i="0" dirty="0" smtClean="0">
              <a:latin typeface="Trebuchet MS" pitchFamily="34" charset="0"/>
              <a:cs typeface="Times New Roman" pitchFamily="18" charset="0"/>
            </a:rPr>
            <a:t>. (32%)</a:t>
          </a:r>
          <a:endParaRPr lang="ru-RU" sz="1400" b="0" i="0" dirty="0">
            <a:latin typeface="Trebuchet MS" pitchFamily="34" charset="0"/>
          </a:endParaRPr>
        </a:p>
      </dgm:t>
    </dgm:pt>
    <dgm:pt modelId="{96540204-8F6C-4495-8AB5-5664FF6104AD}" type="parTrans" cxnId="{C05A3423-2379-473B-861A-3FAF35A58898}">
      <dgm:prSet/>
      <dgm:spPr/>
      <dgm:t>
        <a:bodyPr/>
        <a:lstStyle/>
        <a:p>
          <a:endParaRPr lang="ru-RU"/>
        </a:p>
      </dgm:t>
    </dgm:pt>
    <dgm:pt modelId="{C7036BEC-D61C-4EAA-A091-3B04B9797EA6}" type="sibTrans" cxnId="{C05A3423-2379-473B-861A-3FAF35A58898}">
      <dgm:prSet/>
      <dgm:spPr/>
      <dgm:t>
        <a:bodyPr/>
        <a:lstStyle/>
        <a:p>
          <a:endParaRPr lang="ru-RU"/>
        </a:p>
      </dgm:t>
    </dgm:pt>
    <dgm:pt modelId="{3B9F0213-1D86-46FD-8E12-A9E5B55DECD2}">
      <dgm:prSet phldrT="[Текст]" custT="1"/>
      <dgm:spPr/>
      <dgm:t>
        <a:bodyPr/>
        <a:lstStyle/>
        <a:p>
          <a:r>
            <a:rPr lang="ru-RU" sz="1400" b="0" i="0" dirty="0" smtClean="0">
              <a:latin typeface="Trebuchet MS" pitchFamily="34" charset="0"/>
              <a:cs typeface="Times New Roman" pitchFamily="18" charset="0"/>
            </a:rPr>
            <a:t>2016 год - 17944 </a:t>
          </a:r>
          <a:r>
            <a:rPr lang="ru-RU" sz="1400" b="0" i="0" dirty="0" err="1" smtClean="0">
              <a:latin typeface="Trebuchet MS" pitchFamily="34" charset="0"/>
              <a:cs typeface="Times New Roman" pitchFamily="18" charset="0"/>
            </a:rPr>
            <a:t>дкл</a:t>
          </a:r>
          <a:r>
            <a:rPr lang="ru-RU" sz="1400" b="0" i="0" dirty="0" smtClean="0">
              <a:latin typeface="Trebuchet MS" pitchFamily="34" charset="0"/>
              <a:cs typeface="Times New Roman" pitchFamily="18" charset="0"/>
            </a:rPr>
            <a:t>. (60%)</a:t>
          </a:r>
          <a:endParaRPr lang="ru-RU" sz="1400" b="0" i="0" dirty="0">
            <a:latin typeface="Trebuchet MS" pitchFamily="34" charset="0"/>
          </a:endParaRPr>
        </a:p>
      </dgm:t>
    </dgm:pt>
    <dgm:pt modelId="{48CCDC9C-799D-4EDC-95E4-19523868948D}" type="parTrans" cxnId="{80C99FC9-E3EE-4A37-982F-DD65A0730EE2}">
      <dgm:prSet/>
      <dgm:spPr/>
      <dgm:t>
        <a:bodyPr/>
        <a:lstStyle/>
        <a:p>
          <a:endParaRPr lang="ru-RU"/>
        </a:p>
      </dgm:t>
    </dgm:pt>
    <dgm:pt modelId="{00C84B01-36EF-485D-8A6D-84A7AE5ACB85}" type="sibTrans" cxnId="{80C99FC9-E3EE-4A37-982F-DD65A0730EE2}">
      <dgm:prSet/>
      <dgm:spPr/>
      <dgm:t>
        <a:bodyPr/>
        <a:lstStyle/>
        <a:p>
          <a:endParaRPr lang="ru-RU"/>
        </a:p>
      </dgm:t>
    </dgm:pt>
    <dgm:pt modelId="{F3003C72-E0E5-45A7-8832-AF491737FCDD}">
      <dgm:prSet phldrT="[Текст]" custT="1"/>
      <dgm:spPr/>
      <dgm:t>
        <a:bodyPr/>
        <a:lstStyle/>
        <a:p>
          <a:r>
            <a:rPr lang="ru-RU" sz="1400" dirty="0" smtClean="0">
              <a:latin typeface="Trebuchet MS" pitchFamily="34" charset="0"/>
            </a:rPr>
            <a:t>2017 год – 36538,8 </a:t>
          </a:r>
          <a:r>
            <a:rPr lang="ru-RU" sz="1400" dirty="0" err="1" smtClean="0">
              <a:latin typeface="Trebuchet MS" pitchFamily="34" charset="0"/>
            </a:rPr>
            <a:t>дкл</a:t>
          </a:r>
          <a:r>
            <a:rPr lang="ru-RU" sz="1400" dirty="0" smtClean="0">
              <a:latin typeface="Trebuchet MS" pitchFamily="34" charset="0"/>
            </a:rPr>
            <a:t>. (89%) </a:t>
          </a:r>
          <a:endParaRPr lang="ru-RU" sz="1400" dirty="0">
            <a:latin typeface="Trebuchet MS" pitchFamily="34" charset="0"/>
          </a:endParaRPr>
        </a:p>
      </dgm:t>
    </dgm:pt>
    <dgm:pt modelId="{61AED091-1F3D-4FCF-A6EB-C68A652DB996}" type="parTrans" cxnId="{A27C24C4-C685-4915-AC1E-C3AA90AE3A53}">
      <dgm:prSet/>
      <dgm:spPr/>
      <dgm:t>
        <a:bodyPr/>
        <a:lstStyle/>
        <a:p>
          <a:endParaRPr lang="ru-RU"/>
        </a:p>
      </dgm:t>
    </dgm:pt>
    <dgm:pt modelId="{3DF8099C-D57E-40F3-90E1-BA8F9E9F58A5}" type="sibTrans" cxnId="{A27C24C4-C685-4915-AC1E-C3AA90AE3A53}">
      <dgm:prSet/>
      <dgm:spPr/>
      <dgm:t>
        <a:bodyPr/>
        <a:lstStyle/>
        <a:p>
          <a:endParaRPr lang="ru-RU"/>
        </a:p>
      </dgm:t>
    </dgm:pt>
    <dgm:pt modelId="{89656ADA-A20A-4F80-9C7E-CFB4745D2F8C}">
      <dgm:prSet phldrT="[Текст]" custT="1"/>
      <dgm:spPr/>
      <dgm:t>
        <a:bodyPr/>
        <a:lstStyle/>
        <a:p>
          <a:r>
            <a:rPr lang="ru-RU" sz="1400" dirty="0" smtClean="0">
              <a:latin typeface="Trebuchet MS" pitchFamily="34" charset="0"/>
            </a:rPr>
            <a:t>6 месяцев 2018 года – 2000,8 </a:t>
          </a:r>
          <a:r>
            <a:rPr lang="ru-RU" sz="1400" dirty="0" err="1" smtClean="0">
              <a:latin typeface="Trebuchet MS" pitchFamily="34" charset="0"/>
            </a:rPr>
            <a:t>дкл</a:t>
          </a:r>
          <a:r>
            <a:rPr lang="ru-RU" sz="1400" dirty="0" smtClean="0">
              <a:latin typeface="Trebuchet MS" pitchFamily="34" charset="0"/>
            </a:rPr>
            <a:t>.  (12,25%)</a:t>
          </a:r>
          <a:endParaRPr lang="ru-RU" sz="1400" dirty="0">
            <a:latin typeface="Trebuchet MS" pitchFamily="34" charset="0"/>
          </a:endParaRPr>
        </a:p>
      </dgm:t>
    </dgm:pt>
    <dgm:pt modelId="{0BFA8B44-D28F-410C-A588-3AFC7881E71A}" type="parTrans" cxnId="{C8AD5872-F232-4D82-9264-F14C70A2739A}">
      <dgm:prSet/>
      <dgm:spPr/>
      <dgm:t>
        <a:bodyPr/>
        <a:lstStyle/>
        <a:p>
          <a:endParaRPr lang="ru-RU"/>
        </a:p>
      </dgm:t>
    </dgm:pt>
    <dgm:pt modelId="{933E10F6-1072-48AF-B1CF-24A9F4137838}" type="sibTrans" cxnId="{C8AD5872-F232-4D82-9264-F14C70A2739A}">
      <dgm:prSet/>
      <dgm:spPr/>
      <dgm:t>
        <a:bodyPr/>
        <a:lstStyle/>
        <a:p>
          <a:endParaRPr lang="ru-RU"/>
        </a:p>
      </dgm:t>
    </dgm:pt>
    <dgm:pt modelId="{4ECE005D-4D24-4874-92D3-0C01232EDECC}" type="pres">
      <dgm:prSet presAssocID="{490D84EB-F185-4C9B-8E00-E5ECE00FB11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DC4273D-E1D4-4DE5-B91E-C080F8278EEB}" type="pres">
      <dgm:prSet presAssocID="{D3BBF4EE-C30A-45A1-AF11-53035E63D269}" presName="root" presStyleCnt="0"/>
      <dgm:spPr/>
    </dgm:pt>
    <dgm:pt modelId="{CFD09EB9-C9A3-41F5-A5E8-D2B0A04D49B3}" type="pres">
      <dgm:prSet presAssocID="{D3BBF4EE-C30A-45A1-AF11-53035E63D269}" presName="rootComposite" presStyleCnt="0"/>
      <dgm:spPr/>
    </dgm:pt>
    <dgm:pt modelId="{EE7D32B1-E2B0-40B1-A5F6-DEF6FA7955CC}" type="pres">
      <dgm:prSet presAssocID="{D3BBF4EE-C30A-45A1-AF11-53035E63D269}" presName="rootText" presStyleLbl="node1" presStyleIdx="0" presStyleCnt="1" custScaleX="244438" custScaleY="64020" custLinFactNeighborX="5390" custLinFactNeighborY="-20354"/>
      <dgm:spPr/>
      <dgm:t>
        <a:bodyPr/>
        <a:lstStyle/>
        <a:p>
          <a:endParaRPr lang="ru-RU"/>
        </a:p>
      </dgm:t>
    </dgm:pt>
    <dgm:pt modelId="{E79D9B79-3C78-4508-8897-60438F151A92}" type="pres">
      <dgm:prSet presAssocID="{D3BBF4EE-C30A-45A1-AF11-53035E63D269}" presName="rootConnector" presStyleLbl="node1" presStyleIdx="0" presStyleCnt="1"/>
      <dgm:spPr/>
      <dgm:t>
        <a:bodyPr/>
        <a:lstStyle/>
        <a:p>
          <a:endParaRPr lang="ru-RU"/>
        </a:p>
      </dgm:t>
    </dgm:pt>
    <dgm:pt modelId="{A16CFC37-9F7F-46D0-B5BD-B83BECADCF32}" type="pres">
      <dgm:prSet presAssocID="{D3BBF4EE-C30A-45A1-AF11-53035E63D269}" presName="childShape" presStyleCnt="0"/>
      <dgm:spPr/>
    </dgm:pt>
    <dgm:pt modelId="{576F0D8D-E495-4F38-ABBB-080BBBAEAF3F}" type="pres">
      <dgm:prSet presAssocID="{96540204-8F6C-4495-8AB5-5664FF6104AD}" presName="Name13" presStyleLbl="parChTrans1D2" presStyleIdx="0" presStyleCnt="4" custSzX="140522"/>
      <dgm:spPr/>
      <dgm:t>
        <a:bodyPr/>
        <a:lstStyle/>
        <a:p>
          <a:endParaRPr lang="ru-RU"/>
        </a:p>
      </dgm:t>
    </dgm:pt>
    <dgm:pt modelId="{6A88FC22-46BE-4AA4-911C-6F98B37F39D1}" type="pres">
      <dgm:prSet presAssocID="{C0DE26F1-153D-41B1-8991-61ED4D2894D4}" presName="childText" presStyleLbl="bgAcc1" presStyleIdx="0" presStyleCnt="4" custScaleX="283694" custScaleY="54465" custLinFactNeighborX="-5049" custLinFactNeighborY="-183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3B004-675C-4C86-9B6C-810A1F40CED8}" type="pres">
      <dgm:prSet presAssocID="{48CCDC9C-799D-4EDC-95E4-19523868948D}" presName="Name13" presStyleLbl="parChTrans1D2" presStyleIdx="1" presStyleCnt="4" custSzX="398572"/>
      <dgm:spPr/>
      <dgm:t>
        <a:bodyPr/>
        <a:lstStyle/>
        <a:p>
          <a:endParaRPr lang="ru-RU"/>
        </a:p>
      </dgm:t>
    </dgm:pt>
    <dgm:pt modelId="{66DD8989-5943-4602-BA39-2703438CA61C}" type="pres">
      <dgm:prSet presAssocID="{3B9F0213-1D86-46FD-8E12-A9E5B55DECD2}" presName="childText" presStyleLbl="bgAcc1" presStyleIdx="1" presStyleCnt="4" custScaleX="278110" custScaleY="47091" custLinFactNeighborX="-5049" custLinFactNeighborY="-207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3A52B4-B7F1-435A-BC08-D83948A95008}" type="pres">
      <dgm:prSet presAssocID="{61AED091-1F3D-4FCF-A6EB-C68A652DB996}" presName="Name13" presStyleLbl="parChTrans1D2" presStyleIdx="2" presStyleCnt="4" custSzX="219667"/>
      <dgm:spPr/>
      <dgm:t>
        <a:bodyPr/>
        <a:lstStyle/>
        <a:p>
          <a:endParaRPr lang="ru-RU"/>
        </a:p>
      </dgm:t>
    </dgm:pt>
    <dgm:pt modelId="{CF2EDAE8-539D-45D8-9DF8-0D0D4288083E}" type="pres">
      <dgm:prSet presAssocID="{F3003C72-E0E5-45A7-8832-AF491737FCDD}" presName="childText" presStyleLbl="bgAcc1" presStyleIdx="2" presStyleCnt="4" custScaleX="283592" custScaleY="58195" custLinFactNeighborX="-5049" custLinFactNeighborY="-286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9B3479-A45A-4FBC-8F69-7EEBF16363A7}" type="pres">
      <dgm:prSet presAssocID="{0BFA8B44-D28F-410C-A588-3AFC7881E71A}" presName="Name13" presStyleLbl="parChTrans1D2" presStyleIdx="3" presStyleCnt="4"/>
      <dgm:spPr/>
      <dgm:t>
        <a:bodyPr/>
        <a:lstStyle/>
        <a:p>
          <a:endParaRPr lang="ru-RU"/>
        </a:p>
      </dgm:t>
    </dgm:pt>
    <dgm:pt modelId="{602386D8-924B-49A5-B33E-289CDC5F8C5A}" type="pres">
      <dgm:prSet presAssocID="{89656ADA-A20A-4F80-9C7E-CFB4745D2F8C}" presName="childText" presStyleLbl="bgAcc1" presStyleIdx="3" presStyleCnt="4" custScaleX="280136" custLinFactNeighborX="-5049" custLinFactNeighborY="-348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A5C9672-A964-4AD6-9CCB-865826E576C6}" type="presOf" srcId="{48CCDC9C-799D-4EDC-95E4-19523868948D}" destId="{B843B004-675C-4C86-9B6C-810A1F40CED8}" srcOrd="0" destOrd="0" presId="urn:microsoft.com/office/officeart/2005/8/layout/hierarchy3"/>
    <dgm:cxn modelId="{14743326-B344-479D-BF0F-7B4F4774D4E6}" type="presOf" srcId="{61AED091-1F3D-4FCF-A6EB-C68A652DB996}" destId="{AF3A52B4-B7F1-435A-BC08-D83948A95008}" srcOrd="0" destOrd="0" presId="urn:microsoft.com/office/officeart/2005/8/layout/hierarchy3"/>
    <dgm:cxn modelId="{81ECC5FB-F0A7-49C1-8071-2C76038B507B}" type="presOf" srcId="{96540204-8F6C-4495-8AB5-5664FF6104AD}" destId="{576F0D8D-E495-4F38-ABBB-080BBBAEAF3F}" srcOrd="0" destOrd="0" presId="urn:microsoft.com/office/officeart/2005/8/layout/hierarchy3"/>
    <dgm:cxn modelId="{CC23B7E4-E057-46D9-ABC2-189D523543E0}" type="presOf" srcId="{F3003C72-E0E5-45A7-8832-AF491737FCDD}" destId="{CF2EDAE8-539D-45D8-9DF8-0D0D4288083E}" srcOrd="0" destOrd="0" presId="urn:microsoft.com/office/officeart/2005/8/layout/hierarchy3"/>
    <dgm:cxn modelId="{A27C24C4-C685-4915-AC1E-C3AA90AE3A53}" srcId="{D3BBF4EE-C30A-45A1-AF11-53035E63D269}" destId="{F3003C72-E0E5-45A7-8832-AF491737FCDD}" srcOrd="2" destOrd="0" parTransId="{61AED091-1F3D-4FCF-A6EB-C68A652DB996}" sibTransId="{3DF8099C-D57E-40F3-90E1-BA8F9E9F58A5}"/>
    <dgm:cxn modelId="{C8AD5872-F232-4D82-9264-F14C70A2739A}" srcId="{D3BBF4EE-C30A-45A1-AF11-53035E63D269}" destId="{89656ADA-A20A-4F80-9C7E-CFB4745D2F8C}" srcOrd="3" destOrd="0" parTransId="{0BFA8B44-D28F-410C-A588-3AFC7881E71A}" sibTransId="{933E10F6-1072-48AF-B1CF-24A9F4137838}"/>
    <dgm:cxn modelId="{79947542-7931-4BE0-9DF5-05AE9D261FB8}" type="presOf" srcId="{3B9F0213-1D86-46FD-8E12-A9E5B55DECD2}" destId="{66DD8989-5943-4602-BA39-2703438CA61C}" srcOrd="0" destOrd="0" presId="urn:microsoft.com/office/officeart/2005/8/layout/hierarchy3"/>
    <dgm:cxn modelId="{F3B60161-CED5-42D4-B082-CC46BEFB2FD1}" type="presOf" srcId="{D3BBF4EE-C30A-45A1-AF11-53035E63D269}" destId="{EE7D32B1-E2B0-40B1-A5F6-DEF6FA7955CC}" srcOrd="0" destOrd="0" presId="urn:microsoft.com/office/officeart/2005/8/layout/hierarchy3"/>
    <dgm:cxn modelId="{96DA06C4-602E-46B7-8D1B-761CE899C266}" type="presOf" srcId="{490D84EB-F185-4C9B-8E00-E5ECE00FB117}" destId="{4ECE005D-4D24-4874-92D3-0C01232EDECC}" srcOrd="0" destOrd="0" presId="urn:microsoft.com/office/officeart/2005/8/layout/hierarchy3"/>
    <dgm:cxn modelId="{CEB3FE6B-06F4-427C-A665-ED879077E5E1}" srcId="{490D84EB-F185-4C9B-8E00-E5ECE00FB117}" destId="{D3BBF4EE-C30A-45A1-AF11-53035E63D269}" srcOrd="0" destOrd="0" parTransId="{6BB7DF85-ACB3-473D-8AB5-693198BC991F}" sibTransId="{C2B9D1E1-8FF6-4AF0-81C1-6508F27E0DC1}"/>
    <dgm:cxn modelId="{AD8A7BE4-6910-4DC5-A8F5-101624690593}" type="presOf" srcId="{0BFA8B44-D28F-410C-A588-3AFC7881E71A}" destId="{D09B3479-A45A-4FBC-8F69-7EEBF16363A7}" srcOrd="0" destOrd="0" presId="urn:microsoft.com/office/officeart/2005/8/layout/hierarchy3"/>
    <dgm:cxn modelId="{88BCA4A7-FBF6-4900-B57C-668C2EA3A2FA}" type="presOf" srcId="{89656ADA-A20A-4F80-9C7E-CFB4745D2F8C}" destId="{602386D8-924B-49A5-B33E-289CDC5F8C5A}" srcOrd="0" destOrd="0" presId="urn:microsoft.com/office/officeart/2005/8/layout/hierarchy3"/>
    <dgm:cxn modelId="{0A69440A-39B3-46DF-8EA4-E0EAC7810C7E}" type="presOf" srcId="{C0DE26F1-153D-41B1-8991-61ED4D2894D4}" destId="{6A88FC22-46BE-4AA4-911C-6F98B37F39D1}" srcOrd="0" destOrd="0" presId="urn:microsoft.com/office/officeart/2005/8/layout/hierarchy3"/>
    <dgm:cxn modelId="{80C99FC9-E3EE-4A37-982F-DD65A0730EE2}" srcId="{D3BBF4EE-C30A-45A1-AF11-53035E63D269}" destId="{3B9F0213-1D86-46FD-8E12-A9E5B55DECD2}" srcOrd="1" destOrd="0" parTransId="{48CCDC9C-799D-4EDC-95E4-19523868948D}" sibTransId="{00C84B01-36EF-485D-8A6D-84A7AE5ACB85}"/>
    <dgm:cxn modelId="{05F673F4-5EEC-451C-BA4F-6CCBC799F7F0}" type="presOf" srcId="{D3BBF4EE-C30A-45A1-AF11-53035E63D269}" destId="{E79D9B79-3C78-4508-8897-60438F151A92}" srcOrd="1" destOrd="0" presId="urn:microsoft.com/office/officeart/2005/8/layout/hierarchy3"/>
    <dgm:cxn modelId="{C05A3423-2379-473B-861A-3FAF35A58898}" srcId="{D3BBF4EE-C30A-45A1-AF11-53035E63D269}" destId="{C0DE26F1-153D-41B1-8991-61ED4D2894D4}" srcOrd="0" destOrd="0" parTransId="{96540204-8F6C-4495-8AB5-5664FF6104AD}" sibTransId="{C7036BEC-D61C-4EAA-A091-3B04B9797EA6}"/>
    <dgm:cxn modelId="{DC8BFDE4-4F03-4BEE-B560-97C1AFDC4BDF}" type="presParOf" srcId="{4ECE005D-4D24-4874-92D3-0C01232EDECC}" destId="{9DC4273D-E1D4-4DE5-B91E-C080F8278EEB}" srcOrd="0" destOrd="0" presId="urn:microsoft.com/office/officeart/2005/8/layout/hierarchy3"/>
    <dgm:cxn modelId="{CABD4EF4-E265-47B0-A082-AC79769AA4B1}" type="presParOf" srcId="{9DC4273D-E1D4-4DE5-B91E-C080F8278EEB}" destId="{CFD09EB9-C9A3-41F5-A5E8-D2B0A04D49B3}" srcOrd="0" destOrd="0" presId="urn:microsoft.com/office/officeart/2005/8/layout/hierarchy3"/>
    <dgm:cxn modelId="{0DF081B7-D9A2-4A12-B24B-1DB8A9462831}" type="presParOf" srcId="{CFD09EB9-C9A3-41F5-A5E8-D2B0A04D49B3}" destId="{EE7D32B1-E2B0-40B1-A5F6-DEF6FA7955CC}" srcOrd="0" destOrd="0" presId="urn:microsoft.com/office/officeart/2005/8/layout/hierarchy3"/>
    <dgm:cxn modelId="{18E8A95E-4A41-401F-AB65-23870506BC32}" type="presParOf" srcId="{CFD09EB9-C9A3-41F5-A5E8-D2B0A04D49B3}" destId="{E79D9B79-3C78-4508-8897-60438F151A92}" srcOrd="1" destOrd="0" presId="urn:microsoft.com/office/officeart/2005/8/layout/hierarchy3"/>
    <dgm:cxn modelId="{7DDCB793-7ADF-4F4B-BA0E-6C384FF3F06C}" type="presParOf" srcId="{9DC4273D-E1D4-4DE5-B91E-C080F8278EEB}" destId="{A16CFC37-9F7F-46D0-B5BD-B83BECADCF32}" srcOrd="1" destOrd="0" presId="urn:microsoft.com/office/officeart/2005/8/layout/hierarchy3"/>
    <dgm:cxn modelId="{48405840-5140-4F36-9BAF-A9FD1ECF1C84}" type="presParOf" srcId="{A16CFC37-9F7F-46D0-B5BD-B83BECADCF32}" destId="{576F0D8D-E495-4F38-ABBB-080BBBAEAF3F}" srcOrd="0" destOrd="0" presId="urn:microsoft.com/office/officeart/2005/8/layout/hierarchy3"/>
    <dgm:cxn modelId="{BAC7175C-145F-4C50-8984-18CF8081977F}" type="presParOf" srcId="{A16CFC37-9F7F-46D0-B5BD-B83BECADCF32}" destId="{6A88FC22-46BE-4AA4-911C-6F98B37F39D1}" srcOrd="1" destOrd="0" presId="urn:microsoft.com/office/officeart/2005/8/layout/hierarchy3"/>
    <dgm:cxn modelId="{79C54D9A-CC71-4257-9033-A0E2B482557E}" type="presParOf" srcId="{A16CFC37-9F7F-46D0-B5BD-B83BECADCF32}" destId="{B843B004-675C-4C86-9B6C-810A1F40CED8}" srcOrd="2" destOrd="0" presId="urn:microsoft.com/office/officeart/2005/8/layout/hierarchy3"/>
    <dgm:cxn modelId="{0D0F45BC-A296-42B0-8F44-000BDAF9C009}" type="presParOf" srcId="{A16CFC37-9F7F-46D0-B5BD-B83BECADCF32}" destId="{66DD8989-5943-4602-BA39-2703438CA61C}" srcOrd="3" destOrd="0" presId="urn:microsoft.com/office/officeart/2005/8/layout/hierarchy3"/>
    <dgm:cxn modelId="{72D682D6-AA05-44CE-A461-5DDF2F7D963F}" type="presParOf" srcId="{A16CFC37-9F7F-46D0-B5BD-B83BECADCF32}" destId="{AF3A52B4-B7F1-435A-BC08-D83948A95008}" srcOrd="4" destOrd="0" presId="urn:microsoft.com/office/officeart/2005/8/layout/hierarchy3"/>
    <dgm:cxn modelId="{0C1456BE-2921-4E95-8ED6-F219A7729861}" type="presParOf" srcId="{A16CFC37-9F7F-46D0-B5BD-B83BECADCF32}" destId="{CF2EDAE8-539D-45D8-9DF8-0D0D4288083E}" srcOrd="5" destOrd="0" presId="urn:microsoft.com/office/officeart/2005/8/layout/hierarchy3"/>
    <dgm:cxn modelId="{823B41CC-54CD-49D3-BD73-66B433C9B51F}" type="presParOf" srcId="{A16CFC37-9F7F-46D0-B5BD-B83BECADCF32}" destId="{D09B3479-A45A-4FBC-8F69-7EEBF16363A7}" srcOrd="6" destOrd="0" presId="urn:microsoft.com/office/officeart/2005/8/layout/hierarchy3"/>
    <dgm:cxn modelId="{77D1C7C4-624E-4601-9436-FBBB65503C52}" type="presParOf" srcId="{A16CFC37-9F7F-46D0-B5BD-B83BECADCF32}" destId="{602386D8-924B-49A5-B33E-289CDC5F8C5A}" srcOrd="7" destOrd="0" presId="urn:microsoft.com/office/officeart/2005/8/layout/hierarchy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0D84EB-F185-4C9B-8E00-E5ECE00FB117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3BBF4EE-C30A-45A1-AF11-53035E63D269}">
      <dgm:prSet phldrT="[Текст]" custT="1"/>
      <dgm:spPr/>
      <dgm:t>
        <a:bodyPr/>
        <a:lstStyle/>
        <a:p>
          <a:r>
            <a:rPr lang="ru-RU" sz="2000" b="0" dirty="0" smtClean="0"/>
            <a:t>КОНЬЯК</a:t>
          </a:r>
          <a:endParaRPr lang="ru-RU" sz="4400" b="0" dirty="0"/>
        </a:p>
      </dgm:t>
    </dgm:pt>
    <dgm:pt modelId="{6BB7DF85-ACB3-473D-8AB5-693198BC991F}" type="parTrans" cxnId="{CEB3FE6B-06F4-427C-A665-ED879077E5E1}">
      <dgm:prSet/>
      <dgm:spPr/>
      <dgm:t>
        <a:bodyPr/>
        <a:lstStyle/>
        <a:p>
          <a:endParaRPr lang="ru-RU"/>
        </a:p>
      </dgm:t>
    </dgm:pt>
    <dgm:pt modelId="{C2B9D1E1-8FF6-4AF0-81C1-6508F27E0DC1}" type="sibTrans" cxnId="{CEB3FE6B-06F4-427C-A665-ED879077E5E1}">
      <dgm:prSet/>
      <dgm:spPr/>
      <dgm:t>
        <a:bodyPr/>
        <a:lstStyle/>
        <a:p>
          <a:endParaRPr lang="ru-RU"/>
        </a:p>
      </dgm:t>
    </dgm:pt>
    <dgm:pt modelId="{C0DE26F1-153D-41B1-8991-61ED4D2894D4}">
      <dgm:prSet phldrT="[Текст]" custT="1"/>
      <dgm:spPr/>
      <dgm:t>
        <a:bodyPr/>
        <a:lstStyle/>
        <a:p>
          <a:r>
            <a:rPr lang="ru-RU" sz="1400" b="0" i="0" dirty="0" smtClean="0">
              <a:latin typeface="Trebuchet MS" pitchFamily="34" charset="0"/>
              <a:cs typeface="Times New Roman" pitchFamily="18" charset="0"/>
            </a:rPr>
            <a:t>2015 год – 2900 </a:t>
          </a:r>
          <a:r>
            <a:rPr lang="ru-RU" sz="1400" b="0" i="0" dirty="0" err="1" smtClean="0">
              <a:latin typeface="Trebuchet MS" pitchFamily="34" charset="0"/>
              <a:cs typeface="Times New Roman" pitchFamily="18" charset="0"/>
            </a:rPr>
            <a:t>дкл</a:t>
          </a:r>
          <a:r>
            <a:rPr lang="ru-RU" sz="1400" b="0" i="0" dirty="0" smtClean="0">
              <a:latin typeface="Trebuchet MS" pitchFamily="34" charset="0"/>
              <a:cs typeface="Times New Roman" pitchFamily="18" charset="0"/>
            </a:rPr>
            <a:t>. (5%)</a:t>
          </a:r>
        </a:p>
      </dgm:t>
    </dgm:pt>
    <dgm:pt modelId="{96540204-8F6C-4495-8AB5-5664FF6104AD}" type="parTrans" cxnId="{C05A3423-2379-473B-861A-3FAF35A58898}">
      <dgm:prSet/>
      <dgm:spPr/>
      <dgm:t>
        <a:bodyPr/>
        <a:lstStyle/>
        <a:p>
          <a:endParaRPr lang="ru-RU"/>
        </a:p>
      </dgm:t>
    </dgm:pt>
    <dgm:pt modelId="{C7036BEC-D61C-4EAA-A091-3B04B9797EA6}" type="sibTrans" cxnId="{C05A3423-2379-473B-861A-3FAF35A58898}">
      <dgm:prSet/>
      <dgm:spPr/>
      <dgm:t>
        <a:bodyPr/>
        <a:lstStyle/>
        <a:p>
          <a:endParaRPr lang="ru-RU"/>
        </a:p>
      </dgm:t>
    </dgm:pt>
    <dgm:pt modelId="{3B9F0213-1D86-46FD-8E12-A9E5B55DECD2}">
      <dgm:prSet phldrT="[Текст]" custT="1"/>
      <dgm:spPr/>
      <dgm:t>
        <a:bodyPr/>
        <a:lstStyle/>
        <a:p>
          <a:r>
            <a:rPr lang="ru-RU" sz="1400" b="0" i="0" dirty="0" smtClean="0">
              <a:latin typeface="Trebuchet MS" pitchFamily="34" charset="0"/>
              <a:cs typeface="Times New Roman" pitchFamily="18" charset="0"/>
            </a:rPr>
            <a:t>2016 год - 4498 </a:t>
          </a:r>
          <a:r>
            <a:rPr lang="ru-RU" sz="1400" b="0" i="0" dirty="0" err="1" smtClean="0">
              <a:latin typeface="Trebuchet MS" pitchFamily="34" charset="0"/>
              <a:cs typeface="Times New Roman" pitchFamily="18" charset="0"/>
            </a:rPr>
            <a:t>дкл</a:t>
          </a:r>
          <a:r>
            <a:rPr lang="ru-RU" sz="1400" b="0" i="0" dirty="0" smtClean="0">
              <a:latin typeface="Trebuchet MS" pitchFamily="34" charset="0"/>
              <a:cs typeface="Times New Roman" pitchFamily="18" charset="0"/>
            </a:rPr>
            <a:t>. (15%)</a:t>
          </a:r>
          <a:endParaRPr lang="ru-RU" sz="1400" b="0" i="0" dirty="0">
            <a:latin typeface="Trebuchet MS" pitchFamily="34" charset="0"/>
          </a:endParaRPr>
        </a:p>
      </dgm:t>
    </dgm:pt>
    <dgm:pt modelId="{48CCDC9C-799D-4EDC-95E4-19523868948D}" type="parTrans" cxnId="{80C99FC9-E3EE-4A37-982F-DD65A0730EE2}">
      <dgm:prSet/>
      <dgm:spPr/>
      <dgm:t>
        <a:bodyPr/>
        <a:lstStyle/>
        <a:p>
          <a:endParaRPr lang="ru-RU"/>
        </a:p>
      </dgm:t>
    </dgm:pt>
    <dgm:pt modelId="{00C84B01-36EF-485D-8A6D-84A7AE5ACB85}" type="sibTrans" cxnId="{80C99FC9-E3EE-4A37-982F-DD65A0730EE2}">
      <dgm:prSet/>
      <dgm:spPr/>
      <dgm:t>
        <a:bodyPr/>
        <a:lstStyle/>
        <a:p>
          <a:endParaRPr lang="ru-RU"/>
        </a:p>
      </dgm:t>
    </dgm:pt>
    <dgm:pt modelId="{F3003C72-E0E5-45A7-8832-AF491737FCDD}">
      <dgm:prSet phldrT="[Текст]" custT="1"/>
      <dgm:spPr/>
      <dgm:t>
        <a:bodyPr/>
        <a:lstStyle/>
        <a:p>
          <a:r>
            <a:rPr lang="ru-RU" sz="1400" dirty="0" smtClean="0">
              <a:latin typeface="Trebuchet MS" pitchFamily="34" charset="0"/>
            </a:rPr>
            <a:t>2017 год – 1345,4 (3,2%) </a:t>
          </a:r>
          <a:endParaRPr lang="ru-RU" sz="1400" dirty="0">
            <a:latin typeface="Trebuchet MS" pitchFamily="34" charset="0"/>
          </a:endParaRPr>
        </a:p>
      </dgm:t>
    </dgm:pt>
    <dgm:pt modelId="{61AED091-1F3D-4FCF-A6EB-C68A652DB996}" type="parTrans" cxnId="{A27C24C4-C685-4915-AC1E-C3AA90AE3A53}">
      <dgm:prSet/>
      <dgm:spPr/>
      <dgm:t>
        <a:bodyPr/>
        <a:lstStyle/>
        <a:p>
          <a:endParaRPr lang="ru-RU"/>
        </a:p>
      </dgm:t>
    </dgm:pt>
    <dgm:pt modelId="{3DF8099C-D57E-40F3-90E1-BA8F9E9F58A5}" type="sibTrans" cxnId="{A27C24C4-C685-4915-AC1E-C3AA90AE3A53}">
      <dgm:prSet/>
      <dgm:spPr/>
      <dgm:t>
        <a:bodyPr/>
        <a:lstStyle/>
        <a:p>
          <a:endParaRPr lang="ru-RU"/>
        </a:p>
      </dgm:t>
    </dgm:pt>
    <dgm:pt modelId="{2F52A75D-F87D-4498-8868-63915EFE15C4}">
      <dgm:prSet phldrT="[Текст]" custT="1"/>
      <dgm:spPr/>
      <dgm:t>
        <a:bodyPr/>
        <a:lstStyle/>
        <a:p>
          <a:r>
            <a:rPr lang="ru-RU" sz="1400" dirty="0" smtClean="0">
              <a:latin typeface="Trebuchet MS" pitchFamily="34" charset="0"/>
            </a:rPr>
            <a:t>6 месяцев 2018 года – 807,5 </a:t>
          </a:r>
          <a:r>
            <a:rPr lang="ru-RU" sz="1400" dirty="0" err="1" smtClean="0">
              <a:latin typeface="Trebuchet MS" pitchFamily="34" charset="0"/>
            </a:rPr>
            <a:t>дкл</a:t>
          </a:r>
          <a:r>
            <a:rPr lang="ru-RU" sz="1400" dirty="0" smtClean="0">
              <a:latin typeface="Trebuchet MS" pitchFamily="34" charset="0"/>
            </a:rPr>
            <a:t>. (4,94%)</a:t>
          </a:r>
          <a:endParaRPr lang="ru-RU" sz="1400" dirty="0">
            <a:latin typeface="Trebuchet MS" pitchFamily="34" charset="0"/>
          </a:endParaRPr>
        </a:p>
      </dgm:t>
    </dgm:pt>
    <dgm:pt modelId="{ACD1221A-B23E-43A7-AB0E-519147D6A4C5}" type="parTrans" cxnId="{7B54DABB-BC9F-427D-827A-30054D7F3048}">
      <dgm:prSet/>
      <dgm:spPr/>
      <dgm:t>
        <a:bodyPr/>
        <a:lstStyle/>
        <a:p>
          <a:endParaRPr lang="ru-RU"/>
        </a:p>
      </dgm:t>
    </dgm:pt>
    <dgm:pt modelId="{36D73BED-C7FF-4137-AF7C-F6FF239E91C1}" type="sibTrans" cxnId="{7B54DABB-BC9F-427D-827A-30054D7F3048}">
      <dgm:prSet/>
      <dgm:spPr/>
      <dgm:t>
        <a:bodyPr/>
        <a:lstStyle/>
        <a:p>
          <a:endParaRPr lang="ru-RU"/>
        </a:p>
      </dgm:t>
    </dgm:pt>
    <dgm:pt modelId="{4ECE005D-4D24-4874-92D3-0C01232EDECC}" type="pres">
      <dgm:prSet presAssocID="{490D84EB-F185-4C9B-8E00-E5ECE00FB11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DC4273D-E1D4-4DE5-B91E-C080F8278EEB}" type="pres">
      <dgm:prSet presAssocID="{D3BBF4EE-C30A-45A1-AF11-53035E63D269}" presName="root" presStyleCnt="0"/>
      <dgm:spPr/>
    </dgm:pt>
    <dgm:pt modelId="{CFD09EB9-C9A3-41F5-A5E8-D2B0A04D49B3}" type="pres">
      <dgm:prSet presAssocID="{D3BBF4EE-C30A-45A1-AF11-53035E63D269}" presName="rootComposite" presStyleCnt="0"/>
      <dgm:spPr/>
    </dgm:pt>
    <dgm:pt modelId="{EE7D32B1-E2B0-40B1-A5F6-DEF6FA7955CC}" type="pres">
      <dgm:prSet presAssocID="{D3BBF4EE-C30A-45A1-AF11-53035E63D269}" presName="rootText" presStyleLbl="node1" presStyleIdx="0" presStyleCnt="1" custScaleX="216400" custScaleY="40895" custLinFactNeighborX="-15554" custLinFactNeighborY="2622"/>
      <dgm:spPr/>
      <dgm:t>
        <a:bodyPr/>
        <a:lstStyle/>
        <a:p>
          <a:endParaRPr lang="ru-RU"/>
        </a:p>
      </dgm:t>
    </dgm:pt>
    <dgm:pt modelId="{E79D9B79-3C78-4508-8897-60438F151A92}" type="pres">
      <dgm:prSet presAssocID="{D3BBF4EE-C30A-45A1-AF11-53035E63D269}" presName="rootConnector" presStyleLbl="node1" presStyleIdx="0" presStyleCnt="1"/>
      <dgm:spPr/>
      <dgm:t>
        <a:bodyPr/>
        <a:lstStyle/>
        <a:p>
          <a:endParaRPr lang="ru-RU"/>
        </a:p>
      </dgm:t>
    </dgm:pt>
    <dgm:pt modelId="{A16CFC37-9F7F-46D0-B5BD-B83BECADCF32}" type="pres">
      <dgm:prSet presAssocID="{D3BBF4EE-C30A-45A1-AF11-53035E63D269}" presName="childShape" presStyleCnt="0"/>
      <dgm:spPr/>
    </dgm:pt>
    <dgm:pt modelId="{576F0D8D-E495-4F38-ABBB-080BBBAEAF3F}" type="pres">
      <dgm:prSet presAssocID="{96540204-8F6C-4495-8AB5-5664FF6104AD}" presName="Name13" presStyleLbl="parChTrans1D2" presStyleIdx="0" presStyleCnt="4" custSzX="140522"/>
      <dgm:spPr/>
      <dgm:t>
        <a:bodyPr/>
        <a:lstStyle/>
        <a:p>
          <a:endParaRPr lang="ru-RU"/>
        </a:p>
      </dgm:t>
    </dgm:pt>
    <dgm:pt modelId="{6A88FC22-46BE-4AA4-911C-6F98B37F39D1}" type="pres">
      <dgm:prSet presAssocID="{C0DE26F1-153D-41B1-8991-61ED4D2894D4}" presName="childText" presStyleLbl="bgAcc1" presStyleIdx="0" presStyleCnt="4" custScaleX="227903" custScaleY="54465" custLinFactNeighborX="-5238" custLinFactNeighborY="-92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3B004-675C-4C86-9B6C-810A1F40CED8}" type="pres">
      <dgm:prSet presAssocID="{48CCDC9C-799D-4EDC-95E4-19523868948D}" presName="Name13" presStyleLbl="parChTrans1D2" presStyleIdx="1" presStyleCnt="4" custSzX="398572"/>
      <dgm:spPr/>
      <dgm:t>
        <a:bodyPr/>
        <a:lstStyle/>
        <a:p>
          <a:endParaRPr lang="ru-RU"/>
        </a:p>
      </dgm:t>
    </dgm:pt>
    <dgm:pt modelId="{66DD8989-5943-4602-BA39-2703438CA61C}" type="pres">
      <dgm:prSet presAssocID="{3B9F0213-1D86-46FD-8E12-A9E5B55DECD2}" presName="childText" presStyleLbl="bgAcc1" presStyleIdx="1" presStyleCnt="4" custScaleX="231730" custScaleY="47091" custLinFactNeighborX="-7501" custLinFactNeighborY="-218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3A52B4-B7F1-435A-BC08-D83948A95008}" type="pres">
      <dgm:prSet presAssocID="{61AED091-1F3D-4FCF-A6EB-C68A652DB996}" presName="Name13" presStyleLbl="parChTrans1D2" presStyleIdx="2" presStyleCnt="4" custSzX="219667"/>
      <dgm:spPr/>
      <dgm:t>
        <a:bodyPr/>
        <a:lstStyle/>
        <a:p>
          <a:endParaRPr lang="ru-RU"/>
        </a:p>
      </dgm:t>
    </dgm:pt>
    <dgm:pt modelId="{CF2EDAE8-539D-45D8-9DF8-0D0D4288083E}" type="pres">
      <dgm:prSet presAssocID="{F3003C72-E0E5-45A7-8832-AF491737FCDD}" presName="childText" presStyleLbl="bgAcc1" presStyleIdx="2" presStyleCnt="4" custScaleX="233072" custScaleY="44420" custLinFactNeighborX="-3754" custLinFactNeighborY="-295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B7BDD1-30C0-47E1-8500-9A0D773062E5}" type="pres">
      <dgm:prSet presAssocID="{ACD1221A-B23E-43A7-AB0E-519147D6A4C5}" presName="Name13" presStyleLbl="parChTrans1D2" presStyleIdx="3" presStyleCnt="4"/>
      <dgm:spPr/>
      <dgm:t>
        <a:bodyPr/>
        <a:lstStyle/>
        <a:p>
          <a:endParaRPr lang="ru-RU"/>
        </a:p>
      </dgm:t>
    </dgm:pt>
    <dgm:pt modelId="{56F13F91-03A0-4BDD-ABB2-AFDC505F4493}" type="pres">
      <dgm:prSet presAssocID="{2F52A75D-F87D-4498-8868-63915EFE15C4}" presName="childText" presStyleLbl="bgAcc1" presStyleIdx="3" presStyleCnt="4" custScaleX="222566" custLinFactNeighborX="1364" custLinFactNeighborY="-406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414253-E4BB-428C-8A86-6EC6BB1256B6}" type="presOf" srcId="{3B9F0213-1D86-46FD-8E12-A9E5B55DECD2}" destId="{66DD8989-5943-4602-BA39-2703438CA61C}" srcOrd="0" destOrd="0" presId="urn:microsoft.com/office/officeart/2005/8/layout/hierarchy3"/>
    <dgm:cxn modelId="{30F60D5B-D847-43BB-96BA-11772609D9B2}" type="presOf" srcId="{48CCDC9C-799D-4EDC-95E4-19523868948D}" destId="{B843B004-675C-4C86-9B6C-810A1F40CED8}" srcOrd="0" destOrd="0" presId="urn:microsoft.com/office/officeart/2005/8/layout/hierarchy3"/>
    <dgm:cxn modelId="{A0C3F90F-4058-4E49-B1A8-5E3713C56F9A}" type="presOf" srcId="{F3003C72-E0E5-45A7-8832-AF491737FCDD}" destId="{CF2EDAE8-539D-45D8-9DF8-0D0D4288083E}" srcOrd="0" destOrd="0" presId="urn:microsoft.com/office/officeart/2005/8/layout/hierarchy3"/>
    <dgm:cxn modelId="{50E6EE7A-B5FF-4355-BDF1-278B6F728782}" type="presOf" srcId="{D3BBF4EE-C30A-45A1-AF11-53035E63D269}" destId="{E79D9B79-3C78-4508-8897-60438F151A92}" srcOrd="1" destOrd="0" presId="urn:microsoft.com/office/officeart/2005/8/layout/hierarchy3"/>
    <dgm:cxn modelId="{A27C24C4-C685-4915-AC1E-C3AA90AE3A53}" srcId="{D3BBF4EE-C30A-45A1-AF11-53035E63D269}" destId="{F3003C72-E0E5-45A7-8832-AF491737FCDD}" srcOrd="2" destOrd="0" parTransId="{61AED091-1F3D-4FCF-A6EB-C68A652DB996}" sibTransId="{3DF8099C-D57E-40F3-90E1-BA8F9E9F58A5}"/>
    <dgm:cxn modelId="{D4F7348B-4260-4DA3-B537-5D4289DE823F}" type="presOf" srcId="{61AED091-1F3D-4FCF-A6EB-C68A652DB996}" destId="{AF3A52B4-B7F1-435A-BC08-D83948A95008}" srcOrd="0" destOrd="0" presId="urn:microsoft.com/office/officeart/2005/8/layout/hierarchy3"/>
    <dgm:cxn modelId="{8FE301E4-9225-4EA3-86F3-9814DFB8E67B}" type="presOf" srcId="{ACD1221A-B23E-43A7-AB0E-519147D6A4C5}" destId="{4EB7BDD1-30C0-47E1-8500-9A0D773062E5}" srcOrd="0" destOrd="0" presId="urn:microsoft.com/office/officeart/2005/8/layout/hierarchy3"/>
    <dgm:cxn modelId="{81A88D4B-5650-4DEC-B6CE-A9A37279B2FC}" type="presOf" srcId="{490D84EB-F185-4C9B-8E00-E5ECE00FB117}" destId="{4ECE005D-4D24-4874-92D3-0C01232EDECC}" srcOrd="0" destOrd="0" presId="urn:microsoft.com/office/officeart/2005/8/layout/hierarchy3"/>
    <dgm:cxn modelId="{CEB3FE6B-06F4-427C-A665-ED879077E5E1}" srcId="{490D84EB-F185-4C9B-8E00-E5ECE00FB117}" destId="{D3BBF4EE-C30A-45A1-AF11-53035E63D269}" srcOrd="0" destOrd="0" parTransId="{6BB7DF85-ACB3-473D-8AB5-693198BC991F}" sibTransId="{C2B9D1E1-8FF6-4AF0-81C1-6508F27E0DC1}"/>
    <dgm:cxn modelId="{9809A85F-F9D4-4D58-BC02-34AA1A5F6266}" type="presOf" srcId="{2F52A75D-F87D-4498-8868-63915EFE15C4}" destId="{56F13F91-03A0-4BDD-ABB2-AFDC505F4493}" srcOrd="0" destOrd="0" presId="urn:microsoft.com/office/officeart/2005/8/layout/hierarchy3"/>
    <dgm:cxn modelId="{7B54DABB-BC9F-427D-827A-30054D7F3048}" srcId="{D3BBF4EE-C30A-45A1-AF11-53035E63D269}" destId="{2F52A75D-F87D-4498-8868-63915EFE15C4}" srcOrd="3" destOrd="0" parTransId="{ACD1221A-B23E-43A7-AB0E-519147D6A4C5}" sibTransId="{36D73BED-C7FF-4137-AF7C-F6FF239E91C1}"/>
    <dgm:cxn modelId="{EF360CEE-812C-49BA-B70A-0504011C26F8}" type="presOf" srcId="{C0DE26F1-153D-41B1-8991-61ED4D2894D4}" destId="{6A88FC22-46BE-4AA4-911C-6F98B37F39D1}" srcOrd="0" destOrd="0" presId="urn:microsoft.com/office/officeart/2005/8/layout/hierarchy3"/>
    <dgm:cxn modelId="{D0F028E0-EEB6-41BF-B432-2F78BC67F434}" type="presOf" srcId="{D3BBF4EE-C30A-45A1-AF11-53035E63D269}" destId="{EE7D32B1-E2B0-40B1-A5F6-DEF6FA7955CC}" srcOrd="0" destOrd="0" presId="urn:microsoft.com/office/officeart/2005/8/layout/hierarchy3"/>
    <dgm:cxn modelId="{7860F220-5F8D-402A-869F-80758B0E4822}" type="presOf" srcId="{96540204-8F6C-4495-8AB5-5664FF6104AD}" destId="{576F0D8D-E495-4F38-ABBB-080BBBAEAF3F}" srcOrd="0" destOrd="0" presId="urn:microsoft.com/office/officeart/2005/8/layout/hierarchy3"/>
    <dgm:cxn modelId="{80C99FC9-E3EE-4A37-982F-DD65A0730EE2}" srcId="{D3BBF4EE-C30A-45A1-AF11-53035E63D269}" destId="{3B9F0213-1D86-46FD-8E12-A9E5B55DECD2}" srcOrd="1" destOrd="0" parTransId="{48CCDC9C-799D-4EDC-95E4-19523868948D}" sibTransId="{00C84B01-36EF-485D-8A6D-84A7AE5ACB85}"/>
    <dgm:cxn modelId="{C05A3423-2379-473B-861A-3FAF35A58898}" srcId="{D3BBF4EE-C30A-45A1-AF11-53035E63D269}" destId="{C0DE26F1-153D-41B1-8991-61ED4D2894D4}" srcOrd="0" destOrd="0" parTransId="{96540204-8F6C-4495-8AB5-5664FF6104AD}" sibTransId="{C7036BEC-D61C-4EAA-A091-3B04B9797EA6}"/>
    <dgm:cxn modelId="{697973B3-A29B-4CF5-A832-A84602978DBA}" type="presParOf" srcId="{4ECE005D-4D24-4874-92D3-0C01232EDECC}" destId="{9DC4273D-E1D4-4DE5-B91E-C080F8278EEB}" srcOrd="0" destOrd="0" presId="urn:microsoft.com/office/officeart/2005/8/layout/hierarchy3"/>
    <dgm:cxn modelId="{6860FB44-1E2D-4631-B18F-8CB55D558BBD}" type="presParOf" srcId="{9DC4273D-E1D4-4DE5-B91E-C080F8278EEB}" destId="{CFD09EB9-C9A3-41F5-A5E8-D2B0A04D49B3}" srcOrd="0" destOrd="0" presId="urn:microsoft.com/office/officeart/2005/8/layout/hierarchy3"/>
    <dgm:cxn modelId="{D9325D4F-7FA7-4718-B3FB-198B01D05EB9}" type="presParOf" srcId="{CFD09EB9-C9A3-41F5-A5E8-D2B0A04D49B3}" destId="{EE7D32B1-E2B0-40B1-A5F6-DEF6FA7955CC}" srcOrd="0" destOrd="0" presId="urn:microsoft.com/office/officeart/2005/8/layout/hierarchy3"/>
    <dgm:cxn modelId="{5DB80631-6833-4544-9FF2-EC6F85E5A958}" type="presParOf" srcId="{CFD09EB9-C9A3-41F5-A5E8-D2B0A04D49B3}" destId="{E79D9B79-3C78-4508-8897-60438F151A92}" srcOrd="1" destOrd="0" presId="urn:microsoft.com/office/officeart/2005/8/layout/hierarchy3"/>
    <dgm:cxn modelId="{E0E5A1DB-DC54-4BA9-83A0-B98D0B4680CC}" type="presParOf" srcId="{9DC4273D-E1D4-4DE5-B91E-C080F8278EEB}" destId="{A16CFC37-9F7F-46D0-B5BD-B83BECADCF32}" srcOrd="1" destOrd="0" presId="urn:microsoft.com/office/officeart/2005/8/layout/hierarchy3"/>
    <dgm:cxn modelId="{12FDC620-8A2C-42BB-80E9-DD82FD757500}" type="presParOf" srcId="{A16CFC37-9F7F-46D0-B5BD-B83BECADCF32}" destId="{576F0D8D-E495-4F38-ABBB-080BBBAEAF3F}" srcOrd="0" destOrd="0" presId="urn:microsoft.com/office/officeart/2005/8/layout/hierarchy3"/>
    <dgm:cxn modelId="{4BBE5272-DBCE-4289-BF3C-C4032C78C280}" type="presParOf" srcId="{A16CFC37-9F7F-46D0-B5BD-B83BECADCF32}" destId="{6A88FC22-46BE-4AA4-911C-6F98B37F39D1}" srcOrd="1" destOrd="0" presId="urn:microsoft.com/office/officeart/2005/8/layout/hierarchy3"/>
    <dgm:cxn modelId="{22CD6020-7047-4E19-9E04-F57753B33134}" type="presParOf" srcId="{A16CFC37-9F7F-46D0-B5BD-B83BECADCF32}" destId="{B843B004-675C-4C86-9B6C-810A1F40CED8}" srcOrd="2" destOrd="0" presId="urn:microsoft.com/office/officeart/2005/8/layout/hierarchy3"/>
    <dgm:cxn modelId="{5E095A7E-A73C-4BD0-859C-1B2F1EE44DA9}" type="presParOf" srcId="{A16CFC37-9F7F-46D0-B5BD-B83BECADCF32}" destId="{66DD8989-5943-4602-BA39-2703438CA61C}" srcOrd="3" destOrd="0" presId="urn:microsoft.com/office/officeart/2005/8/layout/hierarchy3"/>
    <dgm:cxn modelId="{15937836-2565-438B-9A53-17FCC2B801B0}" type="presParOf" srcId="{A16CFC37-9F7F-46D0-B5BD-B83BECADCF32}" destId="{AF3A52B4-B7F1-435A-BC08-D83948A95008}" srcOrd="4" destOrd="0" presId="urn:microsoft.com/office/officeart/2005/8/layout/hierarchy3"/>
    <dgm:cxn modelId="{30AFC167-068D-46F1-BF1E-AA07DC460DDE}" type="presParOf" srcId="{A16CFC37-9F7F-46D0-B5BD-B83BECADCF32}" destId="{CF2EDAE8-539D-45D8-9DF8-0D0D4288083E}" srcOrd="5" destOrd="0" presId="urn:microsoft.com/office/officeart/2005/8/layout/hierarchy3"/>
    <dgm:cxn modelId="{A5309BFA-46AD-4F78-83A5-7FE7866A5006}" type="presParOf" srcId="{A16CFC37-9F7F-46D0-B5BD-B83BECADCF32}" destId="{4EB7BDD1-30C0-47E1-8500-9A0D773062E5}" srcOrd="6" destOrd="0" presId="urn:microsoft.com/office/officeart/2005/8/layout/hierarchy3"/>
    <dgm:cxn modelId="{66C178C5-3CA2-419E-A46F-373621CACB92}" type="presParOf" srcId="{A16CFC37-9F7F-46D0-B5BD-B83BECADCF32}" destId="{56F13F91-03A0-4BDD-ABB2-AFDC505F4493}" srcOrd="7" destOrd="0" presId="urn:microsoft.com/office/officeart/2005/8/layout/hierarchy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90D84EB-F185-4C9B-8E00-E5ECE00FB117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3BBF4EE-C30A-45A1-AF11-53035E63D269}">
      <dgm:prSet phldrT="[Текст]" custT="1"/>
      <dgm:spPr/>
      <dgm:t>
        <a:bodyPr/>
        <a:lstStyle/>
        <a:p>
          <a:r>
            <a:rPr lang="ru-RU" sz="2000" b="0" dirty="0" smtClean="0"/>
            <a:t>Другие наименования</a:t>
          </a:r>
          <a:endParaRPr lang="ru-RU" sz="4400" b="0" dirty="0"/>
        </a:p>
      </dgm:t>
    </dgm:pt>
    <dgm:pt modelId="{6BB7DF85-ACB3-473D-8AB5-693198BC991F}" type="parTrans" cxnId="{CEB3FE6B-06F4-427C-A665-ED879077E5E1}">
      <dgm:prSet/>
      <dgm:spPr/>
      <dgm:t>
        <a:bodyPr/>
        <a:lstStyle/>
        <a:p>
          <a:endParaRPr lang="ru-RU"/>
        </a:p>
      </dgm:t>
    </dgm:pt>
    <dgm:pt modelId="{C2B9D1E1-8FF6-4AF0-81C1-6508F27E0DC1}" type="sibTrans" cxnId="{CEB3FE6B-06F4-427C-A665-ED879077E5E1}">
      <dgm:prSet/>
      <dgm:spPr/>
      <dgm:t>
        <a:bodyPr/>
        <a:lstStyle/>
        <a:p>
          <a:endParaRPr lang="ru-RU"/>
        </a:p>
      </dgm:t>
    </dgm:pt>
    <dgm:pt modelId="{C0DE26F1-153D-41B1-8991-61ED4D2894D4}">
      <dgm:prSet phldrT="[Текст]" custT="1"/>
      <dgm:spPr/>
      <dgm:t>
        <a:bodyPr/>
        <a:lstStyle/>
        <a:p>
          <a:r>
            <a:rPr lang="ru-RU" sz="1400" b="0" i="0" dirty="0" smtClean="0">
              <a:latin typeface="Trebuchet MS" pitchFamily="34" charset="0"/>
              <a:cs typeface="Times New Roman" pitchFamily="18" charset="0"/>
            </a:rPr>
            <a:t>2015 год – 11147 </a:t>
          </a:r>
          <a:r>
            <a:rPr lang="ru-RU" sz="1400" b="0" i="0" dirty="0" err="1" smtClean="0">
              <a:latin typeface="Trebuchet MS" pitchFamily="34" charset="0"/>
              <a:cs typeface="Times New Roman" pitchFamily="18" charset="0"/>
            </a:rPr>
            <a:t>дкл</a:t>
          </a:r>
          <a:r>
            <a:rPr lang="ru-RU" sz="1400" b="0" i="0" dirty="0" smtClean="0">
              <a:latin typeface="Trebuchet MS" pitchFamily="34" charset="0"/>
              <a:cs typeface="Times New Roman" pitchFamily="18" charset="0"/>
            </a:rPr>
            <a:t>. (20%)</a:t>
          </a:r>
        </a:p>
      </dgm:t>
    </dgm:pt>
    <dgm:pt modelId="{96540204-8F6C-4495-8AB5-5664FF6104AD}" type="parTrans" cxnId="{C05A3423-2379-473B-861A-3FAF35A58898}">
      <dgm:prSet/>
      <dgm:spPr/>
      <dgm:t>
        <a:bodyPr/>
        <a:lstStyle/>
        <a:p>
          <a:endParaRPr lang="ru-RU"/>
        </a:p>
      </dgm:t>
    </dgm:pt>
    <dgm:pt modelId="{C7036BEC-D61C-4EAA-A091-3B04B9797EA6}" type="sibTrans" cxnId="{C05A3423-2379-473B-861A-3FAF35A58898}">
      <dgm:prSet/>
      <dgm:spPr/>
      <dgm:t>
        <a:bodyPr/>
        <a:lstStyle/>
        <a:p>
          <a:endParaRPr lang="ru-RU"/>
        </a:p>
      </dgm:t>
    </dgm:pt>
    <dgm:pt modelId="{3B9F0213-1D86-46FD-8E12-A9E5B55DECD2}">
      <dgm:prSet phldrT="[Текст]" custT="1"/>
      <dgm:spPr/>
      <dgm:t>
        <a:bodyPr/>
        <a:lstStyle/>
        <a:p>
          <a:r>
            <a:rPr lang="ru-RU" sz="1400" b="0" i="0" dirty="0" smtClean="0">
              <a:latin typeface="Trebuchet MS" pitchFamily="34" charset="0"/>
              <a:cs typeface="Times New Roman" pitchFamily="18" charset="0"/>
            </a:rPr>
            <a:t>2016 год - 2209,7 </a:t>
          </a:r>
          <a:r>
            <a:rPr lang="ru-RU" sz="1400" b="0" i="0" dirty="0" err="1" smtClean="0">
              <a:latin typeface="Trebuchet MS" pitchFamily="34" charset="0"/>
              <a:cs typeface="Times New Roman" pitchFamily="18" charset="0"/>
            </a:rPr>
            <a:t>дкл</a:t>
          </a:r>
          <a:r>
            <a:rPr lang="ru-RU" sz="1400" b="0" i="0" dirty="0" smtClean="0">
              <a:latin typeface="Trebuchet MS" pitchFamily="34" charset="0"/>
              <a:cs typeface="Times New Roman" pitchFamily="18" charset="0"/>
            </a:rPr>
            <a:t>. (8%)</a:t>
          </a:r>
          <a:endParaRPr lang="ru-RU" sz="1400" b="0" i="0" dirty="0">
            <a:latin typeface="Trebuchet MS" pitchFamily="34" charset="0"/>
          </a:endParaRPr>
        </a:p>
      </dgm:t>
    </dgm:pt>
    <dgm:pt modelId="{48CCDC9C-799D-4EDC-95E4-19523868948D}" type="parTrans" cxnId="{80C99FC9-E3EE-4A37-982F-DD65A0730EE2}">
      <dgm:prSet/>
      <dgm:spPr/>
      <dgm:t>
        <a:bodyPr/>
        <a:lstStyle/>
        <a:p>
          <a:endParaRPr lang="ru-RU"/>
        </a:p>
      </dgm:t>
    </dgm:pt>
    <dgm:pt modelId="{00C84B01-36EF-485D-8A6D-84A7AE5ACB85}" type="sibTrans" cxnId="{80C99FC9-E3EE-4A37-982F-DD65A0730EE2}">
      <dgm:prSet/>
      <dgm:spPr/>
      <dgm:t>
        <a:bodyPr/>
        <a:lstStyle/>
        <a:p>
          <a:endParaRPr lang="ru-RU"/>
        </a:p>
      </dgm:t>
    </dgm:pt>
    <dgm:pt modelId="{F3003C72-E0E5-45A7-8832-AF491737FCDD}">
      <dgm:prSet phldrT="[Текст]" custT="1"/>
      <dgm:spPr/>
      <dgm:t>
        <a:bodyPr/>
        <a:lstStyle/>
        <a:p>
          <a:r>
            <a:rPr lang="ru-RU" sz="1400" dirty="0" smtClean="0">
              <a:latin typeface="Trebuchet MS" pitchFamily="34" charset="0"/>
            </a:rPr>
            <a:t>2017 год – 21,6 </a:t>
          </a:r>
          <a:r>
            <a:rPr lang="ru-RU" sz="1400" dirty="0" err="1" smtClean="0">
              <a:latin typeface="Trebuchet MS" pitchFamily="34" charset="0"/>
            </a:rPr>
            <a:t>дкл</a:t>
          </a:r>
          <a:r>
            <a:rPr lang="ru-RU" sz="1400" dirty="0" smtClean="0">
              <a:latin typeface="Trebuchet MS" pitchFamily="34" charset="0"/>
            </a:rPr>
            <a:t>. (0,1%)</a:t>
          </a:r>
          <a:endParaRPr lang="ru-RU" sz="1400" dirty="0">
            <a:latin typeface="Trebuchet MS" pitchFamily="34" charset="0"/>
          </a:endParaRPr>
        </a:p>
      </dgm:t>
    </dgm:pt>
    <dgm:pt modelId="{61AED091-1F3D-4FCF-A6EB-C68A652DB996}" type="parTrans" cxnId="{A27C24C4-C685-4915-AC1E-C3AA90AE3A53}">
      <dgm:prSet/>
      <dgm:spPr/>
      <dgm:t>
        <a:bodyPr/>
        <a:lstStyle/>
        <a:p>
          <a:endParaRPr lang="ru-RU"/>
        </a:p>
      </dgm:t>
    </dgm:pt>
    <dgm:pt modelId="{3DF8099C-D57E-40F3-90E1-BA8F9E9F58A5}" type="sibTrans" cxnId="{A27C24C4-C685-4915-AC1E-C3AA90AE3A53}">
      <dgm:prSet/>
      <dgm:spPr/>
      <dgm:t>
        <a:bodyPr/>
        <a:lstStyle/>
        <a:p>
          <a:endParaRPr lang="ru-RU"/>
        </a:p>
      </dgm:t>
    </dgm:pt>
    <dgm:pt modelId="{243F5ADB-D14B-4303-BC54-C8A65500C9C0}">
      <dgm:prSet phldrT="[Текст]" custT="1"/>
      <dgm:spPr/>
      <dgm:t>
        <a:bodyPr/>
        <a:lstStyle/>
        <a:p>
          <a:r>
            <a:rPr lang="ru-RU" sz="1400" dirty="0" smtClean="0">
              <a:latin typeface="Trebuchet MS" pitchFamily="34" charset="0"/>
            </a:rPr>
            <a:t>6 месяцев 2018 года – 11,2 </a:t>
          </a:r>
          <a:r>
            <a:rPr lang="ru-RU" sz="1400" dirty="0" err="1" smtClean="0">
              <a:latin typeface="Trebuchet MS" pitchFamily="34" charset="0"/>
            </a:rPr>
            <a:t>дкл</a:t>
          </a:r>
          <a:r>
            <a:rPr lang="ru-RU" sz="1400" dirty="0" smtClean="0">
              <a:latin typeface="Trebuchet MS" pitchFamily="34" charset="0"/>
            </a:rPr>
            <a:t>. (0,09%)</a:t>
          </a:r>
          <a:endParaRPr lang="ru-RU" sz="1400" dirty="0">
            <a:latin typeface="Trebuchet MS" pitchFamily="34" charset="0"/>
          </a:endParaRPr>
        </a:p>
      </dgm:t>
    </dgm:pt>
    <dgm:pt modelId="{07294BE2-3FEB-456D-8C97-AC32B6C1657C}" type="parTrans" cxnId="{C9DF5F78-CE21-440C-9275-C5DAAE4FDDAB}">
      <dgm:prSet/>
      <dgm:spPr/>
      <dgm:t>
        <a:bodyPr/>
        <a:lstStyle/>
        <a:p>
          <a:endParaRPr lang="ru-RU"/>
        </a:p>
      </dgm:t>
    </dgm:pt>
    <dgm:pt modelId="{E6486287-199A-4A86-9B8F-1E5CCD3168AA}" type="sibTrans" cxnId="{C9DF5F78-CE21-440C-9275-C5DAAE4FDDAB}">
      <dgm:prSet/>
      <dgm:spPr/>
      <dgm:t>
        <a:bodyPr/>
        <a:lstStyle/>
        <a:p>
          <a:endParaRPr lang="ru-RU"/>
        </a:p>
      </dgm:t>
    </dgm:pt>
    <dgm:pt modelId="{4ECE005D-4D24-4874-92D3-0C01232EDECC}" type="pres">
      <dgm:prSet presAssocID="{490D84EB-F185-4C9B-8E00-E5ECE00FB11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DC4273D-E1D4-4DE5-B91E-C080F8278EEB}" type="pres">
      <dgm:prSet presAssocID="{D3BBF4EE-C30A-45A1-AF11-53035E63D269}" presName="root" presStyleCnt="0"/>
      <dgm:spPr/>
    </dgm:pt>
    <dgm:pt modelId="{CFD09EB9-C9A3-41F5-A5E8-D2B0A04D49B3}" type="pres">
      <dgm:prSet presAssocID="{D3BBF4EE-C30A-45A1-AF11-53035E63D269}" presName="rootComposite" presStyleCnt="0"/>
      <dgm:spPr/>
    </dgm:pt>
    <dgm:pt modelId="{EE7D32B1-E2B0-40B1-A5F6-DEF6FA7955CC}" type="pres">
      <dgm:prSet presAssocID="{D3BBF4EE-C30A-45A1-AF11-53035E63D269}" presName="rootText" presStyleLbl="node1" presStyleIdx="0" presStyleCnt="1" custScaleX="373516" custScaleY="150230" custLinFactNeighborX="-15554" custLinFactNeighborY="2622"/>
      <dgm:spPr/>
      <dgm:t>
        <a:bodyPr/>
        <a:lstStyle/>
        <a:p>
          <a:endParaRPr lang="ru-RU"/>
        </a:p>
      </dgm:t>
    </dgm:pt>
    <dgm:pt modelId="{E79D9B79-3C78-4508-8897-60438F151A92}" type="pres">
      <dgm:prSet presAssocID="{D3BBF4EE-C30A-45A1-AF11-53035E63D269}" presName="rootConnector" presStyleLbl="node1" presStyleIdx="0" presStyleCnt="1"/>
      <dgm:spPr/>
      <dgm:t>
        <a:bodyPr/>
        <a:lstStyle/>
        <a:p>
          <a:endParaRPr lang="ru-RU"/>
        </a:p>
      </dgm:t>
    </dgm:pt>
    <dgm:pt modelId="{A16CFC37-9F7F-46D0-B5BD-B83BECADCF32}" type="pres">
      <dgm:prSet presAssocID="{D3BBF4EE-C30A-45A1-AF11-53035E63D269}" presName="childShape" presStyleCnt="0"/>
      <dgm:spPr/>
    </dgm:pt>
    <dgm:pt modelId="{576F0D8D-E495-4F38-ABBB-080BBBAEAF3F}" type="pres">
      <dgm:prSet presAssocID="{96540204-8F6C-4495-8AB5-5664FF6104AD}" presName="Name13" presStyleLbl="parChTrans1D2" presStyleIdx="0" presStyleCnt="4" custSzX="140522"/>
      <dgm:spPr/>
      <dgm:t>
        <a:bodyPr/>
        <a:lstStyle/>
        <a:p>
          <a:endParaRPr lang="ru-RU"/>
        </a:p>
      </dgm:t>
    </dgm:pt>
    <dgm:pt modelId="{6A88FC22-46BE-4AA4-911C-6F98B37F39D1}" type="pres">
      <dgm:prSet presAssocID="{C0DE26F1-153D-41B1-8991-61ED4D2894D4}" presName="childText" presStyleLbl="bgAcc1" presStyleIdx="0" presStyleCnt="4" custScaleX="448576" custScaleY="100932" custLinFactNeighborX="-10945" custLinFactNeighborY="-94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3B004-675C-4C86-9B6C-810A1F40CED8}" type="pres">
      <dgm:prSet presAssocID="{48CCDC9C-799D-4EDC-95E4-19523868948D}" presName="Name13" presStyleLbl="parChTrans1D2" presStyleIdx="1" presStyleCnt="4" custSzX="398572"/>
      <dgm:spPr/>
      <dgm:t>
        <a:bodyPr/>
        <a:lstStyle/>
        <a:p>
          <a:endParaRPr lang="ru-RU"/>
        </a:p>
      </dgm:t>
    </dgm:pt>
    <dgm:pt modelId="{66DD8989-5943-4602-BA39-2703438CA61C}" type="pres">
      <dgm:prSet presAssocID="{3B9F0213-1D86-46FD-8E12-A9E5B55DECD2}" presName="childText" presStyleLbl="bgAcc1" presStyleIdx="1" presStyleCnt="4" custScaleX="424381" custScaleY="123945" custLinFactNeighborX="-10945" custLinFactNeighborY="-244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3A52B4-B7F1-435A-BC08-D83948A95008}" type="pres">
      <dgm:prSet presAssocID="{61AED091-1F3D-4FCF-A6EB-C68A652DB996}" presName="Name13" presStyleLbl="parChTrans1D2" presStyleIdx="2" presStyleCnt="4" custSzX="219667"/>
      <dgm:spPr/>
      <dgm:t>
        <a:bodyPr/>
        <a:lstStyle/>
        <a:p>
          <a:endParaRPr lang="ru-RU"/>
        </a:p>
      </dgm:t>
    </dgm:pt>
    <dgm:pt modelId="{CF2EDAE8-539D-45D8-9DF8-0D0D4288083E}" type="pres">
      <dgm:prSet presAssocID="{F3003C72-E0E5-45A7-8832-AF491737FCDD}" presName="childText" presStyleLbl="bgAcc1" presStyleIdx="2" presStyleCnt="4" custScaleX="428780" custScaleY="130027" custLinFactNeighborX="-9161" custLinFactNeighborY="-311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5E1071-766C-482B-9AE2-53D25A3070E7}" type="pres">
      <dgm:prSet presAssocID="{07294BE2-3FEB-456D-8C97-AC32B6C1657C}" presName="Name13" presStyleLbl="parChTrans1D2" presStyleIdx="3" presStyleCnt="4"/>
      <dgm:spPr/>
      <dgm:t>
        <a:bodyPr/>
        <a:lstStyle/>
        <a:p>
          <a:endParaRPr lang="ru-RU"/>
        </a:p>
      </dgm:t>
    </dgm:pt>
    <dgm:pt modelId="{C9EE8FF4-C5EA-4773-A58C-1FB63EC22A96}" type="pres">
      <dgm:prSet presAssocID="{243F5ADB-D14B-4303-BC54-C8A65500C9C0}" presName="childText" presStyleLbl="bgAcc1" presStyleIdx="3" presStyleCnt="4" custScaleX="417657" custScaleY="134870" custLinFactNeighborX="583" custLinFactNeighborY="-390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DC7958-27AC-4A68-95D2-4402559023BB}" type="presOf" srcId="{D3BBF4EE-C30A-45A1-AF11-53035E63D269}" destId="{EE7D32B1-E2B0-40B1-A5F6-DEF6FA7955CC}" srcOrd="0" destOrd="0" presId="urn:microsoft.com/office/officeart/2005/8/layout/hierarchy3"/>
    <dgm:cxn modelId="{6A1F6446-FF90-4864-B3A8-9890307ADB31}" type="presOf" srcId="{F3003C72-E0E5-45A7-8832-AF491737FCDD}" destId="{CF2EDAE8-539D-45D8-9DF8-0D0D4288083E}" srcOrd="0" destOrd="0" presId="urn:microsoft.com/office/officeart/2005/8/layout/hierarchy3"/>
    <dgm:cxn modelId="{D46309C4-768B-4A99-90DA-D1AB6DBAA184}" type="presOf" srcId="{3B9F0213-1D86-46FD-8E12-A9E5B55DECD2}" destId="{66DD8989-5943-4602-BA39-2703438CA61C}" srcOrd="0" destOrd="0" presId="urn:microsoft.com/office/officeart/2005/8/layout/hierarchy3"/>
    <dgm:cxn modelId="{1819FB19-E34B-4524-9C3D-514CD21365D8}" type="presOf" srcId="{490D84EB-F185-4C9B-8E00-E5ECE00FB117}" destId="{4ECE005D-4D24-4874-92D3-0C01232EDECC}" srcOrd="0" destOrd="0" presId="urn:microsoft.com/office/officeart/2005/8/layout/hierarchy3"/>
    <dgm:cxn modelId="{A27C24C4-C685-4915-AC1E-C3AA90AE3A53}" srcId="{D3BBF4EE-C30A-45A1-AF11-53035E63D269}" destId="{F3003C72-E0E5-45A7-8832-AF491737FCDD}" srcOrd="2" destOrd="0" parTransId="{61AED091-1F3D-4FCF-A6EB-C68A652DB996}" sibTransId="{3DF8099C-D57E-40F3-90E1-BA8F9E9F58A5}"/>
    <dgm:cxn modelId="{C486B000-8438-4C99-95E3-0C7450DADADC}" type="presOf" srcId="{07294BE2-3FEB-456D-8C97-AC32B6C1657C}" destId="{415E1071-766C-482B-9AE2-53D25A3070E7}" srcOrd="0" destOrd="0" presId="urn:microsoft.com/office/officeart/2005/8/layout/hierarchy3"/>
    <dgm:cxn modelId="{9E900586-9C94-4542-A6A2-A2AC606B2797}" type="presOf" srcId="{C0DE26F1-153D-41B1-8991-61ED4D2894D4}" destId="{6A88FC22-46BE-4AA4-911C-6F98B37F39D1}" srcOrd="0" destOrd="0" presId="urn:microsoft.com/office/officeart/2005/8/layout/hierarchy3"/>
    <dgm:cxn modelId="{C9DF5F78-CE21-440C-9275-C5DAAE4FDDAB}" srcId="{D3BBF4EE-C30A-45A1-AF11-53035E63D269}" destId="{243F5ADB-D14B-4303-BC54-C8A65500C9C0}" srcOrd="3" destOrd="0" parTransId="{07294BE2-3FEB-456D-8C97-AC32B6C1657C}" sibTransId="{E6486287-199A-4A86-9B8F-1E5CCD3168AA}"/>
    <dgm:cxn modelId="{95F077CB-3B35-41C5-ACF5-08FBDAB8ED18}" type="presOf" srcId="{48CCDC9C-799D-4EDC-95E4-19523868948D}" destId="{B843B004-675C-4C86-9B6C-810A1F40CED8}" srcOrd="0" destOrd="0" presId="urn:microsoft.com/office/officeart/2005/8/layout/hierarchy3"/>
    <dgm:cxn modelId="{262E7179-ADFD-44FC-9A86-6A7564DC4218}" type="presOf" srcId="{96540204-8F6C-4495-8AB5-5664FF6104AD}" destId="{576F0D8D-E495-4F38-ABBB-080BBBAEAF3F}" srcOrd="0" destOrd="0" presId="urn:microsoft.com/office/officeart/2005/8/layout/hierarchy3"/>
    <dgm:cxn modelId="{CEB3FE6B-06F4-427C-A665-ED879077E5E1}" srcId="{490D84EB-F185-4C9B-8E00-E5ECE00FB117}" destId="{D3BBF4EE-C30A-45A1-AF11-53035E63D269}" srcOrd="0" destOrd="0" parTransId="{6BB7DF85-ACB3-473D-8AB5-693198BC991F}" sibTransId="{C2B9D1E1-8FF6-4AF0-81C1-6508F27E0DC1}"/>
    <dgm:cxn modelId="{CB13F186-EF08-4B5B-BBC2-0D593B044FB0}" type="presOf" srcId="{D3BBF4EE-C30A-45A1-AF11-53035E63D269}" destId="{E79D9B79-3C78-4508-8897-60438F151A92}" srcOrd="1" destOrd="0" presId="urn:microsoft.com/office/officeart/2005/8/layout/hierarchy3"/>
    <dgm:cxn modelId="{7704680A-0187-49BA-AF6D-5A729B11C14E}" type="presOf" srcId="{243F5ADB-D14B-4303-BC54-C8A65500C9C0}" destId="{C9EE8FF4-C5EA-4773-A58C-1FB63EC22A96}" srcOrd="0" destOrd="0" presId="urn:microsoft.com/office/officeart/2005/8/layout/hierarchy3"/>
    <dgm:cxn modelId="{80C99FC9-E3EE-4A37-982F-DD65A0730EE2}" srcId="{D3BBF4EE-C30A-45A1-AF11-53035E63D269}" destId="{3B9F0213-1D86-46FD-8E12-A9E5B55DECD2}" srcOrd="1" destOrd="0" parTransId="{48CCDC9C-799D-4EDC-95E4-19523868948D}" sibTransId="{00C84B01-36EF-485D-8A6D-84A7AE5ACB85}"/>
    <dgm:cxn modelId="{74FD225D-7EBC-465F-A96A-177CFE9697E2}" type="presOf" srcId="{61AED091-1F3D-4FCF-A6EB-C68A652DB996}" destId="{AF3A52B4-B7F1-435A-BC08-D83948A95008}" srcOrd="0" destOrd="0" presId="urn:microsoft.com/office/officeart/2005/8/layout/hierarchy3"/>
    <dgm:cxn modelId="{C05A3423-2379-473B-861A-3FAF35A58898}" srcId="{D3BBF4EE-C30A-45A1-AF11-53035E63D269}" destId="{C0DE26F1-153D-41B1-8991-61ED4D2894D4}" srcOrd="0" destOrd="0" parTransId="{96540204-8F6C-4495-8AB5-5664FF6104AD}" sibTransId="{C7036BEC-D61C-4EAA-A091-3B04B9797EA6}"/>
    <dgm:cxn modelId="{A274C7AA-6397-427A-BFA9-C3E348A14E7A}" type="presParOf" srcId="{4ECE005D-4D24-4874-92D3-0C01232EDECC}" destId="{9DC4273D-E1D4-4DE5-B91E-C080F8278EEB}" srcOrd="0" destOrd="0" presId="urn:microsoft.com/office/officeart/2005/8/layout/hierarchy3"/>
    <dgm:cxn modelId="{30AB5525-A033-496F-BD80-64E7E0A9EBFF}" type="presParOf" srcId="{9DC4273D-E1D4-4DE5-B91E-C080F8278EEB}" destId="{CFD09EB9-C9A3-41F5-A5E8-D2B0A04D49B3}" srcOrd="0" destOrd="0" presId="urn:microsoft.com/office/officeart/2005/8/layout/hierarchy3"/>
    <dgm:cxn modelId="{136717E2-6ECF-43EF-AFCE-ADC5F49EBF8F}" type="presParOf" srcId="{CFD09EB9-C9A3-41F5-A5E8-D2B0A04D49B3}" destId="{EE7D32B1-E2B0-40B1-A5F6-DEF6FA7955CC}" srcOrd="0" destOrd="0" presId="urn:microsoft.com/office/officeart/2005/8/layout/hierarchy3"/>
    <dgm:cxn modelId="{2C4C2C72-4798-4E11-ABF5-86E646119A6A}" type="presParOf" srcId="{CFD09EB9-C9A3-41F5-A5E8-D2B0A04D49B3}" destId="{E79D9B79-3C78-4508-8897-60438F151A92}" srcOrd="1" destOrd="0" presId="urn:microsoft.com/office/officeart/2005/8/layout/hierarchy3"/>
    <dgm:cxn modelId="{53D2A9C3-EE41-452F-9FFD-5CD9165E71DC}" type="presParOf" srcId="{9DC4273D-E1D4-4DE5-B91E-C080F8278EEB}" destId="{A16CFC37-9F7F-46D0-B5BD-B83BECADCF32}" srcOrd="1" destOrd="0" presId="urn:microsoft.com/office/officeart/2005/8/layout/hierarchy3"/>
    <dgm:cxn modelId="{AF73CD14-CB32-426C-A1F8-488A5A470F85}" type="presParOf" srcId="{A16CFC37-9F7F-46D0-B5BD-B83BECADCF32}" destId="{576F0D8D-E495-4F38-ABBB-080BBBAEAF3F}" srcOrd="0" destOrd="0" presId="urn:microsoft.com/office/officeart/2005/8/layout/hierarchy3"/>
    <dgm:cxn modelId="{5CACAB74-A91D-416D-AA5C-9369C61F48B9}" type="presParOf" srcId="{A16CFC37-9F7F-46D0-B5BD-B83BECADCF32}" destId="{6A88FC22-46BE-4AA4-911C-6F98B37F39D1}" srcOrd="1" destOrd="0" presId="urn:microsoft.com/office/officeart/2005/8/layout/hierarchy3"/>
    <dgm:cxn modelId="{F4FCA03B-96BD-4B99-A87F-3ED79C731771}" type="presParOf" srcId="{A16CFC37-9F7F-46D0-B5BD-B83BECADCF32}" destId="{B843B004-675C-4C86-9B6C-810A1F40CED8}" srcOrd="2" destOrd="0" presId="urn:microsoft.com/office/officeart/2005/8/layout/hierarchy3"/>
    <dgm:cxn modelId="{411BD7EE-57FF-4E75-B50A-B5556D1E5292}" type="presParOf" srcId="{A16CFC37-9F7F-46D0-B5BD-B83BECADCF32}" destId="{66DD8989-5943-4602-BA39-2703438CA61C}" srcOrd="3" destOrd="0" presId="urn:microsoft.com/office/officeart/2005/8/layout/hierarchy3"/>
    <dgm:cxn modelId="{29D8C02C-D6DB-48C9-9FD0-F7556438D2CE}" type="presParOf" srcId="{A16CFC37-9F7F-46D0-B5BD-B83BECADCF32}" destId="{AF3A52B4-B7F1-435A-BC08-D83948A95008}" srcOrd="4" destOrd="0" presId="urn:microsoft.com/office/officeart/2005/8/layout/hierarchy3"/>
    <dgm:cxn modelId="{BA228325-D8F5-4E92-8502-F4E71BA35713}" type="presParOf" srcId="{A16CFC37-9F7F-46D0-B5BD-B83BECADCF32}" destId="{CF2EDAE8-539D-45D8-9DF8-0D0D4288083E}" srcOrd="5" destOrd="0" presId="urn:microsoft.com/office/officeart/2005/8/layout/hierarchy3"/>
    <dgm:cxn modelId="{AD468677-68EA-407E-880A-D343A2C6D08D}" type="presParOf" srcId="{A16CFC37-9F7F-46D0-B5BD-B83BECADCF32}" destId="{415E1071-766C-482B-9AE2-53D25A3070E7}" srcOrd="6" destOrd="0" presId="urn:microsoft.com/office/officeart/2005/8/layout/hierarchy3"/>
    <dgm:cxn modelId="{0FF79437-DD1E-4CAF-8B93-EC7796A1CACB}" type="presParOf" srcId="{A16CFC37-9F7F-46D0-B5BD-B83BECADCF32}" destId="{C9EE8FF4-C5EA-4773-A58C-1FB63EC22A96}" srcOrd="7" destOrd="0" presId="urn:microsoft.com/office/officeart/2005/8/layout/hierarchy3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90D84EB-F185-4C9B-8E00-E5ECE00FB117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3BBF4EE-C30A-45A1-AF11-53035E63D269}">
      <dgm:prSet phldrT="[Текст]" custT="1"/>
      <dgm:spPr/>
      <dgm:t>
        <a:bodyPr/>
        <a:lstStyle/>
        <a:p>
          <a:r>
            <a:rPr lang="ru-RU" sz="2000" b="0" dirty="0" smtClean="0"/>
            <a:t>Вина специальные</a:t>
          </a:r>
          <a:endParaRPr lang="ru-RU" sz="4400" b="0" dirty="0"/>
        </a:p>
      </dgm:t>
    </dgm:pt>
    <dgm:pt modelId="{6BB7DF85-ACB3-473D-8AB5-693198BC991F}" type="parTrans" cxnId="{CEB3FE6B-06F4-427C-A665-ED879077E5E1}">
      <dgm:prSet/>
      <dgm:spPr/>
      <dgm:t>
        <a:bodyPr/>
        <a:lstStyle/>
        <a:p>
          <a:endParaRPr lang="ru-RU"/>
        </a:p>
      </dgm:t>
    </dgm:pt>
    <dgm:pt modelId="{C2B9D1E1-8FF6-4AF0-81C1-6508F27E0DC1}" type="sibTrans" cxnId="{CEB3FE6B-06F4-427C-A665-ED879077E5E1}">
      <dgm:prSet/>
      <dgm:spPr/>
      <dgm:t>
        <a:bodyPr/>
        <a:lstStyle/>
        <a:p>
          <a:endParaRPr lang="ru-RU"/>
        </a:p>
      </dgm:t>
    </dgm:pt>
    <dgm:pt modelId="{C0DE26F1-153D-41B1-8991-61ED4D2894D4}">
      <dgm:prSet phldrT="[Текст]" custT="1"/>
      <dgm:spPr/>
      <dgm:t>
        <a:bodyPr/>
        <a:lstStyle/>
        <a:p>
          <a:r>
            <a:rPr lang="ru-RU" sz="1400" b="0" i="0" dirty="0" smtClean="0">
              <a:latin typeface="Trebuchet MS" pitchFamily="34" charset="0"/>
              <a:cs typeface="Times New Roman" pitchFamily="18" charset="0"/>
            </a:rPr>
            <a:t>2015 год – 2787 </a:t>
          </a:r>
          <a:r>
            <a:rPr lang="ru-RU" sz="1400" b="0" i="0" dirty="0" err="1" smtClean="0">
              <a:latin typeface="Trebuchet MS" pitchFamily="34" charset="0"/>
              <a:cs typeface="Times New Roman" pitchFamily="18" charset="0"/>
            </a:rPr>
            <a:t>дкл</a:t>
          </a:r>
          <a:r>
            <a:rPr lang="ru-RU" sz="1400" b="0" i="0" dirty="0" smtClean="0">
              <a:latin typeface="Trebuchet MS" pitchFamily="34" charset="0"/>
              <a:cs typeface="Times New Roman" pitchFamily="18" charset="0"/>
            </a:rPr>
            <a:t>. (5%)</a:t>
          </a:r>
          <a:endParaRPr lang="ru-RU" sz="1400" b="0" i="0" dirty="0">
            <a:latin typeface="Trebuchet MS" pitchFamily="34" charset="0"/>
          </a:endParaRPr>
        </a:p>
      </dgm:t>
    </dgm:pt>
    <dgm:pt modelId="{96540204-8F6C-4495-8AB5-5664FF6104AD}" type="parTrans" cxnId="{C05A3423-2379-473B-861A-3FAF35A58898}">
      <dgm:prSet/>
      <dgm:spPr/>
      <dgm:t>
        <a:bodyPr/>
        <a:lstStyle/>
        <a:p>
          <a:endParaRPr lang="ru-RU"/>
        </a:p>
      </dgm:t>
    </dgm:pt>
    <dgm:pt modelId="{C7036BEC-D61C-4EAA-A091-3B04B9797EA6}" type="sibTrans" cxnId="{C05A3423-2379-473B-861A-3FAF35A58898}">
      <dgm:prSet/>
      <dgm:spPr/>
      <dgm:t>
        <a:bodyPr/>
        <a:lstStyle/>
        <a:p>
          <a:endParaRPr lang="ru-RU"/>
        </a:p>
      </dgm:t>
    </dgm:pt>
    <dgm:pt modelId="{3B9F0213-1D86-46FD-8E12-A9E5B55DECD2}">
      <dgm:prSet phldrT="[Текст]" custT="1"/>
      <dgm:spPr/>
      <dgm:t>
        <a:bodyPr/>
        <a:lstStyle/>
        <a:p>
          <a:r>
            <a:rPr lang="ru-RU" sz="1400" b="0" i="0" dirty="0" smtClean="0">
              <a:latin typeface="Trebuchet MS" pitchFamily="34" charset="0"/>
              <a:cs typeface="Times New Roman" pitchFamily="18" charset="0"/>
            </a:rPr>
            <a:t>2016 год - 912,8 </a:t>
          </a:r>
          <a:r>
            <a:rPr lang="ru-RU" sz="1400" b="0" i="0" dirty="0" err="1" smtClean="0">
              <a:latin typeface="Trebuchet MS" pitchFamily="34" charset="0"/>
              <a:cs typeface="Times New Roman" pitchFamily="18" charset="0"/>
            </a:rPr>
            <a:t>дкл</a:t>
          </a:r>
          <a:r>
            <a:rPr lang="ru-RU" sz="1400" b="0" i="0" dirty="0" smtClean="0">
              <a:latin typeface="Trebuchet MS" pitchFamily="34" charset="0"/>
              <a:cs typeface="Times New Roman" pitchFamily="18" charset="0"/>
            </a:rPr>
            <a:t>. (3%)</a:t>
          </a:r>
          <a:endParaRPr lang="ru-RU" sz="1400" b="0" i="0" dirty="0">
            <a:latin typeface="Trebuchet MS" pitchFamily="34" charset="0"/>
          </a:endParaRPr>
        </a:p>
      </dgm:t>
    </dgm:pt>
    <dgm:pt modelId="{48CCDC9C-799D-4EDC-95E4-19523868948D}" type="parTrans" cxnId="{80C99FC9-E3EE-4A37-982F-DD65A0730EE2}">
      <dgm:prSet/>
      <dgm:spPr/>
      <dgm:t>
        <a:bodyPr/>
        <a:lstStyle/>
        <a:p>
          <a:endParaRPr lang="ru-RU"/>
        </a:p>
      </dgm:t>
    </dgm:pt>
    <dgm:pt modelId="{00C84B01-36EF-485D-8A6D-84A7AE5ACB85}" type="sibTrans" cxnId="{80C99FC9-E3EE-4A37-982F-DD65A0730EE2}">
      <dgm:prSet/>
      <dgm:spPr/>
      <dgm:t>
        <a:bodyPr/>
        <a:lstStyle/>
        <a:p>
          <a:endParaRPr lang="ru-RU"/>
        </a:p>
      </dgm:t>
    </dgm:pt>
    <dgm:pt modelId="{F3003C72-E0E5-45A7-8832-AF491737FCDD}">
      <dgm:prSet phldrT="[Текст]" custT="1"/>
      <dgm:spPr/>
      <dgm:t>
        <a:bodyPr/>
        <a:lstStyle/>
        <a:p>
          <a:r>
            <a:rPr lang="ru-RU" sz="1400" dirty="0" smtClean="0">
              <a:latin typeface="Trebuchet MS" pitchFamily="34" charset="0"/>
            </a:rPr>
            <a:t>2017 год – 320 </a:t>
          </a:r>
          <a:r>
            <a:rPr lang="ru-RU" sz="1400" dirty="0" err="1" smtClean="0">
              <a:latin typeface="Trebuchet MS" pitchFamily="34" charset="0"/>
            </a:rPr>
            <a:t>дкл</a:t>
          </a:r>
          <a:r>
            <a:rPr lang="ru-RU" sz="1400" dirty="0" smtClean="0">
              <a:latin typeface="Trebuchet MS" pitchFamily="34" charset="0"/>
            </a:rPr>
            <a:t>. (0,9%) </a:t>
          </a:r>
          <a:endParaRPr lang="ru-RU" sz="1400" dirty="0">
            <a:latin typeface="Trebuchet MS" pitchFamily="34" charset="0"/>
          </a:endParaRPr>
        </a:p>
      </dgm:t>
    </dgm:pt>
    <dgm:pt modelId="{61AED091-1F3D-4FCF-A6EB-C68A652DB996}" type="parTrans" cxnId="{A27C24C4-C685-4915-AC1E-C3AA90AE3A53}">
      <dgm:prSet/>
      <dgm:spPr/>
      <dgm:t>
        <a:bodyPr/>
        <a:lstStyle/>
        <a:p>
          <a:endParaRPr lang="ru-RU"/>
        </a:p>
      </dgm:t>
    </dgm:pt>
    <dgm:pt modelId="{3DF8099C-D57E-40F3-90E1-BA8F9E9F58A5}" type="sibTrans" cxnId="{A27C24C4-C685-4915-AC1E-C3AA90AE3A53}">
      <dgm:prSet/>
      <dgm:spPr/>
      <dgm:t>
        <a:bodyPr/>
        <a:lstStyle/>
        <a:p>
          <a:endParaRPr lang="ru-RU"/>
        </a:p>
      </dgm:t>
    </dgm:pt>
    <dgm:pt modelId="{543A97B5-3B3D-4875-B4E3-9C2C328498FB}">
      <dgm:prSet phldrT="[Текст]" custT="1"/>
      <dgm:spPr/>
      <dgm:t>
        <a:bodyPr/>
        <a:lstStyle/>
        <a:p>
          <a:r>
            <a:rPr lang="ru-RU" sz="1400" dirty="0" smtClean="0">
              <a:latin typeface="Trebuchet MS" pitchFamily="34" charset="0"/>
            </a:rPr>
            <a:t>6 месяцев 2018 года – 39,6 </a:t>
          </a:r>
          <a:r>
            <a:rPr lang="ru-RU" sz="1400" dirty="0" err="1" smtClean="0">
              <a:latin typeface="Trebuchet MS" pitchFamily="34" charset="0"/>
            </a:rPr>
            <a:t>дкл</a:t>
          </a:r>
          <a:r>
            <a:rPr lang="ru-RU" sz="1400" dirty="0" smtClean="0">
              <a:latin typeface="Trebuchet MS" pitchFamily="34" charset="0"/>
            </a:rPr>
            <a:t>. (0,24%)</a:t>
          </a:r>
          <a:endParaRPr lang="ru-RU" sz="1400" dirty="0">
            <a:latin typeface="Trebuchet MS" pitchFamily="34" charset="0"/>
          </a:endParaRPr>
        </a:p>
      </dgm:t>
    </dgm:pt>
    <dgm:pt modelId="{F38174F1-56D0-4D3A-9C6C-B79C5F8B1FCD}" type="parTrans" cxnId="{F55D6A8A-7248-4308-B9F9-75633305C1C0}">
      <dgm:prSet/>
      <dgm:spPr/>
      <dgm:t>
        <a:bodyPr/>
        <a:lstStyle/>
        <a:p>
          <a:endParaRPr lang="ru-RU"/>
        </a:p>
      </dgm:t>
    </dgm:pt>
    <dgm:pt modelId="{68256C4D-944D-434E-89D6-8511CC3EE157}" type="sibTrans" cxnId="{F55D6A8A-7248-4308-B9F9-75633305C1C0}">
      <dgm:prSet/>
      <dgm:spPr/>
      <dgm:t>
        <a:bodyPr/>
        <a:lstStyle/>
        <a:p>
          <a:endParaRPr lang="ru-RU"/>
        </a:p>
      </dgm:t>
    </dgm:pt>
    <dgm:pt modelId="{4ECE005D-4D24-4874-92D3-0C01232EDECC}" type="pres">
      <dgm:prSet presAssocID="{490D84EB-F185-4C9B-8E00-E5ECE00FB11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DC4273D-E1D4-4DE5-B91E-C080F8278EEB}" type="pres">
      <dgm:prSet presAssocID="{D3BBF4EE-C30A-45A1-AF11-53035E63D269}" presName="root" presStyleCnt="0"/>
      <dgm:spPr/>
    </dgm:pt>
    <dgm:pt modelId="{CFD09EB9-C9A3-41F5-A5E8-D2B0A04D49B3}" type="pres">
      <dgm:prSet presAssocID="{D3BBF4EE-C30A-45A1-AF11-53035E63D269}" presName="rootComposite" presStyleCnt="0"/>
      <dgm:spPr/>
    </dgm:pt>
    <dgm:pt modelId="{EE7D32B1-E2B0-40B1-A5F6-DEF6FA7955CC}" type="pres">
      <dgm:prSet presAssocID="{D3BBF4EE-C30A-45A1-AF11-53035E63D269}" presName="rootText" presStyleLbl="node1" presStyleIdx="0" presStyleCnt="1" custScaleX="293828" custScaleY="76199" custLinFactNeighborX="-15554" custLinFactNeighborY="2622"/>
      <dgm:spPr/>
      <dgm:t>
        <a:bodyPr/>
        <a:lstStyle/>
        <a:p>
          <a:endParaRPr lang="ru-RU"/>
        </a:p>
      </dgm:t>
    </dgm:pt>
    <dgm:pt modelId="{E79D9B79-3C78-4508-8897-60438F151A92}" type="pres">
      <dgm:prSet presAssocID="{D3BBF4EE-C30A-45A1-AF11-53035E63D269}" presName="rootConnector" presStyleLbl="node1" presStyleIdx="0" presStyleCnt="1"/>
      <dgm:spPr/>
      <dgm:t>
        <a:bodyPr/>
        <a:lstStyle/>
        <a:p>
          <a:endParaRPr lang="ru-RU"/>
        </a:p>
      </dgm:t>
    </dgm:pt>
    <dgm:pt modelId="{A16CFC37-9F7F-46D0-B5BD-B83BECADCF32}" type="pres">
      <dgm:prSet presAssocID="{D3BBF4EE-C30A-45A1-AF11-53035E63D269}" presName="childShape" presStyleCnt="0"/>
      <dgm:spPr/>
    </dgm:pt>
    <dgm:pt modelId="{576F0D8D-E495-4F38-ABBB-080BBBAEAF3F}" type="pres">
      <dgm:prSet presAssocID="{96540204-8F6C-4495-8AB5-5664FF6104AD}" presName="Name13" presStyleLbl="parChTrans1D2" presStyleIdx="0" presStyleCnt="4" custSzX="140522"/>
      <dgm:spPr/>
      <dgm:t>
        <a:bodyPr/>
        <a:lstStyle/>
        <a:p>
          <a:endParaRPr lang="ru-RU"/>
        </a:p>
      </dgm:t>
    </dgm:pt>
    <dgm:pt modelId="{6A88FC22-46BE-4AA4-911C-6F98B37F39D1}" type="pres">
      <dgm:prSet presAssocID="{C0DE26F1-153D-41B1-8991-61ED4D2894D4}" presName="childText" presStyleLbl="bgAcc1" presStyleIdx="0" presStyleCnt="4" custScaleX="351066" custScaleY="54465" custLinFactNeighborX="-5238" custLinFactNeighborY="-92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3B004-675C-4C86-9B6C-810A1F40CED8}" type="pres">
      <dgm:prSet presAssocID="{48CCDC9C-799D-4EDC-95E4-19523868948D}" presName="Name13" presStyleLbl="parChTrans1D2" presStyleIdx="1" presStyleCnt="4" custSzX="398572"/>
      <dgm:spPr/>
      <dgm:t>
        <a:bodyPr/>
        <a:lstStyle/>
        <a:p>
          <a:endParaRPr lang="ru-RU"/>
        </a:p>
      </dgm:t>
    </dgm:pt>
    <dgm:pt modelId="{66DD8989-5943-4602-BA39-2703438CA61C}" type="pres">
      <dgm:prSet presAssocID="{3B9F0213-1D86-46FD-8E12-A9E5B55DECD2}" presName="childText" presStyleLbl="bgAcc1" presStyleIdx="1" presStyleCnt="4" custScaleX="364366" custScaleY="47091" custLinFactNeighborX="-7501" custLinFactNeighborY="-218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3A52B4-B7F1-435A-BC08-D83948A95008}" type="pres">
      <dgm:prSet presAssocID="{61AED091-1F3D-4FCF-A6EB-C68A652DB996}" presName="Name13" presStyleLbl="parChTrans1D2" presStyleIdx="2" presStyleCnt="4" custSzX="219667"/>
      <dgm:spPr/>
      <dgm:t>
        <a:bodyPr/>
        <a:lstStyle/>
        <a:p>
          <a:endParaRPr lang="ru-RU"/>
        </a:p>
      </dgm:t>
    </dgm:pt>
    <dgm:pt modelId="{CF2EDAE8-539D-45D8-9DF8-0D0D4288083E}" type="pres">
      <dgm:prSet presAssocID="{F3003C72-E0E5-45A7-8832-AF491737FCDD}" presName="childText" presStyleLbl="bgAcc1" presStyleIdx="2" presStyleCnt="4" custScaleX="363049" custScaleY="71801" custLinFactNeighborX="-3754" custLinFactNeighborY="-295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C219FC-DF76-475F-B105-E39418CEF702}" type="pres">
      <dgm:prSet presAssocID="{F38174F1-56D0-4D3A-9C6C-B79C5F8B1FCD}" presName="Name13" presStyleLbl="parChTrans1D2" presStyleIdx="3" presStyleCnt="4"/>
      <dgm:spPr/>
      <dgm:t>
        <a:bodyPr/>
        <a:lstStyle/>
        <a:p>
          <a:endParaRPr lang="ru-RU"/>
        </a:p>
      </dgm:t>
    </dgm:pt>
    <dgm:pt modelId="{C8CFEF2D-F65A-4C1B-BE9E-A21642C056CD}" type="pres">
      <dgm:prSet presAssocID="{543A97B5-3B3D-4875-B4E3-9C2C328498FB}" presName="childText" presStyleLbl="bgAcc1" presStyleIdx="3" presStyleCnt="4" custScaleX="361741" custScaleY="127511" custLinFactNeighborX="-289" custLinFactNeighborY="-358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C604A9-9F9F-448A-A664-C589346E530A}" type="presOf" srcId="{F3003C72-E0E5-45A7-8832-AF491737FCDD}" destId="{CF2EDAE8-539D-45D8-9DF8-0D0D4288083E}" srcOrd="0" destOrd="0" presId="urn:microsoft.com/office/officeart/2005/8/layout/hierarchy3"/>
    <dgm:cxn modelId="{C8D3E358-DEDA-4A07-9542-B2D0BC94DC23}" type="presOf" srcId="{490D84EB-F185-4C9B-8E00-E5ECE00FB117}" destId="{4ECE005D-4D24-4874-92D3-0C01232EDECC}" srcOrd="0" destOrd="0" presId="urn:microsoft.com/office/officeart/2005/8/layout/hierarchy3"/>
    <dgm:cxn modelId="{A27C24C4-C685-4915-AC1E-C3AA90AE3A53}" srcId="{D3BBF4EE-C30A-45A1-AF11-53035E63D269}" destId="{F3003C72-E0E5-45A7-8832-AF491737FCDD}" srcOrd="2" destOrd="0" parTransId="{61AED091-1F3D-4FCF-A6EB-C68A652DB996}" sibTransId="{3DF8099C-D57E-40F3-90E1-BA8F9E9F58A5}"/>
    <dgm:cxn modelId="{343187E6-CA69-46AE-A24B-CE790B5D31CB}" type="presOf" srcId="{48CCDC9C-799D-4EDC-95E4-19523868948D}" destId="{B843B004-675C-4C86-9B6C-810A1F40CED8}" srcOrd="0" destOrd="0" presId="urn:microsoft.com/office/officeart/2005/8/layout/hierarchy3"/>
    <dgm:cxn modelId="{598706F6-7B58-4B2F-97C7-23FFBBF38187}" type="presOf" srcId="{543A97B5-3B3D-4875-B4E3-9C2C328498FB}" destId="{C8CFEF2D-F65A-4C1B-BE9E-A21642C056CD}" srcOrd="0" destOrd="0" presId="urn:microsoft.com/office/officeart/2005/8/layout/hierarchy3"/>
    <dgm:cxn modelId="{EB53C3EE-5C62-4A16-97FD-C41D9B67D80F}" type="presOf" srcId="{D3BBF4EE-C30A-45A1-AF11-53035E63D269}" destId="{EE7D32B1-E2B0-40B1-A5F6-DEF6FA7955CC}" srcOrd="0" destOrd="0" presId="urn:microsoft.com/office/officeart/2005/8/layout/hierarchy3"/>
    <dgm:cxn modelId="{CEB3FE6B-06F4-427C-A665-ED879077E5E1}" srcId="{490D84EB-F185-4C9B-8E00-E5ECE00FB117}" destId="{D3BBF4EE-C30A-45A1-AF11-53035E63D269}" srcOrd="0" destOrd="0" parTransId="{6BB7DF85-ACB3-473D-8AB5-693198BC991F}" sibTransId="{C2B9D1E1-8FF6-4AF0-81C1-6508F27E0DC1}"/>
    <dgm:cxn modelId="{F55D6A8A-7248-4308-B9F9-75633305C1C0}" srcId="{D3BBF4EE-C30A-45A1-AF11-53035E63D269}" destId="{543A97B5-3B3D-4875-B4E3-9C2C328498FB}" srcOrd="3" destOrd="0" parTransId="{F38174F1-56D0-4D3A-9C6C-B79C5F8B1FCD}" sibTransId="{68256C4D-944D-434E-89D6-8511CC3EE157}"/>
    <dgm:cxn modelId="{C1C07234-198C-4CFA-8246-88C6AD610790}" type="presOf" srcId="{D3BBF4EE-C30A-45A1-AF11-53035E63D269}" destId="{E79D9B79-3C78-4508-8897-60438F151A92}" srcOrd="1" destOrd="0" presId="urn:microsoft.com/office/officeart/2005/8/layout/hierarchy3"/>
    <dgm:cxn modelId="{E4954A0D-9D07-49A9-B68F-DFB64634DCD7}" type="presOf" srcId="{3B9F0213-1D86-46FD-8E12-A9E5B55DECD2}" destId="{66DD8989-5943-4602-BA39-2703438CA61C}" srcOrd="0" destOrd="0" presId="urn:microsoft.com/office/officeart/2005/8/layout/hierarchy3"/>
    <dgm:cxn modelId="{FFD429AC-6541-4A4D-A4CA-11D6AC729583}" type="presOf" srcId="{C0DE26F1-153D-41B1-8991-61ED4D2894D4}" destId="{6A88FC22-46BE-4AA4-911C-6F98B37F39D1}" srcOrd="0" destOrd="0" presId="urn:microsoft.com/office/officeart/2005/8/layout/hierarchy3"/>
    <dgm:cxn modelId="{FF414F65-EF20-4507-B314-1DFFA7736E56}" type="presOf" srcId="{61AED091-1F3D-4FCF-A6EB-C68A652DB996}" destId="{AF3A52B4-B7F1-435A-BC08-D83948A95008}" srcOrd="0" destOrd="0" presId="urn:microsoft.com/office/officeart/2005/8/layout/hierarchy3"/>
    <dgm:cxn modelId="{80C99FC9-E3EE-4A37-982F-DD65A0730EE2}" srcId="{D3BBF4EE-C30A-45A1-AF11-53035E63D269}" destId="{3B9F0213-1D86-46FD-8E12-A9E5B55DECD2}" srcOrd="1" destOrd="0" parTransId="{48CCDC9C-799D-4EDC-95E4-19523868948D}" sibTransId="{00C84B01-36EF-485D-8A6D-84A7AE5ACB85}"/>
    <dgm:cxn modelId="{458A7388-22D4-4AD7-AEE4-71676399714E}" type="presOf" srcId="{F38174F1-56D0-4D3A-9C6C-B79C5F8B1FCD}" destId="{54C219FC-DF76-475F-B105-E39418CEF702}" srcOrd="0" destOrd="0" presId="urn:microsoft.com/office/officeart/2005/8/layout/hierarchy3"/>
    <dgm:cxn modelId="{FE66054B-8AC1-4C6B-BD2B-C72C4C0F1FE5}" type="presOf" srcId="{96540204-8F6C-4495-8AB5-5664FF6104AD}" destId="{576F0D8D-E495-4F38-ABBB-080BBBAEAF3F}" srcOrd="0" destOrd="0" presId="urn:microsoft.com/office/officeart/2005/8/layout/hierarchy3"/>
    <dgm:cxn modelId="{C05A3423-2379-473B-861A-3FAF35A58898}" srcId="{D3BBF4EE-C30A-45A1-AF11-53035E63D269}" destId="{C0DE26F1-153D-41B1-8991-61ED4D2894D4}" srcOrd="0" destOrd="0" parTransId="{96540204-8F6C-4495-8AB5-5664FF6104AD}" sibTransId="{C7036BEC-D61C-4EAA-A091-3B04B9797EA6}"/>
    <dgm:cxn modelId="{5BFE1815-0703-4524-9E06-928D817ED597}" type="presParOf" srcId="{4ECE005D-4D24-4874-92D3-0C01232EDECC}" destId="{9DC4273D-E1D4-4DE5-B91E-C080F8278EEB}" srcOrd="0" destOrd="0" presId="urn:microsoft.com/office/officeart/2005/8/layout/hierarchy3"/>
    <dgm:cxn modelId="{4EFA6EA8-B706-43C0-9D08-9FE9CC5FEF8E}" type="presParOf" srcId="{9DC4273D-E1D4-4DE5-B91E-C080F8278EEB}" destId="{CFD09EB9-C9A3-41F5-A5E8-D2B0A04D49B3}" srcOrd="0" destOrd="0" presId="urn:microsoft.com/office/officeart/2005/8/layout/hierarchy3"/>
    <dgm:cxn modelId="{0B1122A7-FC76-4CED-A85A-B3E14D055F7B}" type="presParOf" srcId="{CFD09EB9-C9A3-41F5-A5E8-D2B0A04D49B3}" destId="{EE7D32B1-E2B0-40B1-A5F6-DEF6FA7955CC}" srcOrd="0" destOrd="0" presId="urn:microsoft.com/office/officeart/2005/8/layout/hierarchy3"/>
    <dgm:cxn modelId="{EB8963BF-C5C3-4D7F-813A-4589A37F3EF0}" type="presParOf" srcId="{CFD09EB9-C9A3-41F5-A5E8-D2B0A04D49B3}" destId="{E79D9B79-3C78-4508-8897-60438F151A92}" srcOrd="1" destOrd="0" presId="urn:microsoft.com/office/officeart/2005/8/layout/hierarchy3"/>
    <dgm:cxn modelId="{FD89D497-790F-4BA9-B2C3-2B6F5A8AB1FA}" type="presParOf" srcId="{9DC4273D-E1D4-4DE5-B91E-C080F8278EEB}" destId="{A16CFC37-9F7F-46D0-B5BD-B83BECADCF32}" srcOrd="1" destOrd="0" presId="urn:microsoft.com/office/officeart/2005/8/layout/hierarchy3"/>
    <dgm:cxn modelId="{83B39354-EB89-46B4-945C-97D7B710143B}" type="presParOf" srcId="{A16CFC37-9F7F-46D0-B5BD-B83BECADCF32}" destId="{576F0D8D-E495-4F38-ABBB-080BBBAEAF3F}" srcOrd="0" destOrd="0" presId="urn:microsoft.com/office/officeart/2005/8/layout/hierarchy3"/>
    <dgm:cxn modelId="{3822CD53-5431-425E-AD99-9ECF0E083AC6}" type="presParOf" srcId="{A16CFC37-9F7F-46D0-B5BD-B83BECADCF32}" destId="{6A88FC22-46BE-4AA4-911C-6F98B37F39D1}" srcOrd="1" destOrd="0" presId="urn:microsoft.com/office/officeart/2005/8/layout/hierarchy3"/>
    <dgm:cxn modelId="{03D0B8BD-8C25-4644-8466-E7F23632C004}" type="presParOf" srcId="{A16CFC37-9F7F-46D0-B5BD-B83BECADCF32}" destId="{B843B004-675C-4C86-9B6C-810A1F40CED8}" srcOrd="2" destOrd="0" presId="urn:microsoft.com/office/officeart/2005/8/layout/hierarchy3"/>
    <dgm:cxn modelId="{798A0BD0-7614-4108-9908-3C70949E0EDA}" type="presParOf" srcId="{A16CFC37-9F7F-46D0-B5BD-B83BECADCF32}" destId="{66DD8989-5943-4602-BA39-2703438CA61C}" srcOrd="3" destOrd="0" presId="urn:microsoft.com/office/officeart/2005/8/layout/hierarchy3"/>
    <dgm:cxn modelId="{0DF08EB6-BA82-4CC2-B9AD-81CF43E58EDC}" type="presParOf" srcId="{A16CFC37-9F7F-46D0-B5BD-B83BECADCF32}" destId="{AF3A52B4-B7F1-435A-BC08-D83948A95008}" srcOrd="4" destOrd="0" presId="urn:microsoft.com/office/officeart/2005/8/layout/hierarchy3"/>
    <dgm:cxn modelId="{6D195183-066B-4296-91EB-33DA62A5C9A7}" type="presParOf" srcId="{A16CFC37-9F7F-46D0-B5BD-B83BECADCF32}" destId="{CF2EDAE8-539D-45D8-9DF8-0D0D4288083E}" srcOrd="5" destOrd="0" presId="urn:microsoft.com/office/officeart/2005/8/layout/hierarchy3"/>
    <dgm:cxn modelId="{D7C85589-8D69-45EB-91DF-2AD54E553344}" type="presParOf" srcId="{A16CFC37-9F7F-46D0-B5BD-B83BECADCF32}" destId="{54C219FC-DF76-475F-B105-E39418CEF702}" srcOrd="6" destOrd="0" presId="urn:microsoft.com/office/officeart/2005/8/layout/hierarchy3"/>
    <dgm:cxn modelId="{72C4D7E1-8488-4262-B50E-D1943854808C}" type="presParOf" srcId="{A16CFC37-9F7F-46D0-B5BD-B83BECADCF32}" destId="{C8CFEF2D-F65A-4C1B-BE9E-A21642C056CD}" srcOrd="7" destOrd="0" presId="urn:microsoft.com/office/officeart/2005/8/layout/hierarchy3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90D84EB-F185-4C9B-8E00-E5ECE00FB117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3BBF4EE-C30A-45A1-AF11-53035E63D269}">
      <dgm:prSet phldrT="[Текст]" custT="1"/>
      <dgm:spPr/>
      <dgm:t>
        <a:bodyPr/>
        <a:lstStyle/>
        <a:p>
          <a:r>
            <a:rPr lang="ru-RU" sz="2000" b="0" dirty="0" smtClean="0"/>
            <a:t>Пиво и пивные напитки </a:t>
          </a:r>
          <a:endParaRPr lang="ru-RU" sz="4400" b="0" dirty="0"/>
        </a:p>
      </dgm:t>
    </dgm:pt>
    <dgm:pt modelId="{6BB7DF85-ACB3-473D-8AB5-693198BC991F}" type="parTrans" cxnId="{CEB3FE6B-06F4-427C-A665-ED879077E5E1}">
      <dgm:prSet/>
      <dgm:spPr/>
      <dgm:t>
        <a:bodyPr/>
        <a:lstStyle/>
        <a:p>
          <a:endParaRPr lang="ru-RU"/>
        </a:p>
      </dgm:t>
    </dgm:pt>
    <dgm:pt modelId="{C2B9D1E1-8FF6-4AF0-81C1-6508F27E0DC1}" type="sibTrans" cxnId="{CEB3FE6B-06F4-427C-A665-ED879077E5E1}">
      <dgm:prSet/>
      <dgm:spPr/>
      <dgm:t>
        <a:bodyPr/>
        <a:lstStyle/>
        <a:p>
          <a:endParaRPr lang="ru-RU"/>
        </a:p>
      </dgm:t>
    </dgm:pt>
    <dgm:pt modelId="{C0DE26F1-153D-41B1-8991-61ED4D2894D4}">
      <dgm:prSet phldrT="[Текст]" custT="1"/>
      <dgm:spPr/>
      <dgm:t>
        <a:bodyPr/>
        <a:lstStyle/>
        <a:p>
          <a:r>
            <a:rPr lang="ru-RU" sz="1400" b="0" i="0" dirty="0" smtClean="0">
              <a:latin typeface="Trebuchet MS" pitchFamily="34" charset="0"/>
              <a:cs typeface="Times New Roman" pitchFamily="18" charset="0"/>
            </a:rPr>
            <a:t>2015 год – 21179 </a:t>
          </a:r>
          <a:r>
            <a:rPr lang="ru-RU" sz="1400" b="0" i="0" dirty="0" err="1" smtClean="0">
              <a:latin typeface="Trebuchet MS" pitchFamily="34" charset="0"/>
              <a:cs typeface="Times New Roman" pitchFamily="18" charset="0"/>
            </a:rPr>
            <a:t>дкл</a:t>
          </a:r>
          <a:r>
            <a:rPr lang="ru-RU" sz="1400" b="0" i="0" dirty="0" smtClean="0">
              <a:latin typeface="Trebuchet MS" pitchFamily="34" charset="0"/>
              <a:cs typeface="Times New Roman" pitchFamily="18" charset="0"/>
            </a:rPr>
            <a:t>. (38%)</a:t>
          </a:r>
          <a:endParaRPr lang="ru-RU" sz="1400" b="0" i="0" dirty="0">
            <a:latin typeface="Trebuchet MS" pitchFamily="34" charset="0"/>
          </a:endParaRPr>
        </a:p>
      </dgm:t>
    </dgm:pt>
    <dgm:pt modelId="{96540204-8F6C-4495-8AB5-5664FF6104AD}" type="parTrans" cxnId="{C05A3423-2379-473B-861A-3FAF35A58898}">
      <dgm:prSet/>
      <dgm:spPr/>
      <dgm:t>
        <a:bodyPr/>
        <a:lstStyle/>
        <a:p>
          <a:endParaRPr lang="ru-RU"/>
        </a:p>
      </dgm:t>
    </dgm:pt>
    <dgm:pt modelId="{C7036BEC-D61C-4EAA-A091-3B04B9797EA6}" type="sibTrans" cxnId="{C05A3423-2379-473B-861A-3FAF35A58898}">
      <dgm:prSet/>
      <dgm:spPr/>
      <dgm:t>
        <a:bodyPr/>
        <a:lstStyle/>
        <a:p>
          <a:endParaRPr lang="ru-RU"/>
        </a:p>
      </dgm:t>
    </dgm:pt>
    <dgm:pt modelId="{3B9F0213-1D86-46FD-8E12-A9E5B55DECD2}">
      <dgm:prSet phldrT="[Текст]" custT="1"/>
      <dgm:spPr/>
      <dgm:t>
        <a:bodyPr/>
        <a:lstStyle/>
        <a:p>
          <a:r>
            <a:rPr lang="ru-RU" sz="1400" b="0" i="0" dirty="0" smtClean="0">
              <a:latin typeface="Trebuchet MS" pitchFamily="34" charset="0"/>
              <a:cs typeface="Times New Roman" pitchFamily="18" charset="0"/>
            </a:rPr>
            <a:t>2016 год - 4 010 </a:t>
          </a:r>
          <a:r>
            <a:rPr lang="ru-RU" sz="1400" b="0" i="0" dirty="0" err="1" smtClean="0">
              <a:latin typeface="Trebuchet MS" pitchFamily="34" charset="0"/>
              <a:cs typeface="Times New Roman" pitchFamily="18" charset="0"/>
            </a:rPr>
            <a:t>дкл</a:t>
          </a:r>
          <a:r>
            <a:rPr lang="ru-RU" sz="1400" b="0" i="0" dirty="0" smtClean="0">
              <a:latin typeface="Trebuchet MS" pitchFamily="34" charset="0"/>
              <a:cs typeface="Times New Roman" pitchFamily="18" charset="0"/>
            </a:rPr>
            <a:t>. (14%)</a:t>
          </a:r>
          <a:endParaRPr lang="ru-RU" sz="1400" b="0" i="0" dirty="0">
            <a:latin typeface="Trebuchet MS" pitchFamily="34" charset="0"/>
          </a:endParaRPr>
        </a:p>
      </dgm:t>
    </dgm:pt>
    <dgm:pt modelId="{48CCDC9C-799D-4EDC-95E4-19523868948D}" type="parTrans" cxnId="{80C99FC9-E3EE-4A37-982F-DD65A0730EE2}">
      <dgm:prSet/>
      <dgm:spPr/>
      <dgm:t>
        <a:bodyPr/>
        <a:lstStyle/>
        <a:p>
          <a:endParaRPr lang="ru-RU"/>
        </a:p>
      </dgm:t>
    </dgm:pt>
    <dgm:pt modelId="{00C84B01-36EF-485D-8A6D-84A7AE5ACB85}" type="sibTrans" cxnId="{80C99FC9-E3EE-4A37-982F-DD65A0730EE2}">
      <dgm:prSet/>
      <dgm:spPr/>
      <dgm:t>
        <a:bodyPr/>
        <a:lstStyle/>
        <a:p>
          <a:endParaRPr lang="ru-RU"/>
        </a:p>
      </dgm:t>
    </dgm:pt>
    <dgm:pt modelId="{F3003C72-E0E5-45A7-8832-AF491737FCDD}">
      <dgm:prSet phldrT="[Текст]" custT="1"/>
      <dgm:spPr/>
      <dgm:t>
        <a:bodyPr/>
        <a:lstStyle/>
        <a:p>
          <a:r>
            <a:rPr lang="ru-RU" sz="1400" dirty="0" smtClean="0">
              <a:latin typeface="Trebuchet MS" pitchFamily="34" charset="0"/>
            </a:rPr>
            <a:t>2017 год – 2814 </a:t>
          </a:r>
          <a:r>
            <a:rPr lang="ru-RU" sz="1400" dirty="0" err="1" smtClean="0">
              <a:latin typeface="Trebuchet MS" pitchFamily="34" charset="0"/>
            </a:rPr>
            <a:t>дкл</a:t>
          </a:r>
          <a:r>
            <a:rPr lang="ru-RU" sz="1400" dirty="0" smtClean="0">
              <a:latin typeface="Trebuchet MS" pitchFamily="34" charset="0"/>
            </a:rPr>
            <a:t>. (6,8%) </a:t>
          </a:r>
          <a:endParaRPr lang="ru-RU" sz="1400" dirty="0">
            <a:latin typeface="Trebuchet MS" pitchFamily="34" charset="0"/>
          </a:endParaRPr>
        </a:p>
      </dgm:t>
    </dgm:pt>
    <dgm:pt modelId="{61AED091-1F3D-4FCF-A6EB-C68A652DB996}" type="parTrans" cxnId="{A27C24C4-C685-4915-AC1E-C3AA90AE3A53}">
      <dgm:prSet/>
      <dgm:spPr/>
      <dgm:t>
        <a:bodyPr/>
        <a:lstStyle/>
        <a:p>
          <a:endParaRPr lang="ru-RU"/>
        </a:p>
      </dgm:t>
    </dgm:pt>
    <dgm:pt modelId="{3DF8099C-D57E-40F3-90E1-BA8F9E9F58A5}" type="sibTrans" cxnId="{A27C24C4-C685-4915-AC1E-C3AA90AE3A53}">
      <dgm:prSet/>
      <dgm:spPr/>
      <dgm:t>
        <a:bodyPr/>
        <a:lstStyle/>
        <a:p>
          <a:endParaRPr lang="ru-RU"/>
        </a:p>
      </dgm:t>
    </dgm:pt>
    <dgm:pt modelId="{D8EF0D81-EA50-4378-946B-2C704DB267E0}">
      <dgm:prSet phldrT="[Текст]" custT="1"/>
      <dgm:spPr/>
      <dgm:t>
        <a:bodyPr/>
        <a:lstStyle/>
        <a:p>
          <a:r>
            <a:rPr lang="ru-RU" sz="1400" dirty="0" smtClean="0">
              <a:latin typeface="Trebuchet MS" pitchFamily="34" charset="0"/>
            </a:rPr>
            <a:t>6 месяцев 2018 года – 13469,5 </a:t>
          </a:r>
          <a:r>
            <a:rPr lang="ru-RU" sz="1400" dirty="0" err="1" smtClean="0">
              <a:latin typeface="Trebuchet MS" pitchFamily="34" charset="0"/>
            </a:rPr>
            <a:t>дкл</a:t>
          </a:r>
          <a:r>
            <a:rPr lang="ru-RU" sz="1400" dirty="0" smtClean="0">
              <a:latin typeface="Trebuchet MS" pitchFamily="34" charset="0"/>
            </a:rPr>
            <a:t>. (82,48%)</a:t>
          </a:r>
          <a:endParaRPr lang="ru-RU" sz="1400" dirty="0">
            <a:latin typeface="Trebuchet MS" pitchFamily="34" charset="0"/>
          </a:endParaRPr>
        </a:p>
      </dgm:t>
    </dgm:pt>
    <dgm:pt modelId="{194E3FBD-8D9A-494F-812B-D3626606724C}" type="parTrans" cxnId="{70C6D781-609D-4A3A-B715-A7CEED7EAD0B}">
      <dgm:prSet/>
      <dgm:spPr/>
      <dgm:t>
        <a:bodyPr/>
        <a:lstStyle/>
        <a:p>
          <a:endParaRPr lang="ru-RU"/>
        </a:p>
      </dgm:t>
    </dgm:pt>
    <dgm:pt modelId="{48F222C2-751E-42D6-8854-CCE247671EFC}" type="sibTrans" cxnId="{70C6D781-609D-4A3A-B715-A7CEED7EAD0B}">
      <dgm:prSet/>
      <dgm:spPr/>
      <dgm:t>
        <a:bodyPr/>
        <a:lstStyle/>
        <a:p>
          <a:endParaRPr lang="ru-RU"/>
        </a:p>
      </dgm:t>
    </dgm:pt>
    <dgm:pt modelId="{4ECE005D-4D24-4874-92D3-0C01232EDECC}" type="pres">
      <dgm:prSet presAssocID="{490D84EB-F185-4C9B-8E00-E5ECE00FB11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DC4273D-E1D4-4DE5-B91E-C080F8278EEB}" type="pres">
      <dgm:prSet presAssocID="{D3BBF4EE-C30A-45A1-AF11-53035E63D269}" presName="root" presStyleCnt="0"/>
      <dgm:spPr/>
    </dgm:pt>
    <dgm:pt modelId="{CFD09EB9-C9A3-41F5-A5E8-D2B0A04D49B3}" type="pres">
      <dgm:prSet presAssocID="{D3BBF4EE-C30A-45A1-AF11-53035E63D269}" presName="rootComposite" presStyleCnt="0"/>
      <dgm:spPr/>
    </dgm:pt>
    <dgm:pt modelId="{EE7D32B1-E2B0-40B1-A5F6-DEF6FA7955CC}" type="pres">
      <dgm:prSet presAssocID="{D3BBF4EE-C30A-45A1-AF11-53035E63D269}" presName="rootText" presStyleLbl="node1" presStyleIdx="0" presStyleCnt="1" custScaleX="284595" custScaleY="67701" custLinFactNeighborX="-15554" custLinFactNeighborY="2622"/>
      <dgm:spPr/>
      <dgm:t>
        <a:bodyPr/>
        <a:lstStyle/>
        <a:p>
          <a:endParaRPr lang="ru-RU"/>
        </a:p>
      </dgm:t>
    </dgm:pt>
    <dgm:pt modelId="{E79D9B79-3C78-4508-8897-60438F151A92}" type="pres">
      <dgm:prSet presAssocID="{D3BBF4EE-C30A-45A1-AF11-53035E63D269}" presName="rootConnector" presStyleLbl="node1" presStyleIdx="0" presStyleCnt="1"/>
      <dgm:spPr/>
      <dgm:t>
        <a:bodyPr/>
        <a:lstStyle/>
        <a:p>
          <a:endParaRPr lang="ru-RU"/>
        </a:p>
      </dgm:t>
    </dgm:pt>
    <dgm:pt modelId="{A16CFC37-9F7F-46D0-B5BD-B83BECADCF32}" type="pres">
      <dgm:prSet presAssocID="{D3BBF4EE-C30A-45A1-AF11-53035E63D269}" presName="childShape" presStyleCnt="0"/>
      <dgm:spPr/>
    </dgm:pt>
    <dgm:pt modelId="{576F0D8D-E495-4F38-ABBB-080BBBAEAF3F}" type="pres">
      <dgm:prSet presAssocID="{96540204-8F6C-4495-8AB5-5664FF6104AD}" presName="Name13" presStyleLbl="parChTrans1D2" presStyleIdx="0" presStyleCnt="4" custSzX="140522"/>
      <dgm:spPr/>
      <dgm:t>
        <a:bodyPr/>
        <a:lstStyle/>
        <a:p>
          <a:endParaRPr lang="ru-RU"/>
        </a:p>
      </dgm:t>
    </dgm:pt>
    <dgm:pt modelId="{6A88FC22-46BE-4AA4-911C-6F98B37F39D1}" type="pres">
      <dgm:prSet presAssocID="{C0DE26F1-153D-41B1-8991-61ED4D2894D4}" presName="childText" presStyleLbl="bgAcc1" presStyleIdx="0" presStyleCnt="4" custScaleX="319304" custScaleY="54465" custLinFactNeighborX="-5238" custLinFactNeighborY="-92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3B004-675C-4C86-9B6C-810A1F40CED8}" type="pres">
      <dgm:prSet presAssocID="{48CCDC9C-799D-4EDC-95E4-19523868948D}" presName="Name13" presStyleLbl="parChTrans1D2" presStyleIdx="1" presStyleCnt="4" custSzX="398572"/>
      <dgm:spPr/>
      <dgm:t>
        <a:bodyPr/>
        <a:lstStyle/>
        <a:p>
          <a:endParaRPr lang="ru-RU"/>
        </a:p>
      </dgm:t>
    </dgm:pt>
    <dgm:pt modelId="{66DD8989-5943-4602-BA39-2703438CA61C}" type="pres">
      <dgm:prSet presAssocID="{3B9F0213-1D86-46FD-8E12-A9E5B55DECD2}" presName="childText" presStyleLbl="bgAcc1" presStyleIdx="1" presStyleCnt="4" custScaleX="320646" custScaleY="47091" custLinFactNeighborX="-7501" custLinFactNeighborY="-218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3A52B4-B7F1-435A-BC08-D83948A95008}" type="pres">
      <dgm:prSet presAssocID="{61AED091-1F3D-4FCF-A6EB-C68A652DB996}" presName="Name13" presStyleLbl="parChTrans1D2" presStyleIdx="2" presStyleCnt="4" custSzX="219667"/>
      <dgm:spPr/>
      <dgm:t>
        <a:bodyPr/>
        <a:lstStyle/>
        <a:p>
          <a:endParaRPr lang="ru-RU"/>
        </a:p>
      </dgm:t>
    </dgm:pt>
    <dgm:pt modelId="{CF2EDAE8-539D-45D8-9DF8-0D0D4288083E}" type="pres">
      <dgm:prSet presAssocID="{F3003C72-E0E5-45A7-8832-AF491737FCDD}" presName="childText" presStyleLbl="bgAcc1" presStyleIdx="2" presStyleCnt="4" custScaleX="320646" custScaleY="43333" custLinFactNeighborX="-3754" custLinFactNeighborY="-295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E052FB-3B88-4970-9EEE-CE758E533144}" type="pres">
      <dgm:prSet presAssocID="{194E3FBD-8D9A-494F-812B-D3626606724C}" presName="Name13" presStyleLbl="parChTrans1D2" presStyleIdx="3" presStyleCnt="4"/>
      <dgm:spPr/>
      <dgm:t>
        <a:bodyPr/>
        <a:lstStyle/>
        <a:p>
          <a:endParaRPr lang="ru-RU"/>
        </a:p>
      </dgm:t>
    </dgm:pt>
    <dgm:pt modelId="{145A5A2F-0CB4-40A2-9781-79FF4157DA29}" type="pres">
      <dgm:prSet presAssocID="{D8EF0D81-EA50-4378-946B-2C704DB267E0}" presName="childText" presStyleLbl="bgAcc1" presStyleIdx="3" presStyleCnt="4" custScaleX="330322" custLinFactNeighborX="-6650" custLinFactNeighborY="-323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27C24C4-C685-4915-AC1E-C3AA90AE3A53}" srcId="{D3BBF4EE-C30A-45A1-AF11-53035E63D269}" destId="{F3003C72-E0E5-45A7-8832-AF491737FCDD}" srcOrd="2" destOrd="0" parTransId="{61AED091-1F3D-4FCF-A6EB-C68A652DB996}" sibTransId="{3DF8099C-D57E-40F3-90E1-BA8F9E9F58A5}"/>
    <dgm:cxn modelId="{70C6D781-609D-4A3A-B715-A7CEED7EAD0B}" srcId="{D3BBF4EE-C30A-45A1-AF11-53035E63D269}" destId="{D8EF0D81-EA50-4378-946B-2C704DB267E0}" srcOrd="3" destOrd="0" parTransId="{194E3FBD-8D9A-494F-812B-D3626606724C}" sibTransId="{48F222C2-751E-42D6-8854-CCE247671EFC}"/>
    <dgm:cxn modelId="{7A0A3822-0015-42FE-80E5-B31BDD172962}" type="presOf" srcId="{C0DE26F1-153D-41B1-8991-61ED4D2894D4}" destId="{6A88FC22-46BE-4AA4-911C-6F98B37F39D1}" srcOrd="0" destOrd="0" presId="urn:microsoft.com/office/officeart/2005/8/layout/hierarchy3"/>
    <dgm:cxn modelId="{3F9E614D-31DA-4135-98E6-B8A1DCBC97FF}" type="presOf" srcId="{48CCDC9C-799D-4EDC-95E4-19523868948D}" destId="{B843B004-675C-4C86-9B6C-810A1F40CED8}" srcOrd="0" destOrd="0" presId="urn:microsoft.com/office/officeart/2005/8/layout/hierarchy3"/>
    <dgm:cxn modelId="{00BC1BB4-3727-4F1F-BE53-5A8E67A92915}" type="presOf" srcId="{194E3FBD-8D9A-494F-812B-D3626606724C}" destId="{86E052FB-3B88-4970-9EEE-CE758E533144}" srcOrd="0" destOrd="0" presId="urn:microsoft.com/office/officeart/2005/8/layout/hierarchy3"/>
    <dgm:cxn modelId="{49D26BEC-6CE2-4FB6-B8F6-F9749472FC08}" type="presOf" srcId="{3B9F0213-1D86-46FD-8E12-A9E5B55DECD2}" destId="{66DD8989-5943-4602-BA39-2703438CA61C}" srcOrd="0" destOrd="0" presId="urn:microsoft.com/office/officeart/2005/8/layout/hierarchy3"/>
    <dgm:cxn modelId="{CEB3FE6B-06F4-427C-A665-ED879077E5E1}" srcId="{490D84EB-F185-4C9B-8E00-E5ECE00FB117}" destId="{D3BBF4EE-C30A-45A1-AF11-53035E63D269}" srcOrd="0" destOrd="0" parTransId="{6BB7DF85-ACB3-473D-8AB5-693198BC991F}" sibTransId="{C2B9D1E1-8FF6-4AF0-81C1-6508F27E0DC1}"/>
    <dgm:cxn modelId="{8E37C177-D8E7-46F7-B4EA-08526ED1C5B1}" type="presOf" srcId="{D3BBF4EE-C30A-45A1-AF11-53035E63D269}" destId="{E79D9B79-3C78-4508-8897-60438F151A92}" srcOrd="1" destOrd="0" presId="urn:microsoft.com/office/officeart/2005/8/layout/hierarchy3"/>
    <dgm:cxn modelId="{54BC03E2-EBDE-491A-8878-E22888073350}" type="presOf" srcId="{F3003C72-E0E5-45A7-8832-AF491737FCDD}" destId="{CF2EDAE8-539D-45D8-9DF8-0D0D4288083E}" srcOrd="0" destOrd="0" presId="urn:microsoft.com/office/officeart/2005/8/layout/hierarchy3"/>
    <dgm:cxn modelId="{A98C1DAC-AA07-4197-AD04-5AEEAC740DF6}" type="presOf" srcId="{490D84EB-F185-4C9B-8E00-E5ECE00FB117}" destId="{4ECE005D-4D24-4874-92D3-0C01232EDECC}" srcOrd="0" destOrd="0" presId="urn:microsoft.com/office/officeart/2005/8/layout/hierarchy3"/>
    <dgm:cxn modelId="{4649D93A-DBF2-4BBD-898B-3012B33C9274}" type="presOf" srcId="{96540204-8F6C-4495-8AB5-5664FF6104AD}" destId="{576F0D8D-E495-4F38-ABBB-080BBBAEAF3F}" srcOrd="0" destOrd="0" presId="urn:microsoft.com/office/officeart/2005/8/layout/hierarchy3"/>
    <dgm:cxn modelId="{7ADF62B2-4853-4CD5-8C63-66BC49DFE63E}" type="presOf" srcId="{D8EF0D81-EA50-4378-946B-2C704DB267E0}" destId="{145A5A2F-0CB4-40A2-9781-79FF4157DA29}" srcOrd="0" destOrd="0" presId="urn:microsoft.com/office/officeart/2005/8/layout/hierarchy3"/>
    <dgm:cxn modelId="{3FE08FF7-82EC-4441-9114-6E9BFF54F940}" type="presOf" srcId="{D3BBF4EE-C30A-45A1-AF11-53035E63D269}" destId="{EE7D32B1-E2B0-40B1-A5F6-DEF6FA7955CC}" srcOrd="0" destOrd="0" presId="urn:microsoft.com/office/officeart/2005/8/layout/hierarchy3"/>
    <dgm:cxn modelId="{F4849EA9-DCC4-4056-84EE-AA2E1F8B74B0}" type="presOf" srcId="{61AED091-1F3D-4FCF-A6EB-C68A652DB996}" destId="{AF3A52B4-B7F1-435A-BC08-D83948A95008}" srcOrd="0" destOrd="0" presId="urn:microsoft.com/office/officeart/2005/8/layout/hierarchy3"/>
    <dgm:cxn modelId="{80C99FC9-E3EE-4A37-982F-DD65A0730EE2}" srcId="{D3BBF4EE-C30A-45A1-AF11-53035E63D269}" destId="{3B9F0213-1D86-46FD-8E12-A9E5B55DECD2}" srcOrd="1" destOrd="0" parTransId="{48CCDC9C-799D-4EDC-95E4-19523868948D}" sibTransId="{00C84B01-36EF-485D-8A6D-84A7AE5ACB85}"/>
    <dgm:cxn modelId="{C05A3423-2379-473B-861A-3FAF35A58898}" srcId="{D3BBF4EE-C30A-45A1-AF11-53035E63D269}" destId="{C0DE26F1-153D-41B1-8991-61ED4D2894D4}" srcOrd="0" destOrd="0" parTransId="{96540204-8F6C-4495-8AB5-5664FF6104AD}" sibTransId="{C7036BEC-D61C-4EAA-A091-3B04B9797EA6}"/>
    <dgm:cxn modelId="{F7301C5F-D17C-4EF8-90C9-7256E949B817}" type="presParOf" srcId="{4ECE005D-4D24-4874-92D3-0C01232EDECC}" destId="{9DC4273D-E1D4-4DE5-B91E-C080F8278EEB}" srcOrd="0" destOrd="0" presId="urn:microsoft.com/office/officeart/2005/8/layout/hierarchy3"/>
    <dgm:cxn modelId="{C219C03C-1136-4A86-8CEC-F5E24E03FC6E}" type="presParOf" srcId="{9DC4273D-E1D4-4DE5-B91E-C080F8278EEB}" destId="{CFD09EB9-C9A3-41F5-A5E8-D2B0A04D49B3}" srcOrd="0" destOrd="0" presId="urn:microsoft.com/office/officeart/2005/8/layout/hierarchy3"/>
    <dgm:cxn modelId="{768072A6-3AC1-4195-BB1F-D050E3FFE94C}" type="presParOf" srcId="{CFD09EB9-C9A3-41F5-A5E8-D2B0A04D49B3}" destId="{EE7D32B1-E2B0-40B1-A5F6-DEF6FA7955CC}" srcOrd="0" destOrd="0" presId="urn:microsoft.com/office/officeart/2005/8/layout/hierarchy3"/>
    <dgm:cxn modelId="{59386BA7-DA3D-4367-ABE5-AE6DC9AFB7D6}" type="presParOf" srcId="{CFD09EB9-C9A3-41F5-A5E8-D2B0A04D49B3}" destId="{E79D9B79-3C78-4508-8897-60438F151A92}" srcOrd="1" destOrd="0" presId="urn:microsoft.com/office/officeart/2005/8/layout/hierarchy3"/>
    <dgm:cxn modelId="{6AF035C3-5A1C-476D-BA57-C79FD7A1750A}" type="presParOf" srcId="{9DC4273D-E1D4-4DE5-B91E-C080F8278EEB}" destId="{A16CFC37-9F7F-46D0-B5BD-B83BECADCF32}" srcOrd="1" destOrd="0" presId="urn:microsoft.com/office/officeart/2005/8/layout/hierarchy3"/>
    <dgm:cxn modelId="{E4A5E7F0-1B8B-420A-BA8F-2666DDC201E9}" type="presParOf" srcId="{A16CFC37-9F7F-46D0-B5BD-B83BECADCF32}" destId="{576F0D8D-E495-4F38-ABBB-080BBBAEAF3F}" srcOrd="0" destOrd="0" presId="urn:microsoft.com/office/officeart/2005/8/layout/hierarchy3"/>
    <dgm:cxn modelId="{4F3D7749-EB63-4F84-B052-67580591D641}" type="presParOf" srcId="{A16CFC37-9F7F-46D0-B5BD-B83BECADCF32}" destId="{6A88FC22-46BE-4AA4-911C-6F98B37F39D1}" srcOrd="1" destOrd="0" presId="urn:microsoft.com/office/officeart/2005/8/layout/hierarchy3"/>
    <dgm:cxn modelId="{9CF61225-AFB9-4928-8B5D-860167D77BF6}" type="presParOf" srcId="{A16CFC37-9F7F-46D0-B5BD-B83BECADCF32}" destId="{B843B004-675C-4C86-9B6C-810A1F40CED8}" srcOrd="2" destOrd="0" presId="urn:microsoft.com/office/officeart/2005/8/layout/hierarchy3"/>
    <dgm:cxn modelId="{786FE016-A585-436F-921E-770BB6BE7011}" type="presParOf" srcId="{A16CFC37-9F7F-46D0-B5BD-B83BECADCF32}" destId="{66DD8989-5943-4602-BA39-2703438CA61C}" srcOrd="3" destOrd="0" presId="urn:microsoft.com/office/officeart/2005/8/layout/hierarchy3"/>
    <dgm:cxn modelId="{4E675618-CD0D-461F-861B-33B9DA738E7C}" type="presParOf" srcId="{A16CFC37-9F7F-46D0-B5BD-B83BECADCF32}" destId="{AF3A52B4-B7F1-435A-BC08-D83948A95008}" srcOrd="4" destOrd="0" presId="urn:microsoft.com/office/officeart/2005/8/layout/hierarchy3"/>
    <dgm:cxn modelId="{8C30D0C1-DDD6-467E-A166-5671D40CB54E}" type="presParOf" srcId="{A16CFC37-9F7F-46D0-B5BD-B83BECADCF32}" destId="{CF2EDAE8-539D-45D8-9DF8-0D0D4288083E}" srcOrd="5" destOrd="0" presId="urn:microsoft.com/office/officeart/2005/8/layout/hierarchy3"/>
    <dgm:cxn modelId="{E33BCB03-268A-4CF7-8DB4-9067A8D6BC9F}" type="presParOf" srcId="{A16CFC37-9F7F-46D0-B5BD-B83BECADCF32}" destId="{86E052FB-3B88-4970-9EEE-CE758E533144}" srcOrd="6" destOrd="0" presId="urn:microsoft.com/office/officeart/2005/8/layout/hierarchy3"/>
    <dgm:cxn modelId="{0BFF7DB6-779D-48E4-86A3-ED75BF634801}" type="presParOf" srcId="{A16CFC37-9F7F-46D0-B5BD-B83BECADCF32}" destId="{145A5A2F-0CB4-40A2-9781-79FF4157DA29}" srcOrd="7" destOrd="0" presId="urn:microsoft.com/office/officeart/2005/8/layout/hierarchy3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560D8A2-CFDF-491E-BF9D-55A4C889088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F0635BC-FFB8-423A-B8C0-D67B6FC6F335}">
      <dgm:prSet phldrT="[Текст]" custT="1"/>
      <dgm:spPr/>
      <dgm:t>
        <a:bodyPr/>
        <a:lstStyle/>
        <a:p>
          <a:r>
            <a:rPr lang="ru-RU" sz="1400" dirty="0" smtClean="0"/>
            <a:t>За 2017 год и 6 месяцев 2018 года указанные нарушения совершены</a:t>
          </a:r>
          <a:endParaRPr lang="ru-RU" sz="1400" dirty="0"/>
        </a:p>
      </dgm:t>
    </dgm:pt>
    <dgm:pt modelId="{F7590E6D-4E40-4A3C-ADB0-91ABF84C7DD8}" type="parTrans" cxnId="{51FA2AE6-D7EA-4888-A7C6-10BF1C336880}">
      <dgm:prSet/>
      <dgm:spPr/>
      <dgm:t>
        <a:bodyPr/>
        <a:lstStyle/>
        <a:p>
          <a:endParaRPr lang="ru-RU"/>
        </a:p>
      </dgm:t>
    </dgm:pt>
    <dgm:pt modelId="{366E06CC-73DB-432C-8939-02FDDCFA24F9}" type="sibTrans" cxnId="{51FA2AE6-D7EA-4888-A7C6-10BF1C336880}">
      <dgm:prSet/>
      <dgm:spPr/>
      <dgm:t>
        <a:bodyPr/>
        <a:lstStyle/>
        <a:p>
          <a:endParaRPr lang="ru-RU"/>
        </a:p>
      </dgm:t>
    </dgm:pt>
    <dgm:pt modelId="{A486BB30-E21D-4FD5-9229-6B1BE4362AF6}">
      <dgm:prSet phldrT="[Текст]" custT="1"/>
      <dgm:spPr/>
      <dgm:t>
        <a:bodyPr/>
        <a:lstStyle/>
        <a:p>
          <a:r>
            <a:rPr lang="ru-RU" sz="1400" b="1" dirty="0" smtClean="0"/>
            <a:t>организациями, имеющими лицензию (производители, оптовики, розница) 40 (за 6 месяцев 2018 года – 4)</a:t>
          </a:r>
          <a:endParaRPr lang="ru-RU" sz="1400" dirty="0"/>
        </a:p>
      </dgm:t>
    </dgm:pt>
    <dgm:pt modelId="{77F867DA-E8B5-4530-86A3-7CA2EBA2E879}" type="parTrans" cxnId="{3ACD59D3-3776-47D9-9C25-CA208C972258}">
      <dgm:prSet/>
      <dgm:spPr/>
      <dgm:t>
        <a:bodyPr/>
        <a:lstStyle/>
        <a:p>
          <a:endParaRPr lang="ru-RU" sz="1400"/>
        </a:p>
      </dgm:t>
    </dgm:pt>
    <dgm:pt modelId="{B973ED51-089E-4FE0-96BB-DCC2757E7C02}" type="sibTrans" cxnId="{3ACD59D3-3776-47D9-9C25-CA208C972258}">
      <dgm:prSet/>
      <dgm:spPr/>
      <dgm:t>
        <a:bodyPr/>
        <a:lstStyle/>
        <a:p>
          <a:endParaRPr lang="ru-RU"/>
        </a:p>
      </dgm:t>
    </dgm:pt>
    <dgm:pt modelId="{50B53DE9-BD0A-449B-AC27-D1903609B0B6}">
      <dgm:prSet phldrT="[Текст]" custT="1"/>
      <dgm:spPr/>
      <dgm:t>
        <a:bodyPr/>
        <a:lstStyle/>
        <a:p>
          <a:r>
            <a:rPr lang="ru-RU" sz="1400" b="1" dirty="0" smtClean="0"/>
            <a:t>организациями, осуществляющими незаконную деятельность 40 (за 6 месяцев 2018 года – 12)</a:t>
          </a:r>
          <a:endParaRPr lang="ru-RU" sz="1400" dirty="0"/>
        </a:p>
      </dgm:t>
    </dgm:pt>
    <dgm:pt modelId="{4E2D9B3D-9009-4986-910E-3F00FE2371F4}" type="parTrans" cxnId="{C405EFBE-A0E7-4004-8645-A5C87941CD67}">
      <dgm:prSet/>
      <dgm:spPr/>
      <dgm:t>
        <a:bodyPr/>
        <a:lstStyle/>
        <a:p>
          <a:endParaRPr lang="ru-RU" sz="1400"/>
        </a:p>
      </dgm:t>
    </dgm:pt>
    <dgm:pt modelId="{CEAE9E3B-F715-4C5D-B7F3-260FBDEA2048}" type="sibTrans" cxnId="{C405EFBE-A0E7-4004-8645-A5C87941CD67}">
      <dgm:prSet/>
      <dgm:spPr/>
      <dgm:t>
        <a:bodyPr/>
        <a:lstStyle/>
        <a:p>
          <a:endParaRPr lang="ru-RU"/>
        </a:p>
      </dgm:t>
    </dgm:pt>
    <dgm:pt modelId="{7177DF08-FEEB-43BB-AFB1-1DBCC43E167C}">
      <dgm:prSet phldrT="[Текст]" custT="1"/>
      <dgm:spPr/>
      <dgm:t>
        <a:bodyPr/>
        <a:lstStyle/>
        <a:p>
          <a:r>
            <a:rPr lang="ru-RU" sz="1400" b="1" dirty="0" smtClean="0"/>
            <a:t>369 нарушения совершены гражданами (за 6 месяцев 2018 года – 113)</a:t>
          </a:r>
          <a:endParaRPr lang="ru-RU" sz="1400" dirty="0"/>
        </a:p>
      </dgm:t>
    </dgm:pt>
    <dgm:pt modelId="{DCDBFC22-EC06-46B9-9870-8B995C0E9EDC}" type="parTrans" cxnId="{4B31BC12-9184-430C-A433-32128306D3BC}">
      <dgm:prSet/>
      <dgm:spPr/>
      <dgm:t>
        <a:bodyPr/>
        <a:lstStyle/>
        <a:p>
          <a:endParaRPr lang="ru-RU" sz="1400"/>
        </a:p>
      </dgm:t>
    </dgm:pt>
    <dgm:pt modelId="{2E82B6D3-2E3D-4D8D-921D-7692D9F0999B}" type="sibTrans" cxnId="{4B31BC12-9184-430C-A433-32128306D3BC}">
      <dgm:prSet/>
      <dgm:spPr/>
      <dgm:t>
        <a:bodyPr/>
        <a:lstStyle/>
        <a:p>
          <a:endParaRPr lang="ru-RU"/>
        </a:p>
      </dgm:t>
    </dgm:pt>
    <dgm:pt modelId="{1A6FAD68-D305-472B-9C9B-93635B9FCB9B}" type="pres">
      <dgm:prSet presAssocID="{E560D8A2-CFDF-491E-BF9D-55A4C889088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5F14FC6-12D1-4EBA-9341-136A1655FBB1}" type="pres">
      <dgm:prSet presAssocID="{5F0635BC-FFB8-423A-B8C0-D67B6FC6F335}" presName="hierRoot1" presStyleCnt="0">
        <dgm:presLayoutVars>
          <dgm:hierBranch val="init"/>
        </dgm:presLayoutVars>
      </dgm:prSet>
      <dgm:spPr/>
    </dgm:pt>
    <dgm:pt modelId="{0A01D4DB-340D-4370-8956-AFF3A5565EF0}" type="pres">
      <dgm:prSet presAssocID="{5F0635BC-FFB8-423A-B8C0-D67B6FC6F335}" presName="rootComposite1" presStyleCnt="0"/>
      <dgm:spPr/>
    </dgm:pt>
    <dgm:pt modelId="{32430B1F-F451-457D-985B-2262342A6004}" type="pres">
      <dgm:prSet presAssocID="{5F0635BC-FFB8-423A-B8C0-D67B6FC6F335}" presName="rootText1" presStyleLbl="node0" presStyleIdx="0" presStyleCnt="1" custScaleX="383361" custScaleY="51099" custLinFactNeighborX="-1498" custLinFactNeighborY="-10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9F45052-C336-433E-A40E-8737153B33E7}" type="pres">
      <dgm:prSet presAssocID="{5F0635BC-FFB8-423A-B8C0-D67B6FC6F335}" presName="rootConnector1" presStyleLbl="node1" presStyleIdx="0" presStyleCnt="0"/>
      <dgm:spPr/>
      <dgm:t>
        <a:bodyPr/>
        <a:lstStyle/>
        <a:p>
          <a:endParaRPr lang="ru-RU"/>
        </a:p>
      </dgm:t>
    </dgm:pt>
    <dgm:pt modelId="{A987D523-7107-4DDA-9B73-D1FE5A71CB1D}" type="pres">
      <dgm:prSet presAssocID="{5F0635BC-FFB8-423A-B8C0-D67B6FC6F335}" presName="hierChild2" presStyleCnt="0"/>
      <dgm:spPr/>
    </dgm:pt>
    <dgm:pt modelId="{F8DB0339-7CBF-4DAE-BB98-B5033E2AB459}" type="pres">
      <dgm:prSet presAssocID="{77F867DA-E8B5-4530-86A3-7CA2EBA2E879}" presName="Name37" presStyleLbl="parChTrans1D2" presStyleIdx="0" presStyleCnt="3"/>
      <dgm:spPr/>
      <dgm:t>
        <a:bodyPr/>
        <a:lstStyle/>
        <a:p>
          <a:endParaRPr lang="ru-RU"/>
        </a:p>
      </dgm:t>
    </dgm:pt>
    <dgm:pt modelId="{43884A3F-3889-4FF5-83E0-48BF3832D02C}" type="pres">
      <dgm:prSet presAssocID="{A486BB30-E21D-4FD5-9229-6B1BE4362AF6}" presName="hierRoot2" presStyleCnt="0">
        <dgm:presLayoutVars>
          <dgm:hierBranch val="init"/>
        </dgm:presLayoutVars>
      </dgm:prSet>
      <dgm:spPr/>
    </dgm:pt>
    <dgm:pt modelId="{0D043429-D33A-4020-AFC1-0AB505FEAB8D}" type="pres">
      <dgm:prSet presAssocID="{A486BB30-E21D-4FD5-9229-6B1BE4362AF6}" presName="rootComposite" presStyleCnt="0"/>
      <dgm:spPr/>
    </dgm:pt>
    <dgm:pt modelId="{9A1E0640-173D-407F-8735-DD48864B4299}" type="pres">
      <dgm:prSet presAssocID="{A486BB30-E21D-4FD5-9229-6B1BE4362AF6}" presName="rootText" presStyleLbl="node2" presStyleIdx="0" presStyleCnt="3" custScaleX="114094" custScaleY="19151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4E9877B-B536-483B-99CD-373441B24E3A}" type="pres">
      <dgm:prSet presAssocID="{A486BB30-E21D-4FD5-9229-6B1BE4362AF6}" presName="rootConnector" presStyleLbl="node2" presStyleIdx="0" presStyleCnt="3"/>
      <dgm:spPr/>
      <dgm:t>
        <a:bodyPr/>
        <a:lstStyle/>
        <a:p>
          <a:endParaRPr lang="ru-RU"/>
        </a:p>
      </dgm:t>
    </dgm:pt>
    <dgm:pt modelId="{D83BEF59-79C6-4A3A-AD9F-7258C6813B46}" type="pres">
      <dgm:prSet presAssocID="{A486BB30-E21D-4FD5-9229-6B1BE4362AF6}" presName="hierChild4" presStyleCnt="0"/>
      <dgm:spPr/>
    </dgm:pt>
    <dgm:pt modelId="{DCF150EE-73CB-4FCB-B53E-77A18D326B92}" type="pres">
      <dgm:prSet presAssocID="{A486BB30-E21D-4FD5-9229-6B1BE4362AF6}" presName="hierChild5" presStyleCnt="0"/>
      <dgm:spPr/>
    </dgm:pt>
    <dgm:pt modelId="{D13923E6-9941-41C1-9B68-96943BB4BBDD}" type="pres">
      <dgm:prSet presAssocID="{4E2D9B3D-9009-4986-910E-3F00FE2371F4}" presName="Name37" presStyleLbl="parChTrans1D2" presStyleIdx="1" presStyleCnt="3"/>
      <dgm:spPr/>
      <dgm:t>
        <a:bodyPr/>
        <a:lstStyle/>
        <a:p>
          <a:endParaRPr lang="ru-RU"/>
        </a:p>
      </dgm:t>
    </dgm:pt>
    <dgm:pt modelId="{1845518A-2FAB-4A1E-9B08-6E652737D773}" type="pres">
      <dgm:prSet presAssocID="{50B53DE9-BD0A-449B-AC27-D1903609B0B6}" presName="hierRoot2" presStyleCnt="0">
        <dgm:presLayoutVars>
          <dgm:hierBranch val="init"/>
        </dgm:presLayoutVars>
      </dgm:prSet>
      <dgm:spPr/>
    </dgm:pt>
    <dgm:pt modelId="{14085EC2-2D80-4A29-BB4E-1D2E30573AA2}" type="pres">
      <dgm:prSet presAssocID="{50B53DE9-BD0A-449B-AC27-D1903609B0B6}" presName="rootComposite" presStyleCnt="0"/>
      <dgm:spPr/>
    </dgm:pt>
    <dgm:pt modelId="{AD509BD0-9FC6-4E24-94D3-489A597FF02E}" type="pres">
      <dgm:prSet presAssocID="{50B53DE9-BD0A-449B-AC27-D1903609B0B6}" presName="rootText" presStyleLbl="node2" presStyleIdx="1" presStyleCnt="3" custScaleY="2086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5001BC5-B53E-4B48-B74A-9F8C927D2132}" type="pres">
      <dgm:prSet presAssocID="{50B53DE9-BD0A-449B-AC27-D1903609B0B6}" presName="rootConnector" presStyleLbl="node2" presStyleIdx="1" presStyleCnt="3"/>
      <dgm:spPr/>
      <dgm:t>
        <a:bodyPr/>
        <a:lstStyle/>
        <a:p>
          <a:endParaRPr lang="ru-RU"/>
        </a:p>
      </dgm:t>
    </dgm:pt>
    <dgm:pt modelId="{F006F4AD-5D83-40F0-926B-54A51498B54A}" type="pres">
      <dgm:prSet presAssocID="{50B53DE9-BD0A-449B-AC27-D1903609B0B6}" presName="hierChild4" presStyleCnt="0"/>
      <dgm:spPr/>
    </dgm:pt>
    <dgm:pt modelId="{272D1F36-4921-4DD2-BACF-4633C1EA8076}" type="pres">
      <dgm:prSet presAssocID="{50B53DE9-BD0A-449B-AC27-D1903609B0B6}" presName="hierChild5" presStyleCnt="0"/>
      <dgm:spPr/>
    </dgm:pt>
    <dgm:pt modelId="{470517E6-7D49-4A41-9140-B01C690F59F4}" type="pres">
      <dgm:prSet presAssocID="{DCDBFC22-EC06-46B9-9870-8B995C0E9EDC}" presName="Name37" presStyleLbl="parChTrans1D2" presStyleIdx="2" presStyleCnt="3"/>
      <dgm:spPr/>
      <dgm:t>
        <a:bodyPr/>
        <a:lstStyle/>
        <a:p>
          <a:endParaRPr lang="ru-RU"/>
        </a:p>
      </dgm:t>
    </dgm:pt>
    <dgm:pt modelId="{F7F31F54-599C-406B-BDDB-353A6026EC55}" type="pres">
      <dgm:prSet presAssocID="{7177DF08-FEEB-43BB-AFB1-1DBCC43E167C}" presName="hierRoot2" presStyleCnt="0">
        <dgm:presLayoutVars>
          <dgm:hierBranch val="init"/>
        </dgm:presLayoutVars>
      </dgm:prSet>
      <dgm:spPr/>
    </dgm:pt>
    <dgm:pt modelId="{FBFD40D5-9AE1-4C71-A5B5-E8F195370E52}" type="pres">
      <dgm:prSet presAssocID="{7177DF08-FEEB-43BB-AFB1-1DBCC43E167C}" presName="rootComposite" presStyleCnt="0"/>
      <dgm:spPr/>
    </dgm:pt>
    <dgm:pt modelId="{0B0EF34C-F0EB-4985-BCCB-D33B167790D5}" type="pres">
      <dgm:prSet presAssocID="{7177DF08-FEEB-43BB-AFB1-1DBCC43E167C}" presName="rootText" presStyleLbl="node2" presStyleIdx="2" presStyleCnt="3" custScaleY="2143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094515B-4B70-4401-BF3F-280A1361233E}" type="pres">
      <dgm:prSet presAssocID="{7177DF08-FEEB-43BB-AFB1-1DBCC43E167C}" presName="rootConnector" presStyleLbl="node2" presStyleIdx="2" presStyleCnt="3"/>
      <dgm:spPr/>
      <dgm:t>
        <a:bodyPr/>
        <a:lstStyle/>
        <a:p>
          <a:endParaRPr lang="ru-RU"/>
        </a:p>
      </dgm:t>
    </dgm:pt>
    <dgm:pt modelId="{C095D808-84E8-4253-B2AF-C008274A91F6}" type="pres">
      <dgm:prSet presAssocID="{7177DF08-FEEB-43BB-AFB1-1DBCC43E167C}" presName="hierChild4" presStyleCnt="0"/>
      <dgm:spPr/>
    </dgm:pt>
    <dgm:pt modelId="{EEEF63E5-89C6-45EC-845B-EACA6D768A04}" type="pres">
      <dgm:prSet presAssocID="{7177DF08-FEEB-43BB-AFB1-1DBCC43E167C}" presName="hierChild5" presStyleCnt="0"/>
      <dgm:spPr/>
    </dgm:pt>
    <dgm:pt modelId="{806ECC55-6827-4FC4-9297-656F456A754D}" type="pres">
      <dgm:prSet presAssocID="{5F0635BC-FFB8-423A-B8C0-D67B6FC6F335}" presName="hierChild3" presStyleCnt="0"/>
      <dgm:spPr/>
    </dgm:pt>
  </dgm:ptLst>
  <dgm:cxnLst>
    <dgm:cxn modelId="{5E5354B6-66B4-4C5A-8AE5-C3C6511E76CC}" type="presOf" srcId="{50B53DE9-BD0A-449B-AC27-D1903609B0B6}" destId="{AD509BD0-9FC6-4E24-94D3-489A597FF02E}" srcOrd="0" destOrd="0" presId="urn:microsoft.com/office/officeart/2005/8/layout/orgChart1"/>
    <dgm:cxn modelId="{4B31BC12-9184-430C-A433-32128306D3BC}" srcId="{5F0635BC-FFB8-423A-B8C0-D67B6FC6F335}" destId="{7177DF08-FEEB-43BB-AFB1-1DBCC43E167C}" srcOrd="2" destOrd="0" parTransId="{DCDBFC22-EC06-46B9-9870-8B995C0E9EDC}" sibTransId="{2E82B6D3-2E3D-4D8D-921D-7692D9F0999B}"/>
    <dgm:cxn modelId="{DACE10ED-1BDD-4961-AD66-C6A9E5A3F9A6}" type="presOf" srcId="{DCDBFC22-EC06-46B9-9870-8B995C0E9EDC}" destId="{470517E6-7D49-4A41-9140-B01C690F59F4}" srcOrd="0" destOrd="0" presId="urn:microsoft.com/office/officeart/2005/8/layout/orgChart1"/>
    <dgm:cxn modelId="{AB89A1D0-15DE-4E6F-B84B-C2FFC0EE1F43}" type="presOf" srcId="{A486BB30-E21D-4FD5-9229-6B1BE4362AF6}" destId="{94E9877B-B536-483B-99CD-373441B24E3A}" srcOrd="1" destOrd="0" presId="urn:microsoft.com/office/officeart/2005/8/layout/orgChart1"/>
    <dgm:cxn modelId="{51FA2AE6-D7EA-4888-A7C6-10BF1C336880}" srcId="{E560D8A2-CFDF-491E-BF9D-55A4C8890889}" destId="{5F0635BC-FFB8-423A-B8C0-D67B6FC6F335}" srcOrd="0" destOrd="0" parTransId="{F7590E6D-4E40-4A3C-ADB0-91ABF84C7DD8}" sibTransId="{366E06CC-73DB-432C-8939-02FDDCFA24F9}"/>
    <dgm:cxn modelId="{54ABCE5E-3A59-40B2-8A8D-AB0ACAAB041C}" type="presOf" srcId="{77F867DA-E8B5-4530-86A3-7CA2EBA2E879}" destId="{F8DB0339-7CBF-4DAE-BB98-B5033E2AB459}" srcOrd="0" destOrd="0" presId="urn:microsoft.com/office/officeart/2005/8/layout/orgChart1"/>
    <dgm:cxn modelId="{3ACD59D3-3776-47D9-9C25-CA208C972258}" srcId="{5F0635BC-FFB8-423A-B8C0-D67B6FC6F335}" destId="{A486BB30-E21D-4FD5-9229-6B1BE4362AF6}" srcOrd="0" destOrd="0" parTransId="{77F867DA-E8B5-4530-86A3-7CA2EBA2E879}" sibTransId="{B973ED51-089E-4FE0-96BB-DCC2757E7C02}"/>
    <dgm:cxn modelId="{32EBA1E3-60EA-4C87-ADC6-0E24DB6AC94F}" type="presOf" srcId="{A486BB30-E21D-4FD5-9229-6B1BE4362AF6}" destId="{9A1E0640-173D-407F-8735-DD48864B4299}" srcOrd="0" destOrd="0" presId="urn:microsoft.com/office/officeart/2005/8/layout/orgChart1"/>
    <dgm:cxn modelId="{5F6B6291-DA1A-4E31-A623-9AD15370E651}" type="presOf" srcId="{5F0635BC-FFB8-423A-B8C0-D67B6FC6F335}" destId="{32430B1F-F451-457D-985B-2262342A6004}" srcOrd="0" destOrd="0" presId="urn:microsoft.com/office/officeart/2005/8/layout/orgChart1"/>
    <dgm:cxn modelId="{BC07C7E3-27CA-476D-AE05-1EA2A3490E10}" type="presOf" srcId="{4E2D9B3D-9009-4986-910E-3F00FE2371F4}" destId="{D13923E6-9941-41C1-9B68-96943BB4BBDD}" srcOrd="0" destOrd="0" presId="urn:microsoft.com/office/officeart/2005/8/layout/orgChart1"/>
    <dgm:cxn modelId="{8FEBB3F3-81C4-4666-8A1E-EF900103535F}" type="presOf" srcId="{7177DF08-FEEB-43BB-AFB1-1DBCC43E167C}" destId="{0B0EF34C-F0EB-4985-BCCB-D33B167790D5}" srcOrd="0" destOrd="0" presId="urn:microsoft.com/office/officeart/2005/8/layout/orgChart1"/>
    <dgm:cxn modelId="{C405EFBE-A0E7-4004-8645-A5C87941CD67}" srcId="{5F0635BC-FFB8-423A-B8C0-D67B6FC6F335}" destId="{50B53DE9-BD0A-449B-AC27-D1903609B0B6}" srcOrd="1" destOrd="0" parTransId="{4E2D9B3D-9009-4986-910E-3F00FE2371F4}" sibTransId="{CEAE9E3B-F715-4C5D-B7F3-260FBDEA2048}"/>
    <dgm:cxn modelId="{70D5A64F-0BCD-439C-99F1-31DA693B5138}" type="presOf" srcId="{7177DF08-FEEB-43BB-AFB1-1DBCC43E167C}" destId="{D094515B-4B70-4401-BF3F-280A1361233E}" srcOrd="1" destOrd="0" presId="urn:microsoft.com/office/officeart/2005/8/layout/orgChart1"/>
    <dgm:cxn modelId="{FDC8FED7-0EB4-494B-9155-377A53C5E65D}" type="presOf" srcId="{E560D8A2-CFDF-491E-BF9D-55A4C8890889}" destId="{1A6FAD68-D305-472B-9C9B-93635B9FCB9B}" srcOrd="0" destOrd="0" presId="urn:microsoft.com/office/officeart/2005/8/layout/orgChart1"/>
    <dgm:cxn modelId="{DDEAE126-FD68-48D8-9DED-E56516B6B1FB}" type="presOf" srcId="{50B53DE9-BD0A-449B-AC27-D1903609B0B6}" destId="{75001BC5-B53E-4B48-B74A-9F8C927D2132}" srcOrd="1" destOrd="0" presId="urn:microsoft.com/office/officeart/2005/8/layout/orgChart1"/>
    <dgm:cxn modelId="{72A34EC8-014C-49DA-BFDD-1903D53522D1}" type="presOf" srcId="{5F0635BC-FFB8-423A-B8C0-D67B6FC6F335}" destId="{C9F45052-C336-433E-A40E-8737153B33E7}" srcOrd="1" destOrd="0" presId="urn:microsoft.com/office/officeart/2005/8/layout/orgChart1"/>
    <dgm:cxn modelId="{2FF7CC5E-1620-42A0-9BAF-82055B5BE702}" type="presParOf" srcId="{1A6FAD68-D305-472B-9C9B-93635B9FCB9B}" destId="{65F14FC6-12D1-4EBA-9341-136A1655FBB1}" srcOrd="0" destOrd="0" presId="urn:microsoft.com/office/officeart/2005/8/layout/orgChart1"/>
    <dgm:cxn modelId="{D955DB6D-F1A2-4D3C-9B18-E561E16ACBF9}" type="presParOf" srcId="{65F14FC6-12D1-4EBA-9341-136A1655FBB1}" destId="{0A01D4DB-340D-4370-8956-AFF3A5565EF0}" srcOrd="0" destOrd="0" presId="urn:microsoft.com/office/officeart/2005/8/layout/orgChart1"/>
    <dgm:cxn modelId="{0E6E2373-CB44-4036-B032-E2832DC43F57}" type="presParOf" srcId="{0A01D4DB-340D-4370-8956-AFF3A5565EF0}" destId="{32430B1F-F451-457D-985B-2262342A6004}" srcOrd="0" destOrd="0" presId="urn:microsoft.com/office/officeart/2005/8/layout/orgChart1"/>
    <dgm:cxn modelId="{132D5481-5177-40EC-8077-878811153542}" type="presParOf" srcId="{0A01D4DB-340D-4370-8956-AFF3A5565EF0}" destId="{C9F45052-C336-433E-A40E-8737153B33E7}" srcOrd="1" destOrd="0" presId="urn:microsoft.com/office/officeart/2005/8/layout/orgChart1"/>
    <dgm:cxn modelId="{541501C8-E379-4C6D-B7C8-51988A2D92CE}" type="presParOf" srcId="{65F14FC6-12D1-4EBA-9341-136A1655FBB1}" destId="{A987D523-7107-4DDA-9B73-D1FE5A71CB1D}" srcOrd="1" destOrd="0" presId="urn:microsoft.com/office/officeart/2005/8/layout/orgChart1"/>
    <dgm:cxn modelId="{04542BE4-2B91-4E9D-829D-D348877EDD88}" type="presParOf" srcId="{A987D523-7107-4DDA-9B73-D1FE5A71CB1D}" destId="{F8DB0339-7CBF-4DAE-BB98-B5033E2AB459}" srcOrd="0" destOrd="0" presId="urn:microsoft.com/office/officeart/2005/8/layout/orgChart1"/>
    <dgm:cxn modelId="{A23798ED-BB1A-4578-AEFD-862F74D531EA}" type="presParOf" srcId="{A987D523-7107-4DDA-9B73-D1FE5A71CB1D}" destId="{43884A3F-3889-4FF5-83E0-48BF3832D02C}" srcOrd="1" destOrd="0" presId="urn:microsoft.com/office/officeart/2005/8/layout/orgChart1"/>
    <dgm:cxn modelId="{EDF4D2A4-7084-4046-A68C-1CAAFF26BFD5}" type="presParOf" srcId="{43884A3F-3889-4FF5-83E0-48BF3832D02C}" destId="{0D043429-D33A-4020-AFC1-0AB505FEAB8D}" srcOrd="0" destOrd="0" presId="urn:microsoft.com/office/officeart/2005/8/layout/orgChart1"/>
    <dgm:cxn modelId="{DCA76978-04D1-41FC-A524-F2926BC0F190}" type="presParOf" srcId="{0D043429-D33A-4020-AFC1-0AB505FEAB8D}" destId="{9A1E0640-173D-407F-8735-DD48864B4299}" srcOrd="0" destOrd="0" presId="urn:microsoft.com/office/officeart/2005/8/layout/orgChart1"/>
    <dgm:cxn modelId="{95A81FA4-D563-418C-821C-F2A2C967B37E}" type="presParOf" srcId="{0D043429-D33A-4020-AFC1-0AB505FEAB8D}" destId="{94E9877B-B536-483B-99CD-373441B24E3A}" srcOrd="1" destOrd="0" presId="urn:microsoft.com/office/officeart/2005/8/layout/orgChart1"/>
    <dgm:cxn modelId="{3C0A284D-81E6-4CB8-B1F1-76C2620B53A6}" type="presParOf" srcId="{43884A3F-3889-4FF5-83E0-48BF3832D02C}" destId="{D83BEF59-79C6-4A3A-AD9F-7258C6813B46}" srcOrd="1" destOrd="0" presId="urn:microsoft.com/office/officeart/2005/8/layout/orgChart1"/>
    <dgm:cxn modelId="{10B98986-3690-47A9-B4FF-7BCD281702E9}" type="presParOf" srcId="{43884A3F-3889-4FF5-83E0-48BF3832D02C}" destId="{DCF150EE-73CB-4FCB-B53E-77A18D326B92}" srcOrd="2" destOrd="0" presId="urn:microsoft.com/office/officeart/2005/8/layout/orgChart1"/>
    <dgm:cxn modelId="{85F2B112-1DBA-498B-93F8-C53D7A5C25EF}" type="presParOf" srcId="{A987D523-7107-4DDA-9B73-D1FE5A71CB1D}" destId="{D13923E6-9941-41C1-9B68-96943BB4BBDD}" srcOrd="2" destOrd="0" presId="urn:microsoft.com/office/officeart/2005/8/layout/orgChart1"/>
    <dgm:cxn modelId="{6EDE4C7A-4255-4C43-86AC-6F2CD204A7D7}" type="presParOf" srcId="{A987D523-7107-4DDA-9B73-D1FE5A71CB1D}" destId="{1845518A-2FAB-4A1E-9B08-6E652737D773}" srcOrd="3" destOrd="0" presId="urn:microsoft.com/office/officeart/2005/8/layout/orgChart1"/>
    <dgm:cxn modelId="{0640141F-7101-42C2-BDE1-75238BFB460B}" type="presParOf" srcId="{1845518A-2FAB-4A1E-9B08-6E652737D773}" destId="{14085EC2-2D80-4A29-BB4E-1D2E30573AA2}" srcOrd="0" destOrd="0" presId="urn:microsoft.com/office/officeart/2005/8/layout/orgChart1"/>
    <dgm:cxn modelId="{B6A6E720-915D-4ED5-AEDD-BD3941AF0D49}" type="presParOf" srcId="{14085EC2-2D80-4A29-BB4E-1D2E30573AA2}" destId="{AD509BD0-9FC6-4E24-94D3-489A597FF02E}" srcOrd="0" destOrd="0" presId="urn:microsoft.com/office/officeart/2005/8/layout/orgChart1"/>
    <dgm:cxn modelId="{991DFB0E-7DE9-4C82-91DD-C195F4E8E223}" type="presParOf" srcId="{14085EC2-2D80-4A29-BB4E-1D2E30573AA2}" destId="{75001BC5-B53E-4B48-B74A-9F8C927D2132}" srcOrd="1" destOrd="0" presId="urn:microsoft.com/office/officeart/2005/8/layout/orgChart1"/>
    <dgm:cxn modelId="{13CAB775-7912-4FEC-BB2A-AE4BDB435C7F}" type="presParOf" srcId="{1845518A-2FAB-4A1E-9B08-6E652737D773}" destId="{F006F4AD-5D83-40F0-926B-54A51498B54A}" srcOrd="1" destOrd="0" presId="urn:microsoft.com/office/officeart/2005/8/layout/orgChart1"/>
    <dgm:cxn modelId="{7CC9DCB2-8185-4ACE-956E-C34D8D5D3BC4}" type="presParOf" srcId="{1845518A-2FAB-4A1E-9B08-6E652737D773}" destId="{272D1F36-4921-4DD2-BACF-4633C1EA8076}" srcOrd="2" destOrd="0" presId="urn:microsoft.com/office/officeart/2005/8/layout/orgChart1"/>
    <dgm:cxn modelId="{87FF4F00-5B00-4A15-BCDA-1A4DA191BE62}" type="presParOf" srcId="{A987D523-7107-4DDA-9B73-D1FE5A71CB1D}" destId="{470517E6-7D49-4A41-9140-B01C690F59F4}" srcOrd="4" destOrd="0" presId="urn:microsoft.com/office/officeart/2005/8/layout/orgChart1"/>
    <dgm:cxn modelId="{E9DCB19A-8AB1-4D7A-8BC3-8C88D083500A}" type="presParOf" srcId="{A987D523-7107-4DDA-9B73-D1FE5A71CB1D}" destId="{F7F31F54-599C-406B-BDDB-353A6026EC55}" srcOrd="5" destOrd="0" presId="urn:microsoft.com/office/officeart/2005/8/layout/orgChart1"/>
    <dgm:cxn modelId="{DB8909EF-F329-4527-A773-3B5CC47C49D4}" type="presParOf" srcId="{F7F31F54-599C-406B-BDDB-353A6026EC55}" destId="{FBFD40D5-9AE1-4C71-A5B5-E8F195370E52}" srcOrd="0" destOrd="0" presId="urn:microsoft.com/office/officeart/2005/8/layout/orgChart1"/>
    <dgm:cxn modelId="{357B7A3F-08D3-477C-B4E5-5FEDA12A695F}" type="presParOf" srcId="{FBFD40D5-9AE1-4C71-A5B5-E8F195370E52}" destId="{0B0EF34C-F0EB-4985-BCCB-D33B167790D5}" srcOrd="0" destOrd="0" presId="urn:microsoft.com/office/officeart/2005/8/layout/orgChart1"/>
    <dgm:cxn modelId="{AD676267-C408-4252-80F7-B036EC839E8F}" type="presParOf" srcId="{FBFD40D5-9AE1-4C71-A5B5-E8F195370E52}" destId="{D094515B-4B70-4401-BF3F-280A1361233E}" srcOrd="1" destOrd="0" presId="urn:microsoft.com/office/officeart/2005/8/layout/orgChart1"/>
    <dgm:cxn modelId="{3D4C7290-8D7A-4F90-9EBB-B22B40418DE8}" type="presParOf" srcId="{F7F31F54-599C-406B-BDDB-353A6026EC55}" destId="{C095D808-84E8-4253-B2AF-C008274A91F6}" srcOrd="1" destOrd="0" presId="urn:microsoft.com/office/officeart/2005/8/layout/orgChart1"/>
    <dgm:cxn modelId="{797ADA8C-7D3F-48D3-8EA5-2E89544DCD35}" type="presParOf" srcId="{F7F31F54-599C-406B-BDDB-353A6026EC55}" destId="{EEEF63E5-89C6-45EC-845B-EACA6D768A04}" srcOrd="2" destOrd="0" presId="urn:microsoft.com/office/officeart/2005/8/layout/orgChart1"/>
    <dgm:cxn modelId="{63BDD8D5-BDAC-4BDD-B1F9-276067231478}" type="presParOf" srcId="{65F14FC6-12D1-4EBA-9341-136A1655FBB1}" destId="{806ECC55-6827-4FC4-9297-656F456A754D}" srcOrd="2" destOrd="0" presId="urn:microsoft.com/office/officeart/2005/8/layout/orgChart1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053DC67-F1BE-4EE5-AF0B-255BC9120FA7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3481B98-5C10-49F3-9B89-04914DA174F3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ru-RU" sz="1600" dirty="0" smtClean="0"/>
            <a:t>Виды нарушений </a:t>
          </a:r>
          <a:endParaRPr lang="ru-RU" sz="1600" dirty="0"/>
        </a:p>
      </dgm:t>
    </dgm:pt>
    <dgm:pt modelId="{104D695A-974B-4D24-97C9-A35E884E7B1D}" type="parTrans" cxnId="{17AB2BA8-08F1-4F7B-9372-02E7A7F2AC7A}">
      <dgm:prSet/>
      <dgm:spPr/>
      <dgm:t>
        <a:bodyPr/>
        <a:lstStyle/>
        <a:p>
          <a:endParaRPr lang="ru-RU"/>
        </a:p>
      </dgm:t>
    </dgm:pt>
    <dgm:pt modelId="{E9A42BDD-9EDD-4D71-8C9F-06760E44DC83}" type="sibTrans" cxnId="{17AB2BA8-08F1-4F7B-9372-02E7A7F2AC7A}">
      <dgm:prSet/>
      <dgm:spPr/>
      <dgm:t>
        <a:bodyPr/>
        <a:lstStyle/>
        <a:p>
          <a:endParaRPr lang="ru-RU"/>
        </a:p>
      </dgm:t>
    </dgm:pt>
    <dgm:pt modelId="{3AADFE91-FD74-4BD5-A4E5-D1D137713F52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ru-RU" sz="1400" dirty="0" smtClean="0"/>
            <a:t>выпуск и оборот алкогольной продукции </a:t>
          </a:r>
          <a:r>
            <a:rPr lang="ru-RU" sz="1400" b="1" u="sng" dirty="0" smtClean="0"/>
            <a:t>без маркировки</a:t>
          </a:r>
          <a:endParaRPr lang="ru-RU" sz="1400" dirty="0"/>
        </a:p>
      </dgm:t>
    </dgm:pt>
    <dgm:pt modelId="{A927B74A-AC8E-4EB8-9BB6-AE78547A9A61}" type="parTrans" cxnId="{B7E8E511-8C6D-4545-9662-BD8873B0F849}">
      <dgm:prSet/>
      <dgm:spPr/>
      <dgm:t>
        <a:bodyPr/>
        <a:lstStyle/>
        <a:p>
          <a:endParaRPr lang="ru-RU"/>
        </a:p>
      </dgm:t>
    </dgm:pt>
    <dgm:pt modelId="{A7E98954-83B4-451F-AF55-4423AF17DFDB}" type="sibTrans" cxnId="{B7E8E511-8C6D-4545-9662-BD8873B0F849}">
      <dgm:prSet/>
      <dgm:spPr/>
      <dgm:t>
        <a:bodyPr/>
        <a:lstStyle/>
        <a:p>
          <a:endParaRPr lang="ru-RU"/>
        </a:p>
      </dgm:t>
    </dgm:pt>
    <dgm:pt modelId="{49881AB3-6077-4E5D-A46F-55BC43931394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ru-RU" sz="1400" dirty="0" smtClean="0"/>
            <a:t>выпуск и оборот алкогольной продукции </a:t>
          </a:r>
          <a:r>
            <a:rPr lang="ru-RU" sz="1400" b="1" u="sng" dirty="0" smtClean="0"/>
            <a:t>с</a:t>
          </a:r>
          <a:r>
            <a:rPr lang="ru-RU" sz="1400" u="sng" dirty="0" smtClean="0"/>
            <a:t> </a:t>
          </a:r>
          <a:r>
            <a:rPr lang="ru-RU" sz="1400" b="1" u="sng" dirty="0" smtClean="0"/>
            <a:t>поддельными марками</a:t>
          </a:r>
          <a:endParaRPr lang="ru-RU" sz="1400" dirty="0"/>
        </a:p>
      </dgm:t>
    </dgm:pt>
    <dgm:pt modelId="{4B6C5B31-371A-48A0-8463-7C562C5B0264}" type="parTrans" cxnId="{454EBEE6-DC59-41F9-AF50-82F8B4F90D6F}">
      <dgm:prSet/>
      <dgm:spPr/>
      <dgm:t>
        <a:bodyPr/>
        <a:lstStyle/>
        <a:p>
          <a:endParaRPr lang="ru-RU"/>
        </a:p>
      </dgm:t>
    </dgm:pt>
    <dgm:pt modelId="{B0C28F37-92FC-4568-8506-51A1CC93E685}" type="sibTrans" cxnId="{454EBEE6-DC59-41F9-AF50-82F8B4F90D6F}">
      <dgm:prSet/>
      <dgm:spPr/>
      <dgm:t>
        <a:bodyPr/>
        <a:lstStyle/>
        <a:p>
          <a:endParaRPr lang="ru-RU"/>
        </a:p>
      </dgm:t>
    </dgm:pt>
    <dgm:pt modelId="{72778D06-714E-4876-86A3-56C89C251008}" type="pres">
      <dgm:prSet presAssocID="{1053DC67-F1BE-4EE5-AF0B-255BC9120FA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989BA8-E4C0-4F02-A515-8199DE2A853B}" type="pres">
      <dgm:prSet presAssocID="{73481B98-5C10-49F3-9B89-04914DA174F3}" presName="root1" presStyleCnt="0"/>
      <dgm:spPr/>
    </dgm:pt>
    <dgm:pt modelId="{7511AB66-5CA7-47CC-AFAB-18256F489A14}" type="pres">
      <dgm:prSet presAssocID="{73481B98-5C10-49F3-9B89-04914DA174F3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6B86510-9B5D-409A-BDFA-1A3DEBA68B97}" type="pres">
      <dgm:prSet presAssocID="{73481B98-5C10-49F3-9B89-04914DA174F3}" presName="level2hierChild" presStyleCnt="0"/>
      <dgm:spPr/>
    </dgm:pt>
    <dgm:pt modelId="{3049EE50-923E-4E30-92EC-93CB44617D05}" type="pres">
      <dgm:prSet presAssocID="{A927B74A-AC8E-4EB8-9BB6-AE78547A9A61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1D73905B-981A-4723-B841-D0E05C0F526B}" type="pres">
      <dgm:prSet presAssocID="{A927B74A-AC8E-4EB8-9BB6-AE78547A9A61}" presName="connTx" presStyleLbl="parChTrans1D2" presStyleIdx="0" presStyleCnt="2"/>
      <dgm:spPr/>
      <dgm:t>
        <a:bodyPr/>
        <a:lstStyle/>
        <a:p>
          <a:endParaRPr lang="ru-RU"/>
        </a:p>
      </dgm:t>
    </dgm:pt>
    <dgm:pt modelId="{67949A66-0F9F-4961-92F2-CC3320E0CC28}" type="pres">
      <dgm:prSet presAssocID="{3AADFE91-FD74-4BD5-A4E5-D1D137713F52}" presName="root2" presStyleCnt="0"/>
      <dgm:spPr/>
    </dgm:pt>
    <dgm:pt modelId="{FE8B1FC9-D493-4C6F-884F-D2B2999B12A6}" type="pres">
      <dgm:prSet presAssocID="{3AADFE91-FD74-4BD5-A4E5-D1D137713F52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C46A91B-A4B4-4F8C-8856-321CE825C803}" type="pres">
      <dgm:prSet presAssocID="{3AADFE91-FD74-4BD5-A4E5-D1D137713F52}" presName="level3hierChild" presStyleCnt="0"/>
      <dgm:spPr/>
    </dgm:pt>
    <dgm:pt modelId="{6199FCA5-FC53-4F14-84FD-7C8915487E2E}" type="pres">
      <dgm:prSet presAssocID="{4B6C5B31-371A-48A0-8463-7C562C5B0264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266650AB-F431-4C4C-9B86-F2BF419B27C9}" type="pres">
      <dgm:prSet presAssocID="{4B6C5B31-371A-48A0-8463-7C562C5B0264}" presName="connTx" presStyleLbl="parChTrans1D2" presStyleIdx="1" presStyleCnt="2"/>
      <dgm:spPr/>
      <dgm:t>
        <a:bodyPr/>
        <a:lstStyle/>
        <a:p>
          <a:endParaRPr lang="ru-RU"/>
        </a:p>
      </dgm:t>
    </dgm:pt>
    <dgm:pt modelId="{603A7E11-DC82-4851-9384-DBD43F5C91C7}" type="pres">
      <dgm:prSet presAssocID="{49881AB3-6077-4E5D-A46F-55BC43931394}" presName="root2" presStyleCnt="0"/>
      <dgm:spPr/>
    </dgm:pt>
    <dgm:pt modelId="{5082CEEE-456B-4729-84B8-1A4FD00EE394}" type="pres">
      <dgm:prSet presAssocID="{49881AB3-6077-4E5D-A46F-55BC43931394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B1F887F-268E-4D85-BAF9-8ACB95009D04}" type="pres">
      <dgm:prSet presAssocID="{49881AB3-6077-4E5D-A46F-55BC43931394}" presName="level3hierChild" presStyleCnt="0"/>
      <dgm:spPr/>
    </dgm:pt>
  </dgm:ptLst>
  <dgm:cxnLst>
    <dgm:cxn modelId="{6025A19D-5F41-4A02-976D-0E9289276090}" type="presOf" srcId="{3AADFE91-FD74-4BD5-A4E5-D1D137713F52}" destId="{FE8B1FC9-D493-4C6F-884F-D2B2999B12A6}" srcOrd="0" destOrd="0" presId="urn:microsoft.com/office/officeart/2005/8/layout/hierarchy2"/>
    <dgm:cxn modelId="{B7E8E511-8C6D-4545-9662-BD8873B0F849}" srcId="{73481B98-5C10-49F3-9B89-04914DA174F3}" destId="{3AADFE91-FD74-4BD5-A4E5-D1D137713F52}" srcOrd="0" destOrd="0" parTransId="{A927B74A-AC8E-4EB8-9BB6-AE78547A9A61}" sibTransId="{A7E98954-83B4-451F-AF55-4423AF17DFDB}"/>
    <dgm:cxn modelId="{454EBEE6-DC59-41F9-AF50-82F8B4F90D6F}" srcId="{73481B98-5C10-49F3-9B89-04914DA174F3}" destId="{49881AB3-6077-4E5D-A46F-55BC43931394}" srcOrd="1" destOrd="0" parTransId="{4B6C5B31-371A-48A0-8463-7C562C5B0264}" sibTransId="{B0C28F37-92FC-4568-8506-51A1CC93E685}"/>
    <dgm:cxn modelId="{D10383F8-3579-4FA6-ACEC-845FC719FFE4}" type="presOf" srcId="{A927B74A-AC8E-4EB8-9BB6-AE78547A9A61}" destId="{3049EE50-923E-4E30-92EC-93CB44617D05}" srcOrd="0" destOrd="0" presId="urn:microsoft.com/office/officeart/2005/8/layout/hierarchy2"/>
    <dgm:cxn modelId="{06116C3E-38A7-42F9-9B2B-7238242449AA}" type="presOf" srcId="{4B6C5B31-371A-48A0-8463-7C562C5B0264}" destId="{266650AB-F431-4C4C-9B86-F2BF419B27C9}" srcOrd="1" destOrd="0" presId="urn:microsoft.com/office/officeart/2005/8/layout/hierarchy2"/>
    <dgm:cxn modelId="{3CCE8B1F-11A4-41FF-9AAF-2B5CB7AC37AB}" type="presOf" srcId="{1053DC67-F1BE-4EE5-AF0B-255BC9120FA7}" destId="{72778D06-714E-4876-86A3-56C89C251008}" srcOrd="0" destOrd="0" presId="urn:microsoft.com/office/officeart/2005/8/layout/hierarchy2"/>
    <dgm:cxn modelId="{A09F8F01-595C-4247-9866-4E69ACF89356}" type="presOf" srcId="{73481B98-5C10-49F3-9B89-04914DA174F3}" destId="{7511AB66-5CA7-47CC-AFAB-18256F489A14}" srcOrd="0" destOrd="0" presId="urn:microsoft.com/office/officeart/2005/8/layout/hierarchy2"/>
    <dgm:cxn modelId="{B519723C-64E3-4E68-856D-FF70B6E4ABBC}" type="presOf" srcId="{A927B74A-AC8E-4EB8-9BB6-AE78547A9A61}" destId="{1D73905B-981A-4723-B841-D0E05C0F526B}" srcOrd="1" destOrd="0" presId="urn:microsoft.com/office/officeart/2005/8/layout/hierarchy2"/>
    <dgm:cxn modelId="{17AB2BA8-08F1-4F7B-9372-02E7A7F2AC7A}" srcId="{1053DC67-F1BE-4EE5-AF0B-255BC9120FA7}" destId="{73481B98-5C10-49F3-9B89-04914DA174F3}" srcOrd="0" destOrd="0" parTransId="{104D695A-974B-4D24-97C9-A35E884E7B1D}" sibTransId="{E9A42BDD-9EDD-4D71-8C9F-06760E44DC83}"/>
    <dgm:cxn modelId="{B1BC4763-D3D2-4992-80F1-0352A7C265CE}" type="presOf" srcId="{49881AB3-6077-4E5D-A46F-55BC43931394}" destId="{5082CEEE-456B-4729-84B8-1A4FD00EE394}" srcOrd="0" destOrd="0" presId="urn:microsoft.com/office/officeart/2005/8/layout/hierarchy2"/>
    <dgm:cxn modelId="{D371BB0F-8F3D-4C50-8E12-47C8B3E05CDF}" type="presOf" srcId="{4B6C5B31-371A-48A0-8463-7C562C5B0264}" destId="{6199FCA5-FC53-4F14-84FD-7C8915487E2E}" srcOrd="0" destOrd="0" presId="urn:microsoft.com/office/officeart/2005/8/layout/hierarchy2"/>
    <dgm:cxn modelId="{A205E291-3376-45C1-A139-62129B32DB20}" type="presParOf" srcId="{72778D06-714E-4876-86A3-56C89C251008}" destId="{69989BA8-E4C0-4F02-A515-8199DE2A853B}" srcOrd="0" destOrd="0" presId="urn:microsoft.com/office/officeart/2005/8/layout/hierarchy2"/>
    <dgm:cxn modelId="{012CD3EC-35EB-46F4-A250-EB6D4281276A}" type="presParOf" srcId="{69989BA8-E4C0-4F02-A515-8199DE2A853B}" destId="{7511AB66-5CA7-47CC-AFAB-18256F489A14}" srcOrd="0" destOrd="0" presId="urn:microsoft.com/office/officeart/2005/8/layout/hierarchy2"/>
    <dgm:cxn modelId="{6110767B-BA05-487B-B865-963693436CA1}" type="presParOf" srcId="{69989BA8-E4C0-4F02-A515-8199DE2A853B}" destId="{26B86510-9B5D-409A-BDFA-1A3DEBA68B97}" srcOrd="1" destOrd="0" presId="urn:microsoft.com/office/officeart/2005/8/layout/hierarchy2"/>
    <dgm:cxn modelId="{4E4D140D-6806-40E6-9B8A-09C72FC51556}" type="presParOf" srcId="{26B86510-9B5D-409A-BDFA-1A3DEBA68B97}" destId="{3049EE50-923E-4E30-92EC-93CB44617D05}" srcOrd="0" destOrd="0" presId="urn:microsoft.com/office/officeart/2005/8/layout/hierarchy2"/>
    <dgm:cxn modelId="{E742F217-D651-4507-8D31-806080D6BE84}" type="presParOf" srcId="{3049EE50-923E-4E30-92EC-93CB44617D05}" destId="{1D73905B-981A-4723-B841-D0E05C0F526B}" srcOrd="0" destOrd="0" presId="urn:microsoft.com/office/officeart/2005/8/layout/hierarchy2"/>
    <dgm:cxn modelId="{DDFEFD89-948F-4204-AF65-73476B4809B5}" type="presParOf" srcId="{26B86510-9B5D-409A-BDFA-1A3DEBA68B97}" destId="{67949A66-0F9F-4961-92F2-CC3320E0CC28}" srcOrd="1" destOrd="0" presId="urn:microsoft.com/office/officeart/2005/8/layout/hierarchy2"/>
    <dgm:cxn modelId="{FDCA8BCF-F90B-424A-B7D0-AB9A991B726A}" type="presParOf" srcId="{67949A66-0F9F-4961-92F2-CC3320E0CC28}" destId="{FE8B1FC9-D493-4C6F-884F-D2B2999B12A6}" srcOrd="0" destOrd="0" presId="urn:microsoft.com/office/officeart/2005/8/layout/hierarchy2"/>
    <dgm:cxn modelId="{36DDF351-5C7C-4895-81E2-656897C98D25}" type="presParOf" srcId="{67949A66-0F9F-4961-92F2-CC3320E0CC28}" destId="{EC46A91B-A4B4-4F8C-8856-321CE825C803}" srcOrd="1" destOrd="0" presId="urn:microsoft.com/office/officeart/2005/8/layout/hierarchy2"/>
    <dgm:cxn modelId="{04768CEB-63B7-4776-8BFF-FDCCD6611626}" type="presParOf" srcId="{26B86510-9B5D-409A-BDFA-1A3DEBA68B97}" destId="{6199FCA5-FC53-4F14-84FD-7C8915487E2E}" srcOrd="2" destOrd="0" presId="urn:microsoft.com/office/officeart/2005/8/layout/hierarchy2"/>
    <dgm:cxn modelId="{7C76F313-68A5-4275-9B29-414E18AB1C76}" type="presParOf" srcId="{6199FCA5-FC53-4F14-84FD-7C8915487E2E}" destId="{266650AB-F431-4C4C-9B86-F2BF419B27C9}" srcOrd="0" destOrd="0" presId="urn:microsoft.com/office/officeart/2005/8/layout/hierarchy2"/>
    <dgm:cxn modelId="{FFEAE4B3-366D-4F14-BB4B-A62059479E59}" type="presParOf" srcId="{26B86510-9B5D-409A-BDFA-1A3DEBA68B97}" destId="{603A7E11-DC82-4851-9384-DBD43F5C91C7}" srcOrd="3" destOrd="0" presId="urn:microsoft.com/office/officeart/2005/8/layout/hierarchy2"/>
    <dgm:cxn modelId="{8C92093E-867A-4D1D-8ED0-34440E1DB33A}" type="presParOf" srcId="{603A7E11-DC82-4851-9384-DBD43F5C91C7}" destId="{5082CEEE-456B-4729-84B8-1A4FD00EE394}" srcOrd="0" destOrd="0" presId="urn:microsoft.com/office/officeart/2005/8/layout/hierarchy2"/>
    <dgm:cxn modelId="{07DFEAE2-5C99-462F-AC4A-D74AB33DB0C3}" type="presParOf" srcId="{603A7E11-DC82-4851-9384-DBD43F5C91C7}" destId="{0B1F887F-268E-4D85-BAF9-8ACB95009D04}" srcOrd="1" destOrd="0" presId="urn:microsoft.com/office/officeart/2005/8/layout/hierarchy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638A391-8540-46A2-BD53-20EC7AD71092}" type="datetimeFigureOut">
              <a:rPr lang="ru-RU"/>
              <a:pPr>
                <a:defRPr/>
              </a:pPr>
              <a:t>27.08.2018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62025" y="744538"/>
            <a:ext cx="48736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7285A54-C1AB-4AB3-B955-48CCED530F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243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0963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683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403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151" algn="l" defTabSz="9140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176" algn="l" defTabSz="9140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209" algn="l" defTabSz="9140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236" algn="l" defTabSz="9140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2ECFAB-39B9-4D6A-8B2A-FFD0BE24B3C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1758" y="2315364"/>
            <a:ext cx="8293259" cy="159763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63516" y="4223544"/>
            <a:ext cx="6829743" cy="190473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EBB84-D5C4-4369-B920-0FCF67E4FF80}" type="datetime1">
              <a:rPr lang="ru-RU"/>
              <a:pPr>
                <a:defRPr/>
              </a:pPr>
              <a:t>27.08.2018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DDD89-B26C-4157-8D2E-A8A41ED6B3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5C86F-C379-4E8B-BA12-F93CDD2B3548}" type="datetime1">
              <a:rPr lang="ru-RU"/>
              <a:pPr>
                <a:defRPr/>
              </a:pPr>
              <a:t>27.08.2018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89375-40CC-43DF-ACF1-4B98933C5F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73662" y="298482"/>
            <a:ext cx="2195274" cy="635947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87839" y="298482"/>
            <a:ext cx="6423210" cy="635947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2C5E8-FF4A-4365-9065-EBDB1D544CB5}" type="datetime1">
              <a:rPr lang="ru-RU"/>
              <a:pPr>
                <a:defRPr/>
              </a:pPr>
              <a:t>27.08.2018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07E9C-70F1-460C-B141-EF46F4DAC6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1758" y="2315362"/>
            <a:ext cx="8293259" cy="159763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63516" y="4223544"/>
            <a:ext cx="6829743" cy="190473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15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83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74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66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57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49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40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32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5ADB3D68-1F50-455F-9E10-8136D0EB2D30}" type="datetime1">
              <a:rPr lang="ru-RU"/>
              <a:pPr>
                <a:defRPr/>
              </a:pPr>
              <a:t>27.08.2018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20E7C3F8-EB96-49DF-A42C-DD30593322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33AFD1C-8705-41DD-AB5A-53B3CA52ACF4}" type="datetime1">
              <a:rPr lang="ru-RU"/>
              <a:pPr>
                <a:defRPr/>
              </a:pPr>
              <a:t>27.08.2018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F87A1927-543D-49A5-8BD9-DCF8D74A70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0720" y="4789447"/>
            <a:ext cx="8293259" cy="1480311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70720" y="3159032"/>
            <a:ext cx="8293259" cy="16304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153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8307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746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661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576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4921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407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322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14F3D47-753D-429C-AE74-2BF807B41179}" type="datetime1">
              <a:rPr lang="ru-RU"/>
              <a:pPr>
                <a:defRPr/>
              </a:pPr>
              <a:t>27.08.2018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D49D8DE-20B0-4235-8BEF-30903301F9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87839" y="1739108"/>
            <a:ext cx="4309242" cy="4918842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9694" y="1739108"/>
            <a:ext cx="4309242" cy="4918842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824CC9B9-E1D4-4117-AD05-448A04A9AE9F}" type="datetime1">
              <a:rPr lang="ru-RU"/>
              <a:pPr>
                <a:defRPr/>
              </a:pPr>
              <a:t>27.08.2018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FB86F794-3CB9-4B7F-BD8F-4A22E2D446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7842" y="1668369"/>
            <a:ext cx="4310937" cy="69529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1537" indent="0">
              <a:buNone/>
              <a:defRPr sz="2200" b="1"/>
            </a:lvl2pPr>
            <a:lvl3pPr marL="983072" indent="0">
              <a:buNone/>
              <a:defRPr sz="1900" b="1"/>
            </a:lvl3pPr>
            <a:lvl4pPr marL="1474607" indent="0">
              <a:buNone/>
              <a:defRPr sz="1700" b="1"/>
            </a:lvl4pPr>
            <a:lvl5pPr marL="1966143" indent="0">
              <a:buNone/>
              <a:defRPr sz="1700" b="1"/>
            </a:lvl5pPr>
            <a:lvl6pPr marL="2457677" indent="0">
              <a:buNone/>
              <a:defRPr sz="1700" b="1"/>
            </a:lvl6pPr>
            <a:lvl7pPr marL="2949214" indent="0">
              <a:buNone/>
              <a:defRPr sz="1700" b="1"/>
            </a:lvl7pPr>
            <a:lvl8pPr marL="3440749" indent="0">
              <a:buNone/>
              <a:defRPr sz="1700" b="1"/>
            </a:lvl8pPr>
            <a:lvl9pPr marL="3932285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842" y="2363666"/>
            <a:ext cx="4310937" cy="429428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56310" y="1668369"/>
            <a:ext cx="4312630" cy="69529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1537" indent="0">
              <a:buNone/>
              <a:defRPr sz="2200" b="1"/>
            </a:lvl2pPr>
            <a:lvl3pPr marL="983072" indent="0">
              <a:buNone/>
              <a:defRPr sz="1900" b="1"/>
            </a:lvl3pPr>
            <a:lvl4pPr marL="1474607" indent="0">
              <a:buNone/>
              <a:defRPr sz="1700" b="1"/>
            </a:lvl4pPr>
            <a:lvl5pPr marL="1966143" indent="0">
              <a:buNone/>
              <a:defRPr sz="1700" b="1"/>
            </a:lvl5pPr>
            <a:lvl6pPr marL="2457677" indent="0">
              <a:buNone/>
              <a:defRPr sz="1700" b="1"/>
            </a:lvl6pPr>
            <a:lvl7pPr marL="2949214" indent="0">
              <a:buNone/>
              <a:defRPr sz="1700" b="1"/>
            </a:lvl7pPr>
            <a:lvl8pPr marL="3440749" indent="0">
              <a:buNone/>
              <a:defRPr sz="1700" b="1"/>
            </a:lvl8pPr>
            <a:lvl9pPr marL="3932285" indent="0">
              <a:buNone/>
              <a:defRPr sz="17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956310" y="2363666"/>
            <a:ext cx="4312630" cy="429428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835A49E3-BB17-4E3A-98A9-38F7D3AFDCF4}" type="datetime1">
              <a:rPr lang="ru-RU"/>
              <a:pPr>
                <a:defRPr/>
              </a:pPr>
              <a:t>27.08.2018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B3B80A4A-02C6-45FE-BA23-B5ABC521DC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540725C0-5C12-4D76-95F7-9BC32542DAE9}" type="datetime1">
              <a:rPr lang="ru-RU"/>
              <a:pPr>
                <a:defRPr/>
              </a:pPr>
              <a:t>27.08.2018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24D60D7-A80C-4390-8241-A5B7CEB30F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C8B07E6C-AA9C-42D5-A17B-81827489A4D9}" type="datetime1">
              <a:rPr lang="ru-RU"/>
              <a:pPr>
                <a:defRPr/>
              </a:pPr>
              <a:t>27.08.2018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3091BE34-BAC4-43F7-932C-3C45B20B55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839" y="296753"/>
            <a:ext cx="3209912" cy="1262922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4628" y="296755"/>
            <a:ext cx="5454308" cy="6361196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7839" y="1559675"/>
            <a:ext cx="3209912" cy="5098274"/>
          </a:xfrm>
        </p:spPr>
        <p:txBody>
          <a:bodyPr/>
          <a:lstStyle>
            <a:lvl1pPr marL="0" indent="0">
              <a:buNone/>
              <a:defRPr sz="1500"/>
            </a:lvl1pPr>
            <a:lvl2pPr marL="491537" indent="0">
              <a:buNone/>
              <a:defRPr sz="1300"/>
            </a:lvl2pPr>
            <a:lvl3pPr marL="983072" indent="0">
              <a:buNone/>
              <a:defRPr sz="1100"/>
            </a:lvl3pPr>
            <a:lvl4pPr marL="1474607" indent="0">
              <a:buNone/>
              <a:defRPr sz="1000"/>
            </a:lvl4pPr>
            <a:lvl5pPr marL="1966143" indent="0">
              <a:buNone/>
              <a:defRPr sz="1000"/>
            </a:lvl5pPr>
            <a:lvl6pPr marL="2457677" indent="0">
              <a:buNone/>
              <a:defRPr sz="1000"/>
            </a:lvl6pPr>
            <a:lvl7pPr marL="2949214" indent="0">
              <a:buNone/>
              <a:defRPr sz="1000"/>
            </a:lvl7pPr>
            <a:lvl8pPr marL="3440749" indent="0">
              <a:buNone/>
              <a:defRPr sz="1000"/>
            </a:lvl8pPr>
            <a:lvl9pPr marL="3932285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85B73784-A637-4022-86EB-B376A07C3909}" type="datetime1">
              <a:rPr lang="ru-RU"/>
              <a:pPr>
                <a:defRPr/>
              </a:pPr>
              <a:t>27.08.2018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3F71FBBE-5A1D-459C-A542-BA9561435B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2A958-5B8E-46E1-AEE4-B73E8215A66D}" type="datetime1">
              <a:rPr lang="ru-RU"/>
              <a:pPr>
                <a:defRPr/>
              </a:pPr>
              <a:t>27.08.2018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E93D3-ECC6-4405-B380-FB83987154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2396" y="5217319"/>
            <a:ext cx="5854065" cy="61593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12396" y="665967"/>
            <a:ext cx="5854065" cy="4471988"/>
          </a:xfrm>
        </p:spPr>
        <p:txBody>
          <a:bodyPr rtlCol="0">
            <a:normAutofit/>
          </a:bodyPr>
          <a:lstStyle>
            <a:lvl1pPr marL="0" indent="0">
              <a:buNone/>
              <a:defRPr sz="3400"/>
            </a:lvl1pPr>
            <a:lvl2pPr marL="491537" indent="0">
              <a:buNone/>
              <a:defRPr sz="3000"/>
            </a:lvl2pPr>
            <a:lvl3pPr marL="983072" indent="0">
              <a:buNone/>
              <a:defRPr sz="2600"/>
            </a:lvl3pPr>
            <a:lvl4pPr marL="1474607" indent="0">
              <a:buNone/>
              <a:defRPr sz="2200"/>
            </a:lvl4pPr>
            <a:lvl5pPr marL="1966143" indent="0">
              <a:buNone/>
              <a:defRPr sz="2200"/>
            </a:lvl5pPr>
            <a:lvl6pPr marL="2457677" indent="0">
              <a:buNone/>
              <a:defRPr sz="2200"/>
            </a:lvl6pPr>
            <a:lvl7pPr marL="2949214" indent="0">
              <a:buNone/>
              <a:defRPr sz="2200"/>
            </a:lvl7pPr>
            <a:lvl8pPr marL="3440749" indent="0">
              <a:buNone/>
              <a:defRPr sz="2200"/>
            </a:lvl8pPr>
            <a:lvl9pPr marL="3932285" indent="0">
              <a:buNone/>
              <a:defRPr sz="22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12396" y="5833254"/>
            <a:ext cx="5854065" cy="874729"/>
          </a:xfrm>
        </p:spPr>
        <p:txBody>
          <a:bodyPr/>
          <a:lstStyle>
            <a:lvl1pPr marL="0" indent="0">
              <a:buNone/>
              <a:defRPr sz="1500"/>
            </a:lvl1pPr>
            <a:lvl2pPr marL="491537" indent="0">
              <a:buNone/>
              <a:defRPr sz="1300"/>
            </a:lvl2pPr>
            <a:lvl3pPr marL="983072" indent="0">
              <a:buNone/>
              <a:defRPr sz="1100"/>
            </a:lvl3pPr>
            <a:lvl4pPr marL="1474607" indent="0">
              <a:buNone/>
              <a:defRPr sz="1000"/>
            </a:lvl4pPr>
            <a:lvl5pPr marL="1966143" indent="0">
              <a:buNone/>
              <a:defRPr sz="1000"/>
            </a:lvl5pPr>
            <a:lvl6pPr marL="2457677" indent="0">
              <a:buNone/>
              <a:defRPr sz="1000"/>
            </a:lvl6pPr>
            <a:lvl7pPr marL="2949214" indent="0">
              <a:buNone/>
              <a:defRPr sz="1000"/>
            </a:lvl7pPr>
            <a:lvl8pPr marL="3440749" indent="0">
              <a:buNone/>
              <a:defRPr sz="1000"/>
            </a:lvl8pPr>
            <a:lvl9pPr marL="3932285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89295DC-19FB-4C3C-96EA-BDA299FE2A65}" type="datetime1">
              <a:rPr lang="ru-RU"/>
              <a:pPr>
                <a:defRPr/>
              </a:pPr>
              <a:t>27.08.2018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A3CA9D18-BBFE-441E-9DD5-AF19E5E90C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99DF00C-E435-46C4-820C-2F606EABD0DF}" type="datetime1">
              <a:rPr lang="ru-RU"/>
              <a:pPr>
                <a:defRPr/>
              </a:pPr>
              <a:t>27.08.2018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B365B7AE-AA41-43A5-B807-4EBDF5492C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73662" y="298482"/>
            <a:ext cx="2195274" cy="635947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87839" y="298482"/>
            <a:ext cx="6423210" cy="635947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E3DB4095-073C-49AF-9A1D-4092E5AA9F56}" type="datetime1">
              <a:rPr lang="ru-RU"/>
              <a:pPr>
                <a:defRPr/>
              </a:pPr>
              <a:t>27.08.2018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2F0C36FA-B66A-4761-BDB5-412109FF01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0720" y="4789450"/>
            <a:ext cx="8293259" cy="148031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70720" y="3159032"/>
            <a:ext cx="8293259" cy="163041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3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1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1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2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2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23815-0FD6-47FB-9ED8-A5CFEE02A352}" type="datetime1">
              <a:rPr lang="ru-RU"/>
              <a:pPr>
                <a:defRPr/>
              </a:pPr>
              <a:t>27.08.2018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DECFA-DEFA-4F6A-A044-E29FEDD9EF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87839" y="1739108"/>
            <a:ext cx="4309242" cy="491884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9694" y="1739108"/>
            <a:ext cx="4309242" cy="491884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2E059-0C83-4233-ABF6-8BDBE0E3F2E6}" type="datetime1">
              <a:rPr lang="ru-RU"/>
              <a:pPr>
                <a:defRPr/>
              </a:pPr>
              <a:t>27.08.2018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9F20A-7BD4-43BB-8E36-5E8DC840EB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7844" y="1668369"/>
            <a:ext cx="4310937" cy="6952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0" indent="0">
              <a:buNone/>
              <a:defRPr sz="2000" b="1"/>
            </a:lvl2pPr>
            <a:lvl3pPr marL="914060" indent="0">
              <a:buNone/>
              <a:defRPr sz="1800" b="1"/>
            </a:lvl3pPr>
            <a:lvl4pPr marL="1371091" indent="0">
              <a:buNone/>
              <a:defRPr sz="1600" b="1"/>
            </a:lvl4pPr>
            <a:lvl5pPr marL="1828120" indent="0">
              <a:buNone/>
              <a:defRPr sz="1600" b="1"/>
            </a:lvl5pPr>
            <a:lvl6pPr marL="2285151" indent="0">
              <a:buNone/>
              <a:defRPr sz="1600" b="1"/>
            </a:lvl6pPr>
            <a:lvl7pPr marL="2742176" indent="0">
              <a:buNone/>
              <a:defRPr sz="1600" b="1"/>
            </a:lvl7pPr>
            <a:lvl8pPr marL="3199209" indent="0">
              <a:buNone/>
              <a:defRPr sz="1600" b="1"/>
            </a:lvl8pPr>
            <a:lvl9pPr marL="365623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7844" y="2363666"/>
            <a:ext cx="4310937" cy="42942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56311" y="1668369"/>
            <a:ext cx="4312630" cy="6952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0" indent="0">
              <a:buNone/>
              <a:defRPr sz="2000" b="1"/>
            </a:lvl2pPr>
            <a:lvl3pPr marL="914060" indent="0">
              <a:buNone/>
              <a:defRPr sz="1800" b="1"/>
            </a:lvl3pPr>
            <a:lvl4pPr marL="1371091" indent="0">
              <a:buNone/>
              <a:defRPr sz="1600" b="1"/>
            </a:lvl4pPr>
            <a:lvl5pPr marL="1828120" indent="0">
              <a:buNone/>
              <a:defRPr sz="1600" b="1"/>
            </a:lvl5pPr>
            <a:lvl6pPr marL="2285151" indent="0">
              <a:buNone/>
              <a:defRPr sz="1600" b="1"/>
            </a:lvl6pPr>
            <a:lvl7pPr marL="2742176" indent="0">
              <a:buNone/>
              <a:defRPr sz="1600" b="1"/>
            </a:lvl7pPr>
            <a:lvl8pPr marL="3199209" indent="0">
              <a:buNone/>
              <a:defRPr sz="1600" b="1"/>
            </a:lvl8pPr>
            <a:lvl9pPr marL="365623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956311" y="2363666"/>
            <a:ext cx="4312630" cy="42942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9FB6C-22DF-4EB2-B6C1-9E6AA611B8DE}" type="datetime1">
              <a:rPr lang="ru-RU"/>
              <a:pPr>
                <a:defRPr/>
              </a:pPr>
              <a:t>27.08.2018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AFD95-58E8-4D4E-B7D8-6C7DBDBBFA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C13BE-696C-476F-88D7-C500E8570A82}" type="datetime1">
              <a:rPr lang="ru-RU"/>
              <a:pPr>
                <a:defRPr/>
              </a:pPr>
              <a:t>27.08.2018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E3328-94BE-4028-B20B-320B8C3CCF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FC1F9-689D-4C87-A933-4CD93AD36851}" type="datetime1">
              <a:rPr lang="ru-RU"/>
              <a:pPr>
                <a:defRPr/>
              </a:pPr>
              <a:t>27.08.2018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F8A3D-66E1-4563-9856-52E8ACA090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839" y="296753"/>
            <a:ext cx="3209912" cy="12629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4628" y="296755"/>
            <a:ext cx="5454308" cy="636119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7839" y="1559676"/>
            <a:ext cx="3209912" cy="5098274"/>
          </a:xfrm>
        </p:spPr>
        <p:txBody>
          <a:bodyPr/>
          <a:lstStyle>
            <a:lvl1pPr marL="0" indent="0">
              <a:buNone/>
              <a:defRPr sz="1400"/>
            </a:lvl1pPr>
            <a:lvl2pPr marL="457030" indent="0">
              <a:buNone/>
              <a:defRPr sz="1200"/>
            </a:lvl2pPr>
            <a:lvl3pPr marL="914060" indent="0">
              <a:buNone/>
              <a:defRPr sz="1000"/>
            </a:lvl3pPr>
            <a:lvl4pPr marL="1371091" indent="0">
              <a:buNone/>
              <a:defRPr sz="900"/>
            </a:lvl4pPr>
            <a:lvl5pPr marL="1828120" indent="0">
              <a:buNone/>
              <a:defRPr sz="900"/>
            </a:lvl5pPr>
            <a:lvl6pPr marL="2285151" indent="0">
              <a:buNone/>
              <a:defRPr sz="900"/>
            </a:lvl6pPr>
            <a:lvl7pPr marL="2742176" indent="0">
              <a:buNone/>
              <a:defRPr sz="900"/>
            </a:lvl7pPr>
            <a:lvl8pPr marL="3199209" indent="0">
              <a:buNone/>
              <a:defRPr sz="900"/>
            </a:lvl8pPr>
            <a:lvl9pPr marL="365623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9C742-E9E2-419E-8870-1E7034523C25}" type="datetime1">
              <a:rPr lang="ru-RU"/>
              <a:pPr>
                <a:defRPr/>
              </a:pPr>
              <a:t>27.08.2018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666A9-68C3-4764-A0F2-F16A3F9B41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2397" y="5217319"/>
            <a:ext cx="5854065" cy="61593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12397" y="665967"/>
            <a:ext cx="5854065" cy="447198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30" indent="0">
              <a:buNone/>
              <a:defRPr sz="2800"/>
            </a:lvl2pPr>
            <a:lvl3pPr marL="914060" indent="0">
              <a:buNone/>
              <a:defRPr sz="2400"/>
            </a:lvl3pPr>
            <a:lvl4pPr marL="1371091" indent="0">
              <a:buNone/>
              <a:defRPr sz="2000"/>
            </a:lvl4pPr>
            <a:lvl5pPr marL="1828120" indent="0">
              <a:buNone/>
              <a:defRPr sz="2000"/>
            </a:lvl5pPr>
            <a:lvl6pPr marL="2285151" indent="0">
              <a:buNone/>
              <a:defRPr sz="2000"/>
            </a:lvl6pPr>
            <a:lvl7pPr marL="2742176" indent="0">
              <a:buNone/>
              <a:defRPr sz="2000"/>
            </a:lvl7pPr>
            <a:lvl8pPr marL="3199209" indent="0">
              <a:buNone/>
              <a:defRPr sz="2000"/>
            </a:lvl8pPr>
            <a:lvl9pPr marL="3656236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12397" y="5833254"/>
            <a:ext cx="5854065" cy="874729"/>
          </a:xfrm>
        </p:spPr>
        <p:txBody>
          <a:bodyPr/>
          <a:lstStyle>
            <a:lvl1pPr marL="0" indent="0">
              <a:buNone/>
              <a:defRPr sz="1400"/>
            </a:lvl1pPr>
            <a:lvl2pPr marL="457030" indent="0">
              <a:buNone/>
              <a:defRPr sz="1200"/>
            </a:lvl2pPr>
            <a:lvl3pPr marL="914060" indent="0">
              <a:buNone/>
              <a:defRPr sz="1000"/>
            </a:lvl3pPr>
            <a:lvl4pPr marL="1371091" indent="0">
              <a:buNone/>
              <a:defRPr sz="900"/>
            </a:lvl4pPr>
            <a:lvl5pPr marL="1828120" indent="0">
              <a:buNone/>
              <a:defRPr sz="900"/>
            </a:lvl5pPr>
            <a:lvl6pPr marL="2285151" indent="0">
              <a:buNone/>
              <a:defRPr sz="900"/>
            </a:lvl6pPr>
            <a:lvl7pPr marL="2742176" indent="0">
              <a:buNone/>
              <a:defRPr sz="900"/>
            </a:lvl7pPr>
            <a:lvl8pPr marL="3199209" indent="0">
              <a:buNone/>
              <a:defRPr sz="900"/>
            </a:lvl8pPr>
            <a:lvl9pPr marL="365623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562AF-7330-41FC-A0AE-6BF5A1230CAB}" type="datetime1">
              <a:rPr lang="ru-RU"/>
              <a:pPr>
                <a:defRPr/>
              </a:pPr>
              <a:t>27.08.2018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F0319-0AD7-428E-93B7-8C18B6B16F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 bwMode="auto">
          <a:xfrm>
            <a:off x="487363" y="298450"/>
            <a:ext cx="8782050" cy="124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6" tIns="45702" rIns="91406" bIns="4570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5123" name="Текст 2"/>
          <p:cNvSpPr>
            <a:spLocks noGrp="1"/>
          </p:cNvSpPr>
          <p:nvPr>
            <p:ph type="body" idx="1"/>
          </p:nvPr>
        </p:nvSpPr>
        <p:spPr bwMode="auto">
          <a:xfrm>
            <a:off x="487363" y="1739900"/>
            <a:ext cx="8782050" cy="491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6" tIns="45702" rIns="91406" bIns="457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87363" y="6908800"/>
            <a:ext cx="2276475" cy="396875"/>
          </a:xfrm>
          <a:prstGeom prst="rect">
            <a:avLst/>
          </a:prstGeom>
        </p:spPr>
        <p:txBody>
          <a:bodyPr vert="horz" lIns="91406" tIns="45702" rIns="91406" bIns="45702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81F290A-6E88-4EE4-9F6B-F43DAD4A131A}" type="datetime1">
              <a:rPr lang="ru-RU"/>
              <a:pPr>
                <a:defRPr/>
              </a:pPr>
              <a:t>27.08.2018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33750" y="6908800"/>
            <a:ext cx="3089275" cy="396875"/>
          </a:xfrm>
          <a:prstGeom prst="rect">
            <a:avLst/>
          </a:prstGeom>
        </p:spPr>
        <p:txBody>
          <a:bodyPr vert="horz" lIns="91406" tIns="45702" rIns="91406" bIns="45702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92938" y="6908800"/>
            <a:ext cx="2276475" cy="396875"/>
          </a:xfrm>
          <a:prstGeom prst="rect">
            <a:avLst/>
          </a:prstGeom>
        </p:spPr>
        <p:txBody>
          <a:bodyPr vert="horz" lIns="91406" tIns="45702" rIns="91406" bIns="45702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D55BAEE-E722-41C4-BD6B-3C62AEC93D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9" r:id="rId1"/>
    <p:sldLayoutId id="2147484080" r:id="rId2"/>
    <p:sldLayoutId id="2147484081" r:id="rId3"/>
    <p:sldLayoutId id="2147484082" r:id="rId4"/>
    <p:sldLayoutId id="2147484083" r:id="rId5"/>
    <p:sldLayoutId id="2147484084" r:id="rId6"/>
    <p:sldLayoutId id="2147484085" r:id="rId7"/>
    <p:sldLayoutId id="2147484086" r:id="rId8"/>
    <p:sldLayoutId id="2147484087" r:id="rId9"/>
    <p:sldLayoutId id="2147484088" r:id="rId10"/>
    <p:sldLayoutId id="214748408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03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06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09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12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38138" indent="-33813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8188" indent="-2809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8238" indent="-22383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5438" indent="-22383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2638" indent="-22383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664" indent="-228514" algn="l" defTabSz="9140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694" indent="-228514" algn="l" defTabSz="9140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24" indent="-228514" algn="l" defTabSz="9140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55" indent="-228514" algn="l" defTabSz="9140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0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0" algn="l" defTabSz="9140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0" algn="l" defTabSz="9140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91" algn="l" defTabSz="9140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20" algn="l" defTabSz="9140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51" algn="l" defTabSz="9140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76" algn="l" defTabSz="9140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09" algn="l" defTabSz="9140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36" algn="l" defTabSz="9140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 bwMode="auto">
          <a:xfrm>
            <a:off x="487363" y="298450"/>
            <a:ext cx="8782050" cy="124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308" tIns="49153" rIns="98308" bIns="491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47" name="Текст 2"/>
          <p:cNvSpPr>
            <a:spLocks noGrp="1"/>
          </p:cNvSpPr>
          <p:nvPr>
            <p:ph type="body" idx="1"/>
          </p:nvPr>
        </p:nvSpPr>
        <p:spPr bwMode="auto">
          <a:xfrm>
            <a:off x="487363" y="1739900"/>
            <a:ext cx="8782050" cy="491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308" tIns="49153" rIns="98308" bIns="491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87363" y="6908800"/>
            <a:ext cx="2276475" cy="396875"/>
          </a:xfrm>
          <a:prstGeom prst="rect">
            <a:avLst/>
          </a:prstGeom>
        </p:spPr>
        <p:txBody>
          <a:bodyPr vert="horz" wrap="square" lIns="98308" tIns="49153" rIns="98308" bIns="49153" numCol="1" anchor="ctr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rgbClr val="898989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fld id="{B3F640F0-7857-46DB-8461-2A118BE879C2}" type="datetime1">
              <a:rPr lang="ru-RU"/>
              <a:pPr>
                <a:defRPr/>
              </a:pPr>
              <a:t>27.08.2018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33750" y="6908800"/>
            <a:ext cx="3089275" cy="396875"/>
          </a:xfrm>
          <a:prstGeom prst="rect">
            <a:avLst/>
          </a:prstGeom>
        </p:spPr>
        <p:txBody>
          <a:bodyPr vert="horz" wrap="square" lIns="98308" tIns="49153" rIns="98308" bIns="49153" numCol="1" anchor="ctr" anchorCtr="0" compatLnSpc="1">
            <a:prstTxWarp prst="textNoShape">
              <a:avLst/>
            </a:prstTxWarp>
          </a:bodyPr>
          <a:lstStyle>
            <a:lvl1pPr algn="ctr">
              <a:defRPr sz="1300">
                <a:solidFill>
                  <a:srgbClr val="898989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92938" y="6908800"/>
            <a:ext cx="2276475" cy="396875"/>
          </a:xfrm>
          <a:prstGeom prst="rect">
            <a:avLst/>
          </a:prstGeom>
        </p:spPr>
        <p:txBody>
          <a:bodyPr vert="horz" wrap="square" lIns="98308" tIns="49153" rIns="98308" bIns="49153" numCol="1" anchor="ctr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rgbClr val="898989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fld id="{A7043C42-B6BF-47ED-8766-2D5CB1C644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0" r:id="rId1"/>
    <p:sldLayoutId id="2147484091" r:id="rId2"/>
    <p:sldLayoutId id="2147484092" r:id="rId3"/>
    <p:sldLayoutId id="2147484093" r:id="rId4"/>
    <p:sldLayoutId id="2147484094" r:id="rId5"/>
    <p:sldLayoutId id="2147484095" r:id="rId6"/>
    <p:sldLayoutId id="2147484096" r:id="rId7"/>
    <p:sldLayoutId id="2147484097" r:id="rId8"/>
    <p:sldLayoutId id="2147484098" r:id="rId9"/>
    <p:sldLayoutId id="2147484099" r:id="rId10"/>
    <p:sldLayoutId id="2147484100" r:id="rId11"/>
  </p:sldLayoutIdLst>
  <p:hf hdr="0" ftr="0" dt="0"/>
  <p:txStyles>
    <p:titleStyle>
      <a:lvl1pPr algn="ctr" defTabSz="979488" rtl="0" eaLnBrk="0" fontAlgn="base" hangingPunct="0">
        <a:spcBef>
          <a:spcPct val="0"/>
        </a:spcBef>
        <a:spcAft>
          <a:spcPct val="0"/>
        </a:spcAft>
        <a:defRPr sz="47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79488" rtl="0" eaLnBrk="0" fontAlgn="base" hangingPunct="0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Trebuchet MS" pitchFamily="34" charset="0"/>
        </a:defRPr>
      </a:lvl2pPr>
      <a:lvl3pPr algn="ctr" defTabSz="979488" rtl="0" eaLnBrk="0" fontAlgn="base" hangingPunct="0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Trebuchet MS" pitchFamily="34" charset="0"/>
        </a:defRPr>
      </a:lvl3pPr>
      <a:lvl4pPr algn="ctr" defTabSz="979488" rtl="0" eaLnBrk="0" fontAlgn="base" hangingPunct="0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Trebuchet MS" pitchFamily="34" charset="0"/>
        </a:defRPr>
      </a:lvl4pPr>
      <a:lvl5pPr algn="ctr" defTabSz="979488" rtl="0" eaLnBrk="0" fontAlgn="base" hangingPunct="0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Trebuchet MS" pitchFamily="34" charset="0"/>
        </a:defRPr>
      </a:lvl5pPr>
      <a:lvl6pPr marL="457073" algn="ctr" defTabSz="982389" rtl="0" fontAlgn="base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Trebuchet MS" pitchFamily="34" charset="0"/>
        </a:defRPr>
      </a:lvl6pPr>
      <a:lvl7pPr marL="914145" algn="ctr" defTabSz="982389" rtl="0" fontAlgn="base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Trebuchet MS" pitchFamily="34" charset="0"/>
        </a:defRPr>
      </a:lvl7pPr>
      <a:lvl8pPr marL="1371219" algn="ctr" defTabSz="982389" rtl="0" fontAlgn="base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Trebuchet MS" pitchFamily="34" charset="0"/>
        </a:defRPr>
      </a:lvl8pPr>
      <a:lvl9pPr marL="1828290" algn="ctr" defTabSz="982389" rtl="0" fontAlgn="base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Trebuchet MS" pitchFamily="34" charset="0"/>
        </a:defRPr>
      </a:lvl9pPr>
    </p:titleStyle>
    <p:bodyStyle>
      <a:lvl1pPr marL="365125" indent="-365125" algn="l" defTabSz="9794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95338" indent="-303213" algn="l" defTabSz="9794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25550" indent="-241300" algn="l" defTabSz="9794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17675" indent="-241300" algn="l" defTabSz="9794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08213" indent="-241300" algn="l" defTabSz="97948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03446" indent="-245768" algn="l" defTabSz="98307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194981" indent="-245768" algn="l" defTabSz="98307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686516" indent="-245768" algn="l" defTabSz="98307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178052" indent="-245768" algn="l" defTabSz="98307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8307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1537" algn="l" defTabSz="98307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83072" algn="l" defTabSz="98307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74607" algn="l" defTabSz="98307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66143" algn="l" defTabSz="98307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57677" algn="l" defTabSz="98307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49214" algn="l" defTabSz="98307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40749" algn="l" defTabSz="98307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32285" algn="l" defTabSz="98307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service.fsrar.ru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public.fsrar.ru/checkmark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Data" Target="../diagrams/data6.xml"/><Relationship Id="rId7" Type="http://schemas.openxmlformats.org/officeDocument/2006/relationships/diagramData" Target="../diagrams/data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10" Type="http://schemas.openxmlformats.org/officeDocument/2006/relationships/diagramColors" Target="../diagrams/colors7.xml"/><Relationship Id="rId4" Type="http://schemas.openxmlformats.org/officeDocument/2006/relationships/diagramLayout" Target="../diagrams/layout6.xml"/><Relationship Id="rId9" Type="http://schemas.openxmlformats.org/officeDocument/2006/relationships/diagramQuickStyle" Target="../diagrams/quickStyle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4.xls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_____Microsoft_Office_Excel_97-20035.xls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_____Microsoft_Office_Excel_97-20036.xls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QuickStyle" Target="../diagrams/quickStyle3.xml"/><Relationship Id="rId18" Type="http://schemas.openxmlformats.org/officeDocument/2006/relationships/diagramColors" Target="../diagrams/colors4.xml"/><Relationship Id="rId3" Type="http://schemas.openxmlformats.org/officeDocument/2006/relationships/diagramData" Target="../diagrams/data1.xml"/><Relationship Id="rId21" Type="http://schemas.openxmlformats.org/officeDocument/2006/relationships/diagramQuickStyle" Target="../diagrams/quickStyle5.xml"/><Relationship Id="rId7" Type="http://schemas.openxmlformats.org/officeDocument/2006/relationships/diagramData" Target="../diagrams/data2.xml"/><Relationship Id="rId12" Type="http://schemas.openxmlformats.org/officeDocument/2006/relationships/diagramLayout" Target="../diagrams/layout3.xml"/><Relationship Id="rId17" Type="http://schemas.openxmlformats.org/officeDocument/2006/relationships/diagramQuickStyle" Target="../diagrams/quickStyle4.xml"/><Relationship Id="rId2" Type="http://schemas.openxmlformats.org/officeDocument/2006/relationships/image" Target="../media/image1.png"/><Relationship Id="rId16" Type="http://schemas.openxmlformats.org/officeDocument/2006/relationships/diagramLayout" Target="../diagrams/layout4.xml"/><Relationship Id="rId20" Type="http://schemas.openxmlformats.org/officeDocument/2006/relationships/diagramLayout" Target="../diagrams/layout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11" Type="http://schemas.openxmlformats.org/officeDocument/2006/relationships/diagramData" Target="../diagrams/data3.xml"/><Relationship Id="rId5" Type="http://schemas.openxmlformats.org/officeDocument/2006/relationships/diagramQuickStyle" Target="../diagrams/quickStyle1.xml"/><Relationship Id="rId15" Type="http://schemas.openxmlformats.org/officeDocument/2006/relationships/diagramData" Target="../diagrams/data4.xml"/><Relationship Id="rId10" Type="http://schemas.openxmlformats.org/officeDocument/2006/relationships/diagramColors" Target="../diagrams/colors2.xml"/><Relationship Id="rId19" Type="http://schemas.openxmlformats.org/officeDocument/2006/relationships/diagramData" Target="../diagrams/data5.xml"/><Relationship Id="rId4" Type="http://schemas.openxmlformats.org/officeDocument/2006/relationships/diagramLayout" Target="../diagrams/layout1.xml"/><Relationship Id="rId9" Type="http://schemas.openxmlformats.org/officeDocument/2006/relationships/diagramQuickStyle" Target="../diagrams/quickStyle2.xml"/><Relationship Id="rId14" Type="http://schemas.openxmlformats.org/officeDocument/2006/relationships/diagramColors" Target="../diagrams/colors3.xml"/><Relationship Id="rId22" Type="http://schemas.openxmlformats.org/officeDocument/2006/relationships/diagramColors" Target="../diagrams/colors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1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59288" y="488950"/>
            <a:ext cx="8382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2133600" y="1474788"/>
            <a:ext cx="5754688" cy="792162"/>
          </a:xfrm>
          <a:prstGeom prst="rect">
            <a:avLst/>
          </a:prstGeom>
          <a:noFill/>
        </p:spPr>
        <p:txBody>
          <a:bodyPr wrap="none" lIns="98299" tIns="49148" rIns="98299" bIns="49148">
            <a:spAutoFit/>
          </a:bodyPr>
          <a:lstStyle/>
          <a:p>
            <a:pPr algn="ctr" defTabSz="98298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prstClr val="black"/>
                </a:solidFill>
                <a:latin typeface="Trebuchet MS" pitchFamily="34" charset="0"/>
                <a:cs typeface="+mn-cs"/>
              </a:rPr>
              <a:t>Межрегиональное управление </a:t>
            </a:r>
          </a:p>
          <a:p>
            <a:pPr algn="ctr" defTabSz="98298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prstClr val="black"/>
                </a:solidFill>
                <a:latin typeface="Trebuchet MS" pitchFamily="34" charset="0"/>
                <a:cs typeface="+mn-cs"/>
              </a:rPr>
              <a:t>Федеральной службы по регулированию алкогольного рынка </a:t>
            </a:r>
          </a:p>
          <a:p>
            <a:pPr algn="ctr" defTabSz="98298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prstClr val="black"/>
                </a:solidFill>
                <a:latin typeface="Trebuchet MS" pitchFamily="34" charset="0"/>
                <a:cs typeface="+mn-cs"/>
              </a:rPr>
              <a:t>по Уральскому федеральному округу</a:t>
            </a:r>
            <a:endParaRPr lang="ru-RU" sz="1500" dirty="0">
              <a:solidFill>
                <a:prstClr val="black">
                  <a:lumMod val="65000"/>
                  <a:lumOff val="35000"/>
                </a:prstClr>
              </a:solidFill>
              <a:latin typeface="Trebuchet MS" pitchFamily="34" charset="0"/>
              <a:cs typeface="Arial" panose="020B0604020202020204" pitchFamily="34" charset="0"/>
            </a:endParaRPr>
          </a:p>
        </p:txBody>
      </p:sp>
      <p:sp>
        <p:nvSpPr>
          <p:cNvPr id="18436" name="TextBox 52"/>
          <p:cNvSpPr txBox="1">
            <a:spLocks noChangeArrowheads="1"/>
          </p:cNvSpPr>
          <p:nvPr/>
        </p:nvSpPr>
        <p:spPr bwMode="auto">
          <a:xfrm>
            <a:off x="4027488" y="6754813"/>
            <a:ext cx="1464891" cy="499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8299" tIns="49148" rIns="98299" bIns="49148">
            <a:spAutoFit/>
          </a:bodyPr>
          <a:lstStyle/>
          <a:p>
            <a:pPr algn="ctr" defTabSz="979488"/>
            <a:r>
              <a:rPr lang="ru-RU" sz="1300" dirty="0" smtClean="0">
                <a:solidFill>
                  <a:srgbClr val="595959"/>
                </a:solidFill>
                <a:latin typeface="Trebuchet MS" pitchFamily="34" charset="0"/>
              </a:rPr>
              <a:t>Ханты-Мансийск</a:t>
            </a:r>
            <a:endParaRPr lang="ru-RU" sz="1300" dirty="0">
              <a:solidFill>
                <a:srgbClr val="595959"/>
              </a:solidFill>
              <a:latin typeface="Trebuchet MS" pitchFamily="34" charset="0"/>
            </a:endParaRPr>
          </a:p>
          <a:p>
            <a:pPr algn="ctr" defTabSz="979488"/>
            <a:r>
              <a:rPr lang="ru-RU" sz="1300" dirty="0">
                <a:solidFill>
                  <a:srgbClr val="595959"/>
                </a:solidFill>
                <a:latin typeface="Trebuchet MS" pitchFamily="34" charset="0"/>
              </a:rPr>
              <a:t>2018 год</a:t>
            </a:r>
          </a:p>
        </p:txBody>
      </p:sp>
      <p:sp>
        <p:nvSpPr>
          <p:cNvPr id="16389" name="TextBox 53"/>
          <p:cNvSpPr txBox="1">
            <a:spLocks noChangeArrowheads="1"/>
          </p:cNvSpPr>
          <p:nvPr/>
        </p:nvSpPr>
        <p:spPr bwMode="auto">
          <a:xfrm>
            <a:off x="0" y="3227388"/>
            <a:ext cx="97567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299" tIns="49148" rIns="98299" bIns="49148">
            <a:spAutoFit/>
          </a:bodyPr>
          <a:lstStyle/>
          <a:p>
            <a:pPr algn="ctr" defTabSz="981075">
              <a:defRPr/>
            </a:pPr>
            <a:r>
              <a:rPr lang="ru-RU" sz="2200" b="1" dirty="0">
                <a:solidFill>
                  <a:srgbClr val="000000"/>
                </a:solidFill>
                <a:latin typeface="+mn-lt"/>
              </a:rPr>
              <a:t>«</a:t>
            </a:r>
            <a:r>
              <a:rPr lang="ru-RU" sz="2400" dirty="0">
                <a:latin typeface="+mn-lt"/>
              </a:rPr>
              <a:t>Применение визуальных способов проверки подлинности федеральных специальных и акцизных марок</a:t>
            </a:r>
            <a:r>
              <a:rPr lang="ru-RU" sz="2200" b="1" dirty="0">
                <a:solidFill>
                  <a:srgbClr val="595959"/>
                </a:solidFill>
                <a:latin typeface="+mn-lt"/>
              </a:rPr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84FB5C4-8CAA-4DB2-8E19-7BD677C5B2B5}" type="slidenum">
              <a:rPr lang="ru-RU" smtClean="0"/>
              <a:pPr/>
              <a:t>10</a:t>
            </a:fld>
            <a:endParaRPr lang="ru-RU" smtClean="0"/>
          </a:p>
        </p:txBody>
      </p:sp>
      <p:sp>
        <p:nvSpPr>
          <p:cNvPr id="22531" name="Прямоугольник 3"/>
          <p:cNvSpPr>
            <a:spLocks noChangeArrowheads="1"/>
          </p:cNvSpPr>
          <p:nvPr/>
        </p:nvSpPr>
        <p:spPr bwMode="auto">
          <a:xfrm>
            <a:off x="735013" y="1154113"/>
            <a:ext cx="7929562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algn="just">
              <a:defRPr/>
            </a:pPr>
            <a:r>
              <a:rPr lang="ru-RU" sz="1600" dirty="0">
                <a:latin typeface="+mn-lt"/>
              </a:rPr>
              <a:t>31 марта 2017 года представители </a:t>
            </a:r>
            <a:r>
              <a:rPr lang="ru-RU" sz="1600" dirty="0" err="1">
                <a:latin typeface="+mn-lt"/>
              </a:rPr>
              <a:t>Росалкогольрегулирования</a:t>
            </a:r>
            <a:r>
              <a:rPr lang="ru-RU" sz="1600" dirty="0">
                <a:latin typeface="+mn-lt"/>
              </a:rPr>
              <a:t> совместно с сотрудниками </a:t>
            </a:r>
            <a:r>
              <a:rPr lang="ru-RU" sz="1400" dirty="0">
                <a:latin typeface="+mn-lt"/>
              </a:rPr>
              <a:t>ОЭБ</a:t>
            </a:r>
            <a:r>
              <a:rPr lang="ru-RU" sz="1600" dirty="0">
                <a:latin typeface="+mn-lt"/>
              </a:rPr>
              <a:t> и ПК УМВД России по городу Екатеринбургу и УЭБ и ПК ГУ МВД России по Свердловской провели контрольные мероприятия на территории поселка Исток г. Екатеринбург Свердловской области. </a:t>
            </a:r>
          </a:p>
        </p:txBody>
      </p:sp>
      <p:pic>
        <p:nvPicPr>
          <p:cNvPr id="23556" name="Рисунок 5" descr="10796_1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013" y="2297113"/>
            <a:ext cx="3429000" cy="404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Рисунок 6" descr="10786_0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35450" y="2582863"/>
            <a:ext cx="5072063" cy="379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558" name="Группа 4"/>
          <p:cNvGrpSpPr>
            <a:grpSpLocks/>
          </p:cNvGrpSpPr>
          <p:nvPr/>
        </p:nvGrpSpPr>
        <p:grpSpPr bwMode="auto">
          <a:xfrm>
            <a:off x="152400" y="6521450"/>
            <a:ext cx="5172075" cy="920750"/>
            <a:chOff x="224397" y="5849957"/>
            <a:chExt cx="6462389" cy="1042653"/>
          </a:xfrm>
        </p:grpSpPr>
        <p:pic>
          <p:nvPicPr>
            <p:cNvPr id="23560" name="Рисунок 5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4397" y="5849957"/>
              <a:ext cx="752113" cy="813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61" name="TextBox 6"/>
            <p:cNvSpPr txBox="1">
              <a:spLocks noChangeArrowheads="1"/>
            </p:cNvSpPr>
            <p:nvPr/>
          </p:nvSpPr>
          <p:spPr bwMode="auto">
            <a:xfrm>
              <a:off x="891175" y="5951554"/>
              <a:ext cx="5795611" cy="941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1200">
                  <a:latin typeface="Trebuchet MS" pitchFamily="34" charset="0"/>
                </a:rPr>
                <a:t>Межрегиональное управление </a:t>
              </a:r>
            </a:p>
            <a:p>
              <a:pPr algn="ctr"/>
              <a:r>
                <a:rPr lang="ru-RU" sz="1200">
                  <a:latin typeface="Trebuchet MS" pitchFamily="34" charset="0"/>
                </a:rPr>
                <a:t>Федеральной службы по регулированию алкогольного рынка </a:t>
              </a:r>
            </a:p>
            <a:p>
              <a:pPr algn="ctr"/>
              <a:r>
                <a:rPr lang="ru-RU" sz="1200">
                  <a:latin typeface="Trebuchet MS" pitchFamily="34" charset="0"/>
                </a:rPr>
                <a:t>по Уральскому федеральному округу</a:t>
              </a:r>
              <a:endParaRPr lang="ru-RU" sz="1200">
                <a:solidFill>
                  <a:srgbClr val="595959"/>
                </a:solidFill>
                <a:latin typeface="Trebuchet MS" pitchFamily="34" charset="0"/>
              </a:endParaRPr>
            </a:p>
            <a:p>
              <a:pPr algn="ctr"/>
              <a:endParaRPr lang="ru-RU" sz="1200">
                <a:solidFill>
                  <a:srgbClr val="767171"/>
                </a:solidFill>
                <a:latin typeface="Arial" charset="0"/>
              </a:endParaRPr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>
              <a:off x="986078" y="6640935"/>
              <a:ext cx="5333753" cy="179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1663700" y="296863"/>
            <a:ext cx="642937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atin typeface="+mn-lt"/>
              </a:rPr>
              <a:t>Выявленные цеха и склады, используемые для незаконного производства и оборота алкогольной продукции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73F4485-240C-4DE6-8126-D027E4FC5AD1}" type="slidenum">
              <a:rPr lang="ru-RU" smtClean="0"/>
              <a:pPr/>
              <a:t>11</a:t>
            </a:fld>
            <a:endParaRPr lang="ru-RU" smtClean="0"/>
          </a:p>
        </p:txBody>
      </p:sp>
      <p:sp>
        <p:nvSpPr>
          <p:cNvPr id="23555" name="Прямоугольник 3"/>
          <p:cNvSpPr>
            <a:spLocks noChangeArrowheads="1"/>
          </p:cNvSpPr>
          <p:nvPr/>
        </p:nvSpPr>
        <p:spPr bwMode="auto">
          <a:xfrm>
            <a:off x="735013" y="1654175"/>
            <a:ext cx="8072437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algn="just">
              <a:defRPr/>
            </a:pPr>
            <a:r>
              <a:rPr lang="ru-RU" sz="1600" dirty="0">
                <a:latin typeface="+mn-lt"/>
              </a:rPr>
              <a:t>16 августа 2017 года представители Межрегионального управления </a:t>
            </a:r>
            <a:r>
              <a:rPr lang="ru-RU" sz="1600" dirty="0" err="1">
                <a:latin typeface="+mn-lt"/>
              </a:rPr>
              <a:t>Росалкогольрегулирования</a:t>
            </a:r>
            <a:r>
              <a:rPr lang="ru-RU" sz="1600" dirty="0">
                <a:latin typeface="+mn-lt"/>
              </a:rPr>
              <a:t> по Уральскому федеральному округу совместно с сотрудниками ГУ МВД России по Свердловской области провели контрольные мероприятия на территории г. Березовский. </a:t>
            </a:r>
          </a:p>
          <a:p>
            <a:pPr algn="just">
              <a:defRPr/>
            </a:pPr>
            <a:endParaRPr lang="ru-RU" dirty="0"/>
          </a:p>
          <a:p>
            <a:pPr algn="just">
              <a:defRPr/>
            </a:pPr>
            <a:endParaRPr lang="ru-RU" dirty="0"/>
          </a:p>
        </p:txBody>
      </p:sp>
      <p:pic>
        <p:nvPicPr>
          <p:cNvPr id="24580" name="Рисунок 4" descr="11714_0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6388" y="3011488"/>
            <a:ext cx="4572000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Рисунок 5" descr="11717_0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1263" y="3011488"/>
            <a:ext cx="4572000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582" name="Группа 4"/>
          <p:cNvGrpSpPr>
            <a:grpSpLocks/>
          </p:cNvGrpSpPr>
          <p:nvPr/>
        </p:nvGrpSpPr>
        <p:grpSpPr bwMode="auto">
          <a:xfrm>
            <a:off x="152400" y="6521450"/>
            <a:ext cx="5172075" cy="920750"/>
            <a:chOff x="224397" y="5849957"/>
            <a:chExt cx="6462389" cy="1042653"/>
          </a:xfrm>
        </p:grpSpPr>
        <p:pic>
          <p:nvPicPr>
            <p:cNvPr id="24584" name="Рисунок 5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4397" y="5849957"/>
              <a:ext cx="752113" cy="813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85" name="TextBox 6"/>
            <p:cNvSpPr txBox="1">
              <a:spLocks noChangeArrowheads="1"/>
            </p:cNvSpPr>
            <p:nvPr/>
          </p:nvSpPr>
          <p:spPr bwMode="auto">
            <a:xfrm>
              <a:off x="891175" y="5951554"/>
              <a:ext cx="5795611" cy="941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1200">
                  <a:latin typeface="Trebuchet MS" pitchFamily="34" charset="0"/>
                </a:rPr>
                <a:t>Межрегиональное управление </a:t>
              </a:r>
            </a:p>
            <a:p>
              <a:pPr algn="ctr"/>
              <a:r>
                <a:rPr lang="ru-RU" sz="1200">
                  <a:latin typeface="Trebuchet MS" pitchFamily="34" charset="0"/>
                </a:rPr>
                <a:t>Федеральной службы по регулированию алкогольного рынка </a:t>
              </a:r>
            </a:p>
            <a:p>
              <a:pPr algn="ctr"/>
              <a:r>
                <a:rPr lang="ru-RU" sz="1200">
                  <a:latin typeface="Trebuchet MS" pitchFamily="34" charset="0"/>
                </a:rPr>
                <a:t>по Уральскому федеральному округу</a:t>
              </a:r>
              <a:endParaRPr lang="ru-RU" sz="1200">
                <a:solidFill>
                  <a:srgbClr val="595959"/>
                </a:solidFill>
                <a:latin typeface="Trebuchet MS" pitchFamily="34" charset="0"/>
              </a:endParaRPr>
            </a:p>
            <a:p>
              <a:pPr algn="ctr"/>
              <a:endParaRPr lang="ru-RU" sz="1200">
                <a:solidFill>
                  <a:srgbClr val="767171"/>
                </a:solidFill>
                <a:latin typeface="Arial" charset="0"/>
              </a:endParaRPr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>
              <a:off x="986078" y="6640935"/>
              <a:ext cx="5333753" cy="179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1663700" y="296863"/>
            <a:ext cx="642937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atin typeface="+mn-lt"/>
              </a:rPr>
              <a:t>Выявленные цеха и склады, используемые для незаконного производства и оборота алкогольной продукции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749321C-3C05-4305-B7ED-1606DCAAE229}" type="slidenum">
              <a:rPr lang="ru-RU" smtClean="0"/>
              <a:pPr/>
              <a:t>12</a:t>
            </a:fld>
            <a:endParaRPr lang="ru-RU" smtClean="0"/>
          </a:p>
        </p:txBody>
      </p:sp>
      <p:sp>
        <p:nvSpPr>
          <p:cNvPr id="23555" name="Прямоугольник 3"/>
          <p:cNvSpPr>
            <a:spLocks noChangeArrowheads="1"/>
          </p:cNvSpPr>
          <p:nvPr/>
        </p:nvSpPr>
        <p:spPr bwMode="auto">
          <a:xfrm>
            <a:off x="735013" y="1654175"/>
            <a:ext cx="8072437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algn="just">
              <a:defRPr/>
            </a:pPr>
            <a:r>
              <a:rPr lang="ru-RU" sz="1600" dirty="0">
                <a:latin typeface="+mn-lt"/>
              </a:rPr>
              <a:t>13 марта 2017 года представители Межрегионального управления </a:t>
            </a:r>
            <a:r>
              <a:rPr lang="ru-RU" sz="1600" dirty="0" err="1">
                <a:latin typeface="+mn-lt"/>
              </a:rPr>
              <a:t>Росалкогольрегулирования</a:t>
            </a:r>
            <a:r>
              <a:rPr lang="ru-RU" sz="1600" dirty="0">
                <a:latin typeface="+mn-lt"/>
              </a:rPr>
              <a:t> по Уральскому федеральному округу совместно с сотрудниками </a:t>
            </a:r>
            <a:r>
              <a:rPr lang="ru-RU" sz="1600" dirty="0">
                <a:latin typeface="+mn-lt"/>
                <a:cs typeface="Times New Roman" pitchFamily="18" charset="0"/>
              </a:rPr>
              <a:t>ОЭБ и ПК Южно-Уральского линейного Управления МВД России на транспорте </a:t>
            </a:r>
            <a:r>
              <a:rPr lang="ru-RU" sz="16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+mn-lt"/>
              </a:rPr>
              <a:t>провели контрольные мероприятия на территории г. Челябинска. </a:t>
            </a:r>
          </a:p>
          <a:p>
            <a:pPr algn="just">
              <a:defRPr/>
            </a:pPr>
            <a:endParaRPr lang="ru-RU" dirty="0"/>
          </a:p>
          <a:p>
            <a:pPr algn="just">
              <a:defRPr/>
            </a:pPr>
            <a:endParaRPr lang="ru-RU" dirty="0"/>
          </a:p>
        </p:txBody>
      </p:sp>
      <p:grpSp>
        <p:nvGrpSpPr>
          <p:cNvPr id="25604" name="Группа 4"/>
          <p:cNvGrpSpPr>
            <a:grpSpLocks/>
          </p:cNvGrpSpPr>
          <p:nvPr/>
        </p:nvGrpSpPr>
        <p:grpSpPr bwMode="auto">
          <a:xfrm>
            <a:off x="152400" y="6521450"/>
            <a:ext cx="5172075" cy="920750"/>
            <a:chOff x="224397" y="5849957"/>
            <a:chExt cx="6462389" cy="1042653"/>
          </a:xfrm>
        </p:grpSpPr>
        <p:pic>
          <p:nvPicPr>
            <p:cNvPr id="25608" name="Рисунок 5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4397" y="5849957"/>
              <a:ext cx="752113" cy="813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09" name="TextBox 6"/>
            <p:cNvSpPr txBox="1">
              <a:spLocks noChangeArrowheads="1"/>
            </p:cNvSpPr>
            <p:nvPr/>
          </p:nvSpPr>
          <p:spPr bwMode="auto">
            <a:xfrm>
              <a:off x="891175" y="5951554"/>
              <a:ext cx="5795611" cy="941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1200">
                  <a:latin typeface="Trebuchet MS" pitchFamily="34" charset="0"/>
                </a:rPr>
                <a:t>Межрегиональное управление </a:t>
              </a:r>
            </a:p>
            <a:p>
              <a:pPr algn="ctr"/>
              <a:r>
                <a:rPr lang="ru-RU" sz="1200">
                  <a:latin typeface="Trebuchet MS" pitchFamily="34" charset="0"/>
                </a:rPr>
                <a:t>Федеральной службы по регулированию алкогольного рынка </a:t>
              </a:r>
            </a:p>
            <a:p>
              <a:pPr algn="ctr"/>
              <a:r>
                <a:rPr lang="ru-RU" sz="1200">
                  <a:latin typeface="Trebuchet MS" pitchFamily="34" charset="0"/>
                </a:rPr>
                <a:t>по Уральскому федеральному округу</a:t>
              </a:r>
              <a:endParaRPr lang="ru-RU" sz="1200">
                <a:solidFill>
                  <a:srgbClr val="595959"/>
                </a:solidFill>
                <a:latin typeface="Trebuchet MS" pitchFamily="34" charset="0"/>
              </a:endParaRPr>
            </a:p>
            <a:p>
              <a:pPr algn="ctr"/>
              <a:endParaRPr lang="ru-RU" sz="1200">
                <a:solidFill>
                  <a:srgbClr val="767171"/>
                </a:solidFill>
                <a:latin typeface="Arial" charset="0"/>
              </a:endParaRPr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>
              <a:off x="986078" y="6640935"/>
              <a:ext cx="5333753" cy="179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1663700" y="296863"/>
            <a:ext cx="642937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atin typeface="+mn-lt"/>
              </a:rPr>
              <a:t>Выявленные цеха и склады, используемые для незаконного производства и оборота алкогольной продукции</a:t>
            </a:r>
          </a:p>
        </p:txBody>
      </p:sp>
      <p:pic>
        <p:nvPicPr>
          <p:cNvPr id="25606" name="Picture 2" descr="C:\Users\Khodzitskaya-av\Desktop\ПРЕЗЕНТАЦИИ\ООО Алко-Градус Плюс\Фото и видео ООО Алко-Градус Плюс\P108067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013" y="3225800"/>
            <a:ext cx="3905250" cy="293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3" descr="C:\Users\Khodzitskaya-av\Desktop\ПРЕЗЕНТАЦИИ\ООО Алко-Градус Плюс\Фото и видео ООО Алко-Градус Плюс\P108067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49825" y="3225800"/>
            <a:ext cx="3905250" cy="293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95AED81-0B68-47F2-892D-0F51B9E4A5F8}" type="slidenum">
              <a:rPr lang="ru-RU" smtClean="0"/>
              <a:pPr/>
              <a:t>13</a:t>
            </a:fld>
            <a:endParaRPr lang="ru-RU" smtClean="0"/>
          </a:p>
        </p:txBody>
      </p:sp>
      <p:sp>
        <p:nvSpPr>
          <p:cNvPr id="24579" name="Прямоугольник 3"/>
          <p:cNvSpPr>
            <a:spLocks noChangeArrowheads="1"/>
          </p:cNvSpPr>
          <p:nvPr/>
        </p:nvSpPr>
        <p:spPr bwMode="auto">
          <a:xfrm>
            <a:off x="1092200" y="1868488"/>
            <a:ext cx="757237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algn="just">
              <a:defRPr/>
            </a:pPr>
            <a:r>
              <a:rPr lang="ru-RU" sz="1600" dirty="0">
                <a:latin typeface="+mn-lt"/>
              </a:rPr>
              <a:t>17 октября 2017 года сотрудниками МРУ </a:t>
            </a:r>
            <a:r>
              <a:rPr lang="ru-RU" sz="1600" dirty="0" err="1">
                <a:latin typeface="+mn-lt"/>
              </a:rPr>
              <a:t>Росалкогольрегулирования</a:t>
            </a:r>
            <a:r>
              <a:rPr lang="ru-RU" sz="1600" dirty="0">
                <a:latin typeface="+mn-lt"/>
              </a:rPr>
              <a:t> по Уральскому федеральному округу (далее – Управление) совместно с сотрудниками ГУ МВД России по Свердловской области в ходе проведения контрольного мероприятия по адресу: Свердловская обл., г. Екатеринбург,ул.Карьерная,24,В.                                                                                    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      </a:t>
            </a:r>
          </a:p>
        </p:txBody>
      </p:sp>
      <p:pic>
        <p:nvPicPr>
          <p:cNvPr id="26628" name="Рисунок 4" descr="12032_p109031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825" y="3225800"/>
            <a:ext cx="4286250" cy="321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Рисунок 5" descr="12034_1p109031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8388" y="3225800"/>
            <a:ext cx="4357687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630" name="Группа 4"/>
          <p:cNvGrpSpPr>
            <a:grpSpLocks/>
          </p:cNvGrpSpPr>
          <p:nvPr/>
        </p:nvGrpSpPr>
        <p:grpSpPr bwMode="auto">
          <a:xfrm>
            <a:off x="0" y="6532563"/>
            <a:ext cx="5172075" cy="920750"/>
            <a:chOff x="224397" y="5849957"/>
            <a:chExt cx="6462389" cy="1042653"/>
          </a:xfrm>
        </p:grpSpPr>
        <p:pic>
          <p:nvPicPr>
            <p:cNvPr id="26632" name="Рисунок 5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4397" y="5849957"/>
              <a:ext cx="752113" cy="813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33" name="TextBox 6"/>
            <p:cNvSpPr txBox="1">
              <a:spLocks noChangeArrowheads="1"/>
            </p:cNvSpPr>
            <p:nvPr/>
          </p:nvSpPr>
          <p:spPr bwMode="auto">
            <a:xfrm>
              <a:off x="891175" y="5951554"/>
              <a:ext cx="5795611" cy="941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1200">
                  <a:latin typeface="Trebuchet MS" pitchFamily="34" charset="0"/>
                </a:rPr>
                <a:t>Межрегиональное управление </a:t>
              </a:r>
            </a:p>
            <a:p>
              <a:pPr algn="ctr"/>
              <a:r>
                <a:rPr lang="ru-RU" sz="1200">
                  <a:latin typeface="Trebuchet MS" pitchFamily="34" charset="0"/>
                </a:rPr>
                <a:t>Федеральной службы по регулированию алкогольного рынка </a:t>
              </a:r>
            </a:p>
            <a:p>
              <a:pPr algn="ctr"/>
              <a:r>
                <a:rPr lang="ru-RU" sz="1200">
                  <a:latin typeface="Trebuchet MS" pitchFamily="34" charset="0"/>
                </a:rPr>
                <a:t>по Уральскому федеральному округу</a:t>
              </a:r>
              <a:endParaRPr lang="ru-RU" sz="1200">
                <a:solidFill>
                  <a:srgbClr val="595959"/>
                </a:solidFill>
                <a:latin typeface="Trebuchet MS" pitchFamily="34" charset="0"/>
              </a:endParaRPr>
            </a:p>
            <a:p>
              <a:pPr algn="ctr"/>
              <a:endParaRPr lang="ru-RU" sz="1200">
                <a:solidFill>
                  <a:srgbClr val="767171"/>
                </a:solidFill>
                <a:latin typeface="Arial" charset="0"/>
              </a:endParaRPr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>
              <a:off x="986078" y="6640935"/>
              <a:ext cx="5333753" cy="1797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1663700" y="296863"/>
            <a:ext cx="642937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atin typeface="+mn-lt"/>
              </a:rPr>
              <a:t>Выявленные цеха и склады, используемые для незаконного производства и оборота алкогольной продукции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3C86C56-7A5D-4A66-8082-4A1CBD97BFB8}" type="slidenum">
              <a:rPr lang="ru-RU" smtClean="0"/>
              <a:pPr/>
              <a:t>14</a:t>
            </a:fld>
            <a:endParaRPr lang="ru-RU" smtClean="0"/>
          </a:p>
        </p:txBody>
      </p:sp>
      <p:sp>
        <p:nvSpPr>
          <p:cNvPr id="25603" name="Прямоугольник 3"/>
          <p:cNvSpPr>
            <a:spLocks noChangeArrowheads="1"/>
          </p:cNvSpPr>
          <p:nvPr/>
        </p:nvSpPr>
        <p:spPr bwMode="auto">
          <a:xfrm>
            <a:off x="592138" y="1439863"/>
            <a:ext cx="885825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>
              <a:defRPr/>
            </a:pPr>
            <a:r>
              <a:rPr lang="ru-RU" sz="1600" dirty="0">
                <a:latin typeface="+mn-lt"/>
              </a:rPr>
              <a:t>6-7 сентября 2017 года сотрудниками МРУ </a:t>
            </a:r>
            <a:r>
              <a:rPr lang="ru-RU" sz="1600" dirty="0" err="1">
                <a:latin typeface="+mn-lt"/>
              </a:rPr>
              <a:t>Росалкогольрегулирования</a:t>
            </a:r>
            <a:r>
              <a:rPr lang="ru-RU" sz="1600" dirty="0">
                <a:latin typeface="+mn-lt"/>
              </a:rPr>
              <a:t> по Уральскому федеральному округу совместно с сотрудниками Департамента агропромышленного комплекса, торговли и продовольствия Ямало-Ненецкого автономного округа и представителем Регионального управления ФСБ России по Тюменской области в ходе проведения контрольного мероприятия на территории Ямало-Ненецкий автономный округа, г. Новый Уренгой.              </a:t>
            </a:r>
            <a:br>
              <a:rPr lang="ru-RU" sz="1600" dirty="0">
                <a:latin typeface="+mn-lt"/>
              </a:rPr>
            </a:br>
            <a:r>
              <a:rPr lang="ru-RU" sz="1600" dirty="0">
                <a:latin typeface="+mn-lt"/>
              </a:rPr>
              <a:t>    </a:t>
            </a:r>
          </a:p>
        </p:txBody>
      </p:sp>
      <p:grpSp>
        <p:nvGrpSpPr>
          <p:cNvPr id="27652" name="Группа 4"/>
          <p:cNvGrpSpPr>
            <a:grpSpLocks/>
          </p:cNvGrpSpPr>
          <p:nvPr/>
        </p:nvGrpSpPr>
        <p:grpSpPr bwMode="auto">
          <a:xfrm>
            <a:off x="152400" y="6521450"/>
            <a:ext cx="5172075" cy="920750"/>
            <a:chOff x="224397" y="5849957"/>
            <a:chExt cx="6462389" cy="1042653"/>
          </a:xfrm>
        </p:grpSpPr>
        <p:pic>
          <p:nvPicPr>
            <p:cNvPr id="27656" name="Рисунок 5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4397" y="5849957"/>
              <a:ext cx="752113" cy="813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57" name="TextBox 6"/>
            <p:cNvSpPr txBox="1">
              <a:spLocks noChangeArrowheads="1"/>
            </p:cNvSpPr>
            <p:nvPr/>
          </p:nvSpPr>
          <p:spPr bwMode="auto">
            <a:xfrm>
              <a:off x="891175" y="5951554"/>
              <a:ext cx="5795611" cy="941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1200">
                  <a:latin typeface="Trebuchet MS" pitchFamily="34" charset="0"/>
                </a:rPr>
                <a:t>Межрегиональное управление </a:t>
              </a:r>
            </a:p>
            <a:p>
              <a:pPr algn="ctr"/>
              <a:r>
                <a:rPr lang="ru-RU" sz="1200">
                  <a:latin typeface="Trebuchet MS" pitchFamily="34" charset="0"/>
                </a:rPr>
                <a:t>Федеральной службы по регулированию алкогольного рынка </a:t>
              </a:r>
            </a:p>
            <a:p>
              <a:pPr algn="ctr"/>
              <a:r>
                <a:rPr lang="ru-RU" sz="1200">
                  <a:latin typeface="Trebuchet MS" pitchFamily="34" charset="0"/>
                </a:rPr>
                <a:t>по Уральскому федеральному округу</a:t>
              </a:r>
              <a:endParaRPr lang="ru-RU" sz="1200">
                <a:solidFill>
                  <a:srgbClr val="595959"/>
                </a:solidFill>
                <a:latin typeface="Trebuchet MS" pitchFamily="34" charset="0"/>
              </a:endParaRPr>
            </a:p>
            <a:p>
              <a:pPr algn="ctr"/>
              <a:endParaRPr lang="ru-RU" sz="1200">
                <a:solidFill>
                  <a:srgbClr val="767171"/>
                </a:solidFill>
                <a:latin typeface="Arial" charset="0"/>
              </a:endParaRPr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>
              <a:off x="986078" y="6640935"/>
              <a:ext cx="5333753" cy="179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1663700" y="296863"/>
            <a:ext cx="642937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atin typeface="+mn-lt"/>
              </a:rPr>
              <a:t>Выявленные цеха и склады, используемые для незаконного производства и оборота алкогольной продукции</a:t>
            </a:r>
          </a:p>
        </p:txBody>
      </p:sp>
      <p:pic>
        <p:nvPicPr>
          <p:cNvPr id="27654" name="Picture 10" descr="\\10.0.11.3\Common\08 Отдел\Корелин Яков\Мейджик транс\Фото ООО Мейджик Транс Новый Уренгой\На главную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8325" y="3225800"/>
            <a:ext cx="4310063" cy="323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11" descr="\\10.0.11.3\Common\08 Отдел\Корелин Яков\Мейджик транс\Фото ООО Мейджик Транс Новый Уренгой\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64138" y="3244850"/>
            <a:ext cx="4286250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5"/>
          <p:cNvSpPr txBox="1">
            <a:spLocks noChangeArrowheads="1"/>
          </p:cNvSpPr>
          <p:nvPr/>
        </p:nvSpPr>
        <p:spPr bwMode="auto">
          <a:xfrm rot="10800000" flipV="1">
            <a:off x="0" y="357188"/>
            <a:ext cx="975677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299" tIns="49148" rIns="98299" bIns="49148">
            <a:spAutoFit/>
          </a:bodyPr>
          <a:lstStyle/>
          <a:p>
            <a:pPr algn="ctr"/>
            <a:r>
              <a:rPr lang="ru-RU" sz="2400" b="1">
                <a:latin typeface="Trebuchet MS" pitchFamily="34" charset="0"/>
                <a:cs typeface="Times New Roman" pitchFamily="18" charset="0"/>
              </a:rPr>
              <a:t>ИНФОРМАЦИОННЫЙ ПОРТАЛ РОСАЛКОГОЛЬРЕГУЛИРОВАНИЯ</a:t>
            </a:r>
          </a:p>
          <a:p>
            <a:pPr algn="ctr"/>
            <a:endParaRPr lang="ru-RU" b="1">
              <a:latin typeface="Trebuchet MS" pitchFamily="34" charset="0"/>
              <a:cs typeface="Times New Roman" pitchFamily="18" charset="0"/>
            </a:endParaRPr>
          </a:p>
        </p:txBody>
      </p:sp>
      <p:pic>
        <p:nvPicPr>
          <p:cNvPr id="28675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20763" y="1439863"/>
            <a:ext cx="7867650" cy="4918075"/>
          </a:xfrm>
        </p:spPr>
      </p:pic>
      <p:sp>
        <p:nvSpPr>
          <p:cNvPr id="7" name="Стрелка вправо с вырезом 6"/>
          <p:cNvSpPr/>
          <p:nvPr/>
        </p:nvSpPr>
        <p:spPr>
          <a:xfrm rot="6663061">
            <a:off x="6883400" y="3860801"/>
            <a:ext cx="644525" cy="29845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Минус 7"/>
          <p:cNvSpPr/>
          <p:nvPr/>
        </p:nvSpPr>
        <p:spPr>
          <a:xfrm>
            <a:off x="6235700" y="4584700"/>
            <a:ext cx="1785938" cy="7143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5"/>
          <p:cNvSpPr txBox="1">
            <a:spLocks noChangeArrowheads="1"/>
          </p:cNvSpPr>
          <p:nvPr/>
        </p:nvSpPr>
        <p:spPr bwMode="auto">
          <a:xfrm rot="10800000" flipV="1">
            <a:off x="0" y="357188"/>
            <a:ext cx="975677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299" tIns="49148" rIns="98299" bIns="49148">
            <a:spAutoFit/>
          </a:bodyPr>
          <a:lstStyle/>
          <a:p>
            <a:pPr algn="ctr"/>
            <a:r>
              <a:rPr lang="ru-RU" sz="2400" b="1">
                <a:latin typeface="Trebuchet MS" pitchFamily="34" charset="0"/>
                <a:cs typeface="Times New Roman" pitchFamily="18" charset="0"/>
              </a:rPr>
              <a:t>ИНФОРМАЦИОННЫЙ ПОРТАЛ РОСАЛКОГОЛЬРЕГУЛИРОВАНИЯ</a:t>
            </a:r>
          </a:p>
          <a:p>
            <a:pPr algn="ctr"/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9" name="Прямоугольник 4"/>
          <p:cNvSpPr>
            <a:spLocks noChangeArrowheads="1"/>
          </p:cNvSpPr>
          <p:nvPr/>
        </p:nvSpPr>
        <p:spPr bwMode="auto">
          <a:xfrm>
            <a:off x="2378075" y="868363"/>
            <a:ext cx="4876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1" rIns="91423" bIns="45711">
            <a:spAutoFit/>
          </a:bodyPr>
          <a:lstStyle/>
          <a:p>
            <a:pPr algn="ctr"/>
            <a:r>
              <a:rPr lang="ru-RU" b="1">
                <a:latin typeface="Trebuchet MS" pitchFamily="34" charset="0"/>
              </a:rPr>
              <a:t>Образцы и описание защитного комплекса ФСМ и АМ</a:t>
            </a:r>
          </a:p>
        </p:txBody>
      </p:sp>
      <p:pic>
        <p:nvPicPr>
          <p:cNvPr id="29700" name="Содержимое 6" descr="НМ 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92263" y="1439863"/>
            <a:ext cx="6494462" cy="58975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5"/>
          <p:cNvSpPr txBox="1">
            <a:spLocks noChangeArrowheads="1"/>
          </p:cNvSpPr>
          <p:nvPr/>
        </p:nvSpPr>
        <p:spPr bwMode="auto">
          <a:xfrm rot="10800000" flipV="1">
            <a:off x="0" y="155575"/>
            <a:ext cx="9756775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299" tIns="49148" rIns="98299" bIns="49148">
            <a:spAutoFit/>
          </a:bodyPr>
          <a:lstStyle/>
          <a:p>
            <a:pPr algn="ctr"/>
            <a:r>
              <a:rPr lang="ru-RU" b="1">
                <a:latin typeface="Trebuchet MS" pitchFamily="34" charset="0"/>
                <a:cs typeface="Times New Roman" pitchFamily="18" charset="0"/>
              </a:rPr>
              <a:t>Описание защитного комплекса федеральных специальных марок образца 2015 года</a:t>
            </a:r>
          </a:p>
        </p:txBody>
      </p:sp>
      <p:pic>
        <p:nvPicPr>
          <p:cNvPr id="30723" name="Содержимое 9" descr="Защитный комплекс 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92200" y="825500"/>
            <a:ext cx="7081838" cy="63928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5"/>
          <p:cNvSpPr txBox="1">
            <a:spLocks noChangeArrowheads="1"/>
          </p:cNvSpPr>
          <p:nvPr/>
        </p:nvSpPr>
        <p:spPr bwMode="auto">
          <a:xfrm rot="10800000" flipV="1">
            <a:off x="0" y="155575"/>
            <a:ext cx="9756775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299" tIns="49148" rIns="98299" bIns="49148">
            <a:spAutoFit/>
          </a:bodyPr>
          <a:lstStyle/>
          <a:p>
            <a:pPr algn="ctr"/>
            <a:r>
              <a:rPr lang="ru-RU" b="1">
                <a:latin typeface="Trebuchet MS" pitchFamily="34" charset="0"/>
                <a:cs typeface="Times New Roman" pitchFamily="18" charset="0"/>
              </a:rPr>
              <a:t>Описание защитного комплекса федеральных специальных марок образца 2015 года</a:t>
            </a:r>
          </a:p>
        </p:txBody>
      </p:sp>
      <p:pic>
        <p:nvPicPr>
          <p:cNvPr id="31747" name="Содержимое 6" descr="зк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63638" y="725488"/>
            <a:ext cx="7215187" cy="6540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5"/>
          <p:cNvSpPr txBox="1">
            <a:spLocks noChangeArrowheads="1"/>
          </p:cNvSpPr>
          <p:nvPr/>
        </p:nvSpPr>
        <p:spPr bwMode="auto">
          <a:xfrm rot="10800000" flipV="1">
            <a:off x="0" y="155575"/>
            <a:ext cx="9756775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299" tIns="49148" rIns="98299" bIns="49148">
            <a:spAutoFit/>
          </a:bodyPr>
          <a:lstStyle/>
          <a:p>
            <a:pPr algn="ctr"/>
            <a:r>
              <a:rPr lang="ru-RU" b="1">
                <a:latin typeface="Trebuchet MS" pitchFamily="34" charset="0"/>
                <a:cs typeface="Times New Roman" pitchFamily="18" charset="0"/>
              </a:rPr>
              <a:t>Описание защитного комплекса федеральных специальных марок образца 2015 года</a:t>
            </a:r>
          </a:p>
        </p:txBody>
      </p:sp>
      <p:pic>
        <p:nvPicPr>
          <p:cNvPr id="32771" name="Содержимое 10" descr="зк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63638" y="815975"/>
            <a:ext cx="7215187" cy="65706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381000" y="155575"/>
            <a:ext cx="9070975" cy="633413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defTabSz="982389" eaLnBrk="1" fontAlgn="auto" hangingPunct="1">
              <a:spcAft>
                <a:spcPts val="0"/>
              </a:spcAft>
              <a:defRPr/>
            </a:pPr>
            <a:r>
              <a:rPr lang="ru-RU" sz="1500" b="1" dirty="0" smtClean="0"/>
              <a:t>Структура основных правонарушений по регионам, входящим </a:t>
            </a:r>
            <a:br>
              <a:rPr lang="ru-RU" sz="1500" b="1" dirty="0" smtClean="0"/>
            </a:br>
            <a:r>
              <a:rPr lang="ru-RU" sz="1500" b="1" dirty="0" smtClean="0"/>
              <a:t>в Уральский федеральный округ за период 2017 года и 6 месяцев 2018 года</a:t>
            </a:r>
            <a:endParaRPr lang="ru-RU" sz="1500" b="1" dirty="0"/>
          </a:p>
        </p:txBody>
      </p:sp>
      <p:graphicFrame>
        <p:nvGraphicFramePr>
          <p:cNvPr id="9" name="Объект 4"/>
          <p:cNvGraphicFramePr>
            <a:graphicFrameLocks/>
          </p:cNvGraphicFramePr>
          <p:nvPr/>
        </p:nvGraphicFramePr>
        <p:xfrm>
          <a:off x="306388" y="776288"/>
          <a:ext cx="9145588" cy="6234987"/>
        </p:xfrm>
        <a:graphic>
          <a:graphicData uri="http://schemas.openxmlformats.org/drawingml/2006/table">
            <a:tbl>
              <a:tblPr/>
              <a:tblGrid>
                <a:gridCol w="3408488"/>
                <a:gridCol w="930340"/>
                <a:gridCol w="930340"/>
                <a:gridCol w="852812"/>
                <a:gridCol w="697755"/>
                <a:gridCol w="775284"/>
                <a:gridCol w="775284"/>
                <a:gridCol w="775285"/>
              </a:tblGrid>
              <a:tr h="6630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Наименование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нарушения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650" marR="9650" marT="9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Уральский федеральный округ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650" marR="9650" marT="9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Свердловская область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650" marR="9650" marT="9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Челябинская область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650" marR="9650" marT="9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Тюменская область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650" marR="9650" marT="9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Курганская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 область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650" marR="9650" marT="9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Ханты-Мансийский автономный округ – </a:t>
                      </a:r>
                      <a:r>
                        <a:rPr lang="ru-RU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Югра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650" marR="9650" marT="9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Ямало-Ненецкий автономный округ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650" marR="9650" marT="9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08333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Выпуск и оборот продукции немаркированной или маркированной поддельными ФСМ или акцизными марками </a:t>
                      </a:r>
                      <a:r>
                        <a:rPr lang="ru-RU" sz="13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(ст. 15.12 </a:t>
                      </a:r>
                      <a:r>
                        <a:rPr lang="ru-RU" sz="13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КоАП</a:t>
                      </a:r>
                      <a:r>
                        <a:rPr lang="ru-RU" sz="13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 РФ):</a:t>
                      </a:r>
                      <a:endParaRPr lang="ru-RU" sz="1300" b="1" i="1" u="none" strike="noStrike" dirty="0" smtClean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algn="ctr" fontAlgn="ctr"/>
                      <a:r>
                        <a:rPr lang="ru-RU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за 6</a:t>
                      </a:r>
                      <a:r>
                        <a:rPr lang="ru-RU" sz="1300" b="1" dirty="0" smtClean="0">
                          <a:latin typeface="Trebuchet MS" pitchFamily="34" charset="0"/>
                        </a:rPr>
                        <a:t> месяцев </a:t>
                      </a:r>
                      <a:r>
                        <a:rPr lang="ru-RU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2018 года</a:t>
                      </a:r>
                      <a:endParaRPr lang="ru-RU" sz="1300" b="1" i="1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650" marR="9650" marT="9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349</a:t>
                      </a:r>
                    </a:p>
                    <a:p>
                      <a:pPr algn="ctr" fontAlgn="ctr"/>
                      <a:endParaRPr lang="ru-RU" sz="1300" b="1" i="1" u="none" strike="noStrike" dirty="0" smtClean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algn="ctr" fontAlgn="ctr"/>
                      <a:endParaRPr lang="ru-RU" sz="1300" b="1" i="1" u="none" strike="noStrike" dirty="0" smtClean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algn="ctr" fontAlgn="ctr"/>
                      <a:endParaRPr lang="ru-RU" sz="1300" b="1" i="1" u="none" strike="noStrike" dirty="0" smtClean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algn="ctr" fontAlgn="ctr"/>
                      <a:r>
                        <a:rPr lang="ru-RU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129</a:t>
                      </a:r>
                      <a:endParaRPr lang="ru-RU" sz="1300" b="1" i="1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650" marR="9650" marT="9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56</a:t>
                      </a:r>
                    </a:p>
                    <a:p>
                      <a:pPr algn="ctr" fontAlgn="ctr"/>
                      <a:endParaRPr lang="ru-RU" sz="1300" b="1" i="0" u="none" strike="noStrike" dirty="0" smtClean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algn="ctr" fontAlgn="ctr"/>
                      <a:endParaRPr lang="ru-RU" sz="1300" b="1" i="0" u="none" strike="noStrike" dirty="0" smtClean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algn="ctr" fontAlgn="ctr"/>
                      <a:endParaRPr lang="ru-RU" sz="1300" b="1" i="0" u="none" strike="noStrike" dirty="0" smtClean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algn="ctr" fontAlgn="ctr"/>
                      <a:r>
                        <a:rPr lang="ru-RU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23</a:t>
                      </a:r>
                    </a:p>
                  </a:txBody>
                  <a:tcPr marL="9650" marR="9650" marT="9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58</a:t>
                      </a:r>
                    </a:p>
                    <a:p>
                      <a:pPr algn="ctr" fontAlgn="ctr"/>
                      <a:endParaRPr lang="ru-RU" sz="1300" b="1" i="0" u="none" strike="noStrike" dirty="0" smtClean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algn="ctr" fontAlgn="ctr"/>
                      <a:endParaRPr lang="ru-RU" sz="1300" b="1" i="0" u="none" strike="noStrike" dirty="0" smtClean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algn="ctr" fontAlgn="ctr"/>
                      <a:endParaRPr lang="ru-RU" sz="1300" b="1" i="0" u="none" strike="noStrike" dirty="0" smtClean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algn="ctr" fontAlgn="ctr"/>
                      <a:r>
                        <a:rPr lang="ru-RU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27</a:t>
                      </a:r>
                      <a:endParaRPr lang="ru-RU" sz="1300" b="1" i="1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650" marR="9650" marT="9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172  </a:t>
                      </a:r>
                    </a:p>
                    <a:p>
                      <a:pPr algn="ctr" fontAlgn="ctr"/>
                      <a:endParaRPr lang="ru-RU" sz="1300" b="1" i="0" u="none" strike="noStrike" dirty="0" smtClean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algn="ctr" fontAlgn="ctr"/>
                      <a:endParaRPr lang="ru-RU" sz="1300" b="1" i="0" u="none" strike="noStrike" dirty="0" smtClean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algn="ctr" fontAlgn="ctr"/>
                      <a:endParaRPr lang="ru-RU" sz="1300" b="1" i="0" u="none" strike="noStrike" dirty="0" smtClean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algn="ctr" fontAlgn="ctr"/>
                      <a:r>
                        <a:rPr lang="ru-RU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23</a:t>
                      </a:r>
                      <a:endParaRPr lang="ru-RU" sz="1300" b="1" i="1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650" marR="9650" marT="9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46 </a:t>
                      </a:r>
                    </a:p>
                    <a:p>
                      <a:pPr algn="ctr" fontAlgn="ctr"/>
                      <a:endParaRPr lang="ru-RU" sz="1300" b="1" i="0" u="none" strike="noStrike" dirty="0" smtClean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algn="ctr" fontAlgn="ctr"/>
                      <a:endParaRPr lang="ru-RU" sz="1300" b="1" i="0" u="none" strike="noStrike" dirty="0" smtClean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algn="ctr" fontAlgn="ctr"/>
                      <a:endParaRPr lang="ru-RU" sz="1300" b="1" i="0" u="none" strike="noStrike" dirty="0" smtClean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algn="ctr" fontAlgn="ctr"/>
                      <a:r>
                        <a:rPr lang="ru-RU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46</a:t>
                      </a:r>
                      <a:endParaRPr lang="ru-RU" sz="1300" b="1" i="1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650" marR="9650" marT="9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11</a:t>
                      </a:r>
                    </a:p>
                    <a:p>
                      <a:pPr algn="ctr" fontAlgn="ctr"/>
                      <a:endParaRPr lang="ru-RU" sz="1300" b="1" i="0" u="none" strike="noStrike" dirty="0" smtClean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algn="ctr" fontAlgn="ctr"/>
                      <a:endParaRPr lang="ru-RU" sz="1300" b="1" i="0" u="none" strike="noStrike" dirty="0" smtClean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algn="ctr" fontAlgn="ctr"/>
                      <a:endParaRPr lang="ru-RU" sz="1300" b="1" i="0" u="none" strike="noStrike" dirty="0" smtClean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algn="ctr" fontAlgn="ctr"/>
                      <a:r>
                        <a:rPr lang="ru-RU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0</a:t>
                      </a:r>
                      <a:endParaRPr lang="ru-RU" sz="1300" b="1" i="1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650" marR="9650" marT="9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6 </a:t>
                      </a:r>
                    </a:p>
                    <a:p>
                      <a:pPr algn="ctr" fontAlgn="ctr"/>
                      <a:endParaRPr lang="ru-RU" sz="1300" b="1" i="0" u="none" strike="noStrike" dirty="0" smtClean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algn="ctr" fontAlgn="ctr"/>
                      <a:endParaRPr lang="ru-RU" sz="1300" b="1" i="0" u="none" strike="noStrike" dirty="0" smtClean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algn="ctr" fontAlgn="ctr"/>
                      <a:endParaRPr lang="ru-RU" sz="1300" b="1" i="0" u="none" strike="noStrike" dirty="0" smtClean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algn="ctr" fontAlgn="ctr"/>
                      <a:r>
                        <a:rPr lang="ru-RU" sz="13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2</a:t>
                      </a:r>
                      <a:endParaRPr lang="ru-RU" sz="1300" b="1" i="1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650" marR="9650" marT="9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63083"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Нарушение порядка учета алкогольной продукции (ст. 14.19 </a:t>
                      </a:r>
                      <a:r>
                        <a:rPr lang="ru-RU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КоАП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 РФ)</a:t>
                      </a:r>
                      <a:r>
                        <a:rPr lang="ru-RU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 :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за 6</a:t>
                      </a:r>
                      <a:r>
                        <a:rPr lang="ru-RU" sz="1300" b="0" dirty="0" smtClean="0"/>
                        <a:t> месяцев </a:t>
                      </a:r>
                      <a:r>
                        <a:rPr lang="ru-RU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2018 года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650" marR="9650" marT="9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93 </a:t>
                      </a:r>
                    </a:p>
                    <a:p>
                      <a:pPr algn="ctr" fontAlgn="ctr"/>
                      <a:endParaRPr lang="ru-RU" sz="1300" b="0" i="1" u="none" strike="noStrike" dirty="0" smtClean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algn="ctr" fontAlgn="ctr"/>
                      <a:r>
                        <a:rPr lang="ru-RU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45</a:t>
                      </a:r>
                      <a:endParaRPr lang="ru-RU" sz="1300" b="0" i="1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650" marR="9650" marT="9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22</a:t>
                      </a:r>
                    </a:p>
                    <a:p>
                      <a:pPr algn="ctr" fontAlgn="ctr"/>
                      <a:endParaRPr lang="ru-RU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algn="ctr" fontAlgn="ctr"/>
                      <a:r>
                        <a:rPr lang="ru-RU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18</a:t>
                      </a:r>
                      <a:endParaRPr lang="ru-RU" sz="1300" b="0" i="1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650" marR="9650" marT="9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47 </a:t>
                      </a:r>
                    </a:p>
                    <a:p>
                      <a:pPr algn="ctr" fontAlgn="ctr"/>
                      <a:endParaRPr lang="ru-RU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algn="ctr" fontAlgn="ctr"/>
                      <a:r>
                        <a:rPr lang="ru-RU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11</a:t>
                      </a:r>
                      <a:endParaRPr lang="ru-RU" sz="1300" b="0" i="1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650" marR="9650" marT="9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10 </a:t>
                      </a:r>
                    </a:p>
                    <a:p>
                      <a:pPr algn="ctr" fontAlgn="ctr"/>
                      <a:endParaRPr lang="ru-RU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algn="ctr" fontAlgn="ctr"/>
                      <a:r>
                        <a:rPr lang="ru-RU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6</a:t>
                      </a:r>
                      <a:endParaRPr lang="ru-RU" sz="1300" b="0" i="1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650" marR="9650" marT="9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6 </a:t>
                      </a:r>
                    </a:p>
                    <a:p>
                      <a:pPr algn="ctr" fontAlgn="ctr"/>
                      <a:endParaRPr lang="ru-RU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algn="ctr" fontAlgn="ctr"/>
                      <a:r>
                        <a:rPr lang="ru-RU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5</a:t>
                      </a:r>
                      <a:endParaRPr lang="ru-RU" sz="1300" b="0" i="1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650" marR="9650" marT="9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7 </a:t>
                      </a:r>
                    </a:p>
                    <a:p>
                      <a:pPr algn="ctr" fontAlgn="ctr"/>
                      <a:endParaRPr lang="ru-RU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algn="ctr" fontAlgn="ctr"/>
                      <a:r>
                        <a:rPr lang="ru-RU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4</a:t>
                      </a:r>
                      <a:endParaRPr lang="ru-RU" sz="1300" b="0" i="1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650" marR="9650" marT="9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1 </a:t>
                      </a:r>
                    </a:p>
                    <a:p>
                      <a:pPr algn="ctr" fontAlgn="ctr"/>
                      <a:endParaRPr lang="ru-RU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algn="ctr" fontAlgn="ctr"/>
                      <a:r>
                        <a:rPr lang="ru-RU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1</a:t>
                      </a:r>
                      <a:endParaRPr lang="ru-RU" sz="1300" b="0" i="1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650" marR="9650" marT="9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0484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нарушением условий, предусмотренных специальным разрешением (лицензией)</a:t>
                      </a:r>
                      <a:r>
                        <a:rPr lang="ru-RU" sz="1300" b="0" kern="1200" dirty="0" smtClean="0">
                          <a:solidFill>
                            <a:schemeClr val="tx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 (ч. 1 ст. 14.17 </a:t>
                      </a:r>
                      <a:r>
                        <a:rPr lang="ru-RU" sz="1300" b="0" kern="1200" dirty="0" err="1" smtClean="0">
                          <a:solidFill>
                            <a:schemeClr val="tx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КоАП</a:t>
                      </a:r>
                      <a:r>
                        <a:rPr lang="ru-RU" sz="1300" b="0" kern="1200" dirty="0" smtClean="0">
                          <a:solidFill>
                            <a:schemeClr val="tx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 РФ)</a:t>
                      </a:r>
                      <a:endParaRPr lang="ru-RU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algn="ctr" fontAlgn="ctr"/>
                      <a:r>
                        <a:rPr lang="ru-RU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 за 6</a:t>
                      </a:r>
                      <a:r>
                        <a:rPr lang="ru-RU" sz="1300" b="0" dirty="0" smtClean="0">
                          <a:latin typeface="Trebuchet MS" pitchFamily="34" charset="0"/>
                        </a:rPr>
                        <a:t> месяцев </a:t>
                      </a:r>
                      <a:r>
                        <a:rPr lang="ru-RU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2018 года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650" marR="9650" marT="9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11</a:t>
                      </a:r>
                    </a:p>
                    <a:p>
                      <a:pPr algn="ctr" fontAlgn="ctr"/>
                      <a:endParaRPr lang="ru-RU" sz="1300" b="0" i="1" u="none" strike="noStrike" dirty="0" smtClean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algn="ctr" fontAlgn="ctr"/>
                      <a:endParaRPr lang="ru-RU" sz="1300" b="0" i="1" u="none" strike="noStrike" dirty="0" smtClean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algn="ctr" fontAlgn="ctr"/>
                      <a:r>
                        <a:rPr lang="ru-RU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9</a:t>
                      </a:r>
                    </a:p>
                  </a:txBody>
                  <a:tcPr marL="9650" marR="9650" marT="9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5</a:t>
                      </a:r>
                    </a:p>
                    <a:p>
                      <a:pPr algn="ctr" fontAlgn="ctr"/>
                      <a:endParaRPr lang="ru-RU" sz="1300" b="0" i="1" u="none" strike="noStrike" dirty="0" smtClean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algn="ctr" fontAlgn="ctr"/>
                      <a:endParaRPr lang="ru-RU" sz="1300" b="0" i="1" u="none" strike="noStrike" dirty="0" smtClean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algn="ctr" fontAlgn="ctr"/>
                      <a:r>
                        <a:rPr lang="ru-RU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4</a:t>
                      </a:r>
                      <a:endParaRPr lang="ru-RU" sz="1300" b="0" i="1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650" marR="9650" marT="9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1</a:t>
                      </a:r>
                    </a:p>
                    <a:p>
                      <a:pPr algn="ctr" fontAlgn="ctr"/>
                      <a:endParaRPr lang="ru-RU" sz="1300" b="0" i="1" u="none" strike="noStrike" dirty="0" smtClean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algn="ctr" fontAlgn="ctr"/>
                      <a:endParaRPr lang="ru-RU" sz="1300" b="0" i="1" u="none" strike="noStrike" dirty="0" smtClean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algn="ctr" fontAlgn="ctr"/>
                      <a:r>
                        <a:rPr lang="ru-RU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2</a:t>
                      </a:r>
                    </a:p>
                  </a:txBody>
                  <a:tcPr marL="9650" marR="9650" marT="9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0</a:t>
                      </a:r>
                    </a:p>
                    <a:p>
                      <a:pPr algn="ctr" fontAlgn="ctr"/>
                      <a:endParaRPr lang="ru-RU" sz="1300" b="0" i="1" u="none" strike="noStrike" dirty="0" smtClean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algn="ctr" fontAlgn="ctr"/>
                      <a:endParaRPr lang="ru-RU" sz="1300" b="0" i="1" u="none" strike="noStrike" dirty="0" smtClean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algn="ctr" fontAlgn="ctr"/>
                      <a:r>
                        <a:rPr lang="ru-RU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2</a:t>
                      </a:r>
                      <a:endParaRPr lang="ru-RU" sz="1300" b="0" i="1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650" marR="9650" marT="9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1</a:t>
                      </a:r>
                    </a:p>
                    <a:p>
                      <a:pPr algn="ctr" fontAlgn="ctr"/>
                      <a:endParaRPr lang="ru-RU" sz="1300" b="0" i="1" u="none" strike="noStrike" dirty="0" smtClean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algn="ctr" fontAlgn="ctr"/>
                      <a:endParaRPr lang="ru-RU" sz="1300" b="0" i="1" u="none" strike="noStrike" dirty="0" smtClean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algn="ctr" fontAlgn="ctr"/>
                      <a:r>
                        <a:rPr lang="ru-RU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0</a:t>
                      </a:r>
                      <a:endParaRPr lang="ru-RU" sz="1300" b="0" i="1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650" marR="9650" marT="9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3</a:t>
                      </a:r>
                    </a:p>
                    <a:p>
                      <a:pPr algn="ctr" fontAlgn="ctr"/>
                      <a:endParaRPr lang="ru-RU" sz="1300" b="0" i="1" u="none" strike="noStrike" dirty="0" smtClean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algn="ctr" fontAlgn="ctr"/>
                      <a:endParaRPr lang="ru-RU" sz="1300" b="0" i="1" u="none" strike="noStrike" dirty="0" smtClean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algn="ctr" fontAlgn="ctr"/>
                      <a:r>
                        <a:rPr lang="ru-RU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1</a:t>
                      </a:r>
                      <a:endParaRPr lang="ru-RU" sz="1300" b="0" i="1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650" marR="9650" marT="9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1</a:t>
                      </a:r>
                    </a:p>
                    <a:p>
                      <a:pPr algn="ctr" fontAlgn="ctr"/>
                      <a:endParaRPr lang="ru-RU" sz="1300" b="0" i="1" u="none" strike="noStrike" dirty="0" smtClean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algn="ctr" fontAlgn="ctr"/>
                      <a:endParaRPr lang="ru-RU" sz="1300" b="0" i="1" u="none" strike="noStrike" dirty="0" smtClean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algn="ctr" fontAlgn="ctr"/>
                      <a:r>
                        <a:rPr lang="ru-RU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0</a:t>
                      </a:r>
                      <a:endParaRPr lang="ru-RU" sz="1300" b="0" i="1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650" marR="9650" marT="9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0484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300" b="0" kern="1200" dirty="0" smtClean="0">
                          <a:solidFill>
                            <a:schemeClr val="tx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Осуществление деятельность без соответствующей лицензии </a:t>
                      </a:r>
                    </a:p>
                    <a:p>
                      <a:pPr algn="just" fontAlgn="ctr"/>
                      <a:r>
                        <a:rPr lang="ru-RU" sz="1300" b="0" kern="1200" dirty="0" smtClean="0">
                          <a:solidFill>
                            <a:schemeClr val="tx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(ч. 3 ст. 14.17 </a:t>
                      </a:r>
                      <a:r>
                        <a:rPr lang="ru-RU" sz="1300" b="0" kern="1200" dirty="0" err="1" smtClean="0">
                          <a:solidFill>
                            <a:schemeClr val="tx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КоАП</a:t>
                      </a:r>
                      <a:r>
                        <a:rPr lang="ru-RU" sz="1300" b="0" kern="1200" dirty="0" smtClean="0">
                          <a:solidFill>
                            <a:schemeClr val="tx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 РФ)</a:t>
                      </a:r>
                    </a:p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 </a:t>
                      </a:r>
                      <a:r>
                        <a:rPr lang="ru-RU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за 6</a:t>
                      </a:r>
                      <a:r>
                        <a:rPr lang="ru-RU" sz="1300" b="0" dirty="0" smtClean="0"/>
                        <a:t> месяцев</a:t>
                      </a:r>
                      <a:r>
                        <a:rPr lang="ru-RU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 2018 года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650" marR="9650" marT="9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80</a:t>
                      </a:r>
                    </a:p>
                    <a:p>
                      <a:pPr algn="ctr" fontAlgn="ctr"/>
                      <a:endParaRPr lang="ru-RU" sz="1300" b="0" i="1" u="none" strike="noStrike" dirty="0" smtClean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algn="ctr" fontAlgn="ctr"/>
                      <a:endParaRPr lang="ru-RU" sz="1300" b="0" i="1" u="none" strike="noStrike" dirty="0" smtClean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algn="ctr" fontAlgn="ctr"/>
                      <a:r>
                        <a:rPr lang="ru-RU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12</a:t>
                      </a:r>
                    </a:p>
                  </a:txBody>
                  <a:tcPr marL="9650" marR="9650" marT="9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50</a:t>
                      </a:r>
                    </a:p>
                    <a:p>
                      <a:pPr algn="ctr" fontAlgn="ctr"/>
                      <a:endParaRPr lang="ru-RU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algn="ctr" fontAlgn="ctr"/>
                      <a:endParaRPr lang="ru-RU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algn="ctr" fontAlgn="ctr"/>
                      <a:r>
                        <a:rPr lang="ru-RU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5</a:t>
                      </a:r>
                      <a:endParaRPr lang="ru-RU" sz="1300" b="0" i="1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650" marR="9650" marT="9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7</a:t>
                      </a:r>
                    </a:p>
                    <a:p>
                      <a:pPr algn="ctr" fontAlgn="ctr"/>
                      <a:endParaRPr lang="ru-RU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algn="ctr" fontAlgn="ctr"/>
                      <a:endParaRPr lang="ru-RU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 </a:t>
                      </a:r>
                      <a:r>
                        <a:rPr lang="ru-RU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1</a:t>
                      </a:r>
                    </a:p>
                  </a:txBody>
                  <a:tcPr marL="9650" marR="9650" marT="9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6</a:t>
                      </a:r>
                    </a:p>
                    <a:p>
                      <a:pPr algn="ctr" fontAlgn="ctr"/>
                      <a:endParaRPr lang="ru-RU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algn="ctr" fontAlgn="ctr"/>
                      <a:endParaRPr lang="ru-RU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algn="ctr" fontAlgn="ctr"/>
                      <a:r>
                        <a:rPr lang="ru-RU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2</a:t>
                      </a:r>
                      <a:endParaRPr lang="ru-RU" sz="1300" b="0" i="1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650" marR="9650" marT="9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2</a:t>
                      </a:r>
                    </a:p>
                    <a:p>
                      <a:pPr algn="ctr" fontAlgn="ctr"/>
                      <a:endParaRPr lang="ru-RU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algn="ctr" fontAlgn="ctr"/>
                      <a:endParaRPr lang="ru-RU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algn="ctr" fontAlgn="ctr"/>
                      <a:r>
                        <a:rPr lang="ru-RU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2</a:t>
                      </a:r>
                      <a:endParaRPr lang="ru-RU" sz="1300" b="0" i="1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650" marR="9650" marT="9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14</a:t>
                      </a:r>
                    </a:p>
                    <a:p>
                      <a:pPr algn="ctr" fontAlgn="ctr"/>
                      <a:endParaRPr lang="ru-RU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algn="ctr" fontAlgn="ctr"/>
                      <a:endParaRPr lang="ru-RU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algn="ctr" fontAlgn="ctr"/>
                      <a:r>
                        <a:rPr lang="ru-RU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1</a:t>
                      </a:r>
                      <a:endParaRPr lang="ru-RU" sz="1300" b="0" i="1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650" marR="9650" marT="9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1</a:t>
                      </a:r>
                    </a:p>
                    <a:p>
                      <a:pPr algn="ctr" fontAlgn="ctr"/>
                      <a:endParaRPr lang="ru-RU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algn="ctr" fontAlgn="ctr"/>
                      <a:endParaRPr lang="ru-RU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algn="ctr" fontAlgn="ctr"/>
                      <a:r>
                        <a:rPr lang="ru-RU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1</a:t>
                      </a:r>
                      <a:endParaRPr lang="ru-RU" sz="1300" b="0" i="1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650" marR="9650" marT="9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0484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300" b="0" kern="1200" dirty="0" smtClean="0">
                          <a:solidFill>
                            <a:schemeClr val="tx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Нарушение сроков представления декларации и искажение данных </a:t>
                      </a:r>
                    </a:p>
                    <a:p>
                      <a:pPr algn="just" fontAlgn="ctr"/>
                      <a:r>
                        <a:rPr lang="ru-RU" sz="1300" b="0" kern="1200" dirty="0" smtClean="0">
                          <a:solidFill>
                            <a:schemeClr val="tx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(ст. 15.13 </a:t>
                      </a:r>
                      <a:r>
                        <a:rPr lang="ru-RU" sz="1300" b="0" kern="1200" dirty="0" err="1" smtClean="0">
                          <a:solidFill>
                            <a:schemeClr val="tx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КоАП</a:t>
                      </a:r>
                      <a:r>
                        <a:rPr lang="ru-RU" sz="1300" b="0" kern="1200" dirty="0" smtClean="0">
                          <a:solidFill>
                            <a:schemeClr val="tx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 РФ)</a:t>
                      </a:r>
                    </a:p>
                    <a:p>
                      <a:pPr algn="ctr" fontAlgn="ctr"/>
                      <a:r>
                        <a:rPr lang="ru-RU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за 6</a:t>
                      </a:r>
                      <a:r>
                        <a:rPr lang="ru-RU" sz="1300" b="0" dirty="0" smtClean="0"/>
                        <a:t> месяцев</a:t>
                      </a:r>
                      <a:r>
                        <a:rPr lang="ru-RU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 2018 года</a:t>
                      </a:r>
                      <a:endParaRPr lang="ru-RU" sz="1300" b="0" kern="1200" dirty="0" smtClean="0">
                        <a:solidFill>
                          <a:schemeClr val="tx1"/>
                        </a:solidFill>
                        <a:latin typeface="Trebuchet MS" pitchFamily="34" charset="0"/>
                        <a:ea typeface="+mn-ea"/>
                        <a:cs typeface="+mn-cs"/>
                      </a:endParaRPr>
                    </a:p>
                  </a:txBody>
                  <a:tcPr marL="9650" marR="9650" marT="9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212</a:t>
                      </a:r>
                    </a:p>
                    <a:p>
                      <a:pPr algn="ctr" fontAlgn="ctr"/>
                      <a:endParaRPr lang="ru-RU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algn="ctr" fontAlgn="ctr"/>
                      <a:endParaRPr lang="ru-RU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96</a:t>
                      </a:r>
                    </a:p>
                  </a:txBody>
                  <a:tcPr marL="9650" marR="9650" marT="9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69</a:t>
                      </a:r>
                    </a:p>
                    <a:p>
                      <a:pPr algn="ctr" fontAlgn="ctr"/>
                      <a:endParaRPr lang="ru-RU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algn="ctr" fontAlgn="ctr"/>
                      <a:endParaRPr lang="ru-RU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49</a:t>
                      </a:r>
                    </a:p>
                  </a:txBody>
                  <a:tcPr marL="9650" marR="9650" marT="9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69</a:t>
                      </a:r>
                    </a:p>
                    <a:p>
                      <a:pPr algn="ctr" fontAlgn="ctr"/>
                      <a:endParaRPr lang="ru-RU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algn="ctr" fontAlgn="ctr"/>
                      <a:endParaRPr lang="ru-RU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19</a:t>
                      </a:r>
                    </a:p>
                  </a:txBody>
                  <a:tcPr marL="9650" marR="9650" marT="9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35</a:t>
                      </a:r>
                    </a:p>
                    <a:p>
                      <a:pPr algn="ctr" fontAlgn="ctr"/>
                      <a:endParaRPr lang="ru-RU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algn="ctr" fontAlgn="ctr"/>
                      <a:endParaRPr lang="ru-RU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22</a:t>
                      </a:r>
                    </a:p>
                  </a:txBody>
                  <a:tcPr marL="9650" marR="9650" marT="9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12</a:t>
                      </a:r>
                    </a:p>
                    <a:p>
                      <a:pPr algn="ctr" fontAlgn="ctr"/>
                      <a:endParaRPr lang="ru-RU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algn="ctr" fontAlgn="ctr"/>
                      <a:endParaRPr lang="ru-RU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2</a:t>
                      </a:r>
                    </a:p>
                  </a:txBody>
                  <a:tcPr marL="9650" marR="9650" marT="9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24</a:t>
                      </a:r>
                    </a:p>
                    <a:p>
                      <a:pPr algn="ctr" fontAlgn="ctr"/>
                      <a:endParaRPr lang="ru-RU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algn="ctr" fontAlgn="ctr"/>
                      <a:endParaRPr lang="ru-RU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3</a:t>
                      </a:r>
                    </a:p>
                  </a:txBody>
                  <a:tcPr marL="9650" marR="9650" marT="9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3</a:t>
                      </a:r>
                    </a:p>
                    <a:p>
                      <a:pPr algn="ctr" fontAlgn="ctr"/>
                      <a:endParaRPr lang="ru-RU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algn="ctr" fontAlgn="ctr"/>
                      <a:endParaRPr lang="ru-RU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1</a:t>
                      </a:r>
                    </a:p>
                  </a:txBody>
                  <a:tcPr marL="9650" marR="9650" marT="9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05472">
                <a:tc>
                  <a:txBody>
                    <a:bodyPr/>
                    <a:lstStyle/>
                    <a:p>
                      <a:pPr algn="just" fontAlgn="ctr">
                        <a:lnSpc>
                          <a:spcPct val="100000"/>
                        </a:lnSpc>
                      </a:pP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Несоблюдение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минимальных цен </a:t>
                      </a:r>
                    </a:p>
                    <a:p>
                      <a:pPr algn="just" fontAlgn="ctr">
                        <a:lnSpc>
                          <a:spcPct val="100000"/>
                        </a:lnSpc>
                      </a:pP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(ч. 2 ст. 14.6 </a:t>
                      </a:r>
                      <a:r>
                        <a:rPr lang="ru-RU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КоАП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 РФ)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 </a:t>
                      </a:r>
                      <a:r>
                        <a:rPr lang="ru-RU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за 6</a:t>
                      </a:r>
                      <a:r>
                        <a:rPr lang="ru-RU" sz="13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 </a:t>
                      </a:r>
                      <a:r>
                        <a:rPr lang="ru-RU" sz="1300" b="0" dirty="0" smtClean="0"/>
                        <a:t>месяцев</a:t>
                      </a:r>
                      <a:r>
                        <a:rPr lang="ru-RU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 2018 года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650" marR="9650" marT="9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51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42</a:t>
                      </a:r>
                      <a:endParaRPr lang="ru-RU" sz="1300" b="0" i="1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650" marR="9650" marT="9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24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14</a:t>
                      </a:r>
                      <a:endParaRPr lang="ru-RU" sz="1300" b="0" i="1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650" marR="9650" marT="9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13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8</a:t>
                      </a:r>
                      <a:endParaRPr lang="ru-RU" sz="1300" b="0" i="1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650" marR="9650" marT="9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2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4</a:t>
                      </a:r>
                      <a:endParaRPr lang="ru-RU" sz="1300" b="0" i="1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650" marR="9650" marT="9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1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3</a:t>
                      </a:r>
                      <a:endParaRPr lang="ru-RU" sz="1300" b="0" i="1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650" marR="9650" marT="9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10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7</a:t>
                      </a:r>
                      <a:endParaRPr lang="ru-RU" sz="1300" b="0" i="1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650" marR="9650" marT="9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1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6</a:t>
                      </a:r>
                      <a:endParaRPr lang="ru-RU" sz="1300" b="0" i="1" u="none" strike="noStrike" dirty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650" marR="9650" marT="9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0547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300" b="0" kern="1200" dirty="0" smtClean="0">
                          <a:solidFill>
                            <a:schemeClr val="tx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Прочее (ч. 2 ст. 14.16, ч. 22 ст. 19.5,  ч. 1 ст. 20.25 </a:t>
                      </a:r>
                      <a:r>
                        <a:rPr lang="ru-RU" sz="1300" b="0" kern="1200" dirty="0" err="1" smtClean="0">
                          <a:solidFill>
                            <a:schemeClr val="tx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КоАП</a:t>
                      </a:r>
                      <a:r>
                        <a:rPr lang="ru-RU" sz="1300" b="0" kern="1200" dirty="0" smtClean="0">
                          <a:solidFill>
                            <a:schemeClr val="tx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 РФ и др.)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 за 6</a:t>
                      </a:r>
                      <a:r>
                        <a:rPr lang="ru-RU" sz="1300" b="0" dirty="0" smtClean="0"/>
                        <a:t> месяцев</a:t>
                      </a:r>
                      <a:r>
                        <a:rPr lang="ru-RU" sz="13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 2018 года </a:t>
                      </a:r>
                      <a:endParaRPr lang="ru-RU" sz="1300" b="0" kern="1200" dirty="0" smtClean="0">
                        <a:solidFill>
                          <a:schemeClr val="tx1"/>
                        </a:solidFill>
                        <a:latin typeface="Trebuchet MS" pitchFamily="34" charset="0"/>
                        <a:ea typeface="+mn-ea"/>
                        <a:cs typeface="+mn-cs"/>
                      </a:endParaRPr>
                    </a:p>
                  </a:txBody>
                  <a:tcPr marL="9650" marR="9650" marT="9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105</a:t>
                      </a:r>
                    </a:p>
                    <a:p>
                      <a:pPr algn="ctr" fontAlgn="ctr"/>
                      <a:endParaRPr lang="ru-RU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74</a:t>
                      </a:r>
                    </a:p>
                  </a:txBody>
                  <a:tcPr marL="9650" marR="9650" marT="9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34</a:t>
                      </a:r>
                    </a:p>
                    <a:p>
                      <a:pPr algn="ctr" fontAlgn="ctr"/>
                      <a:endParaRPr lang="ru-RU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25</a:t>
                      </a:r>
                    </a:p>
                  </a:txBody>
                  <a:tcPr marL="9650" marR="9650" marT="9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34</a:t>
                      </a:r>
                    </a:p>
                    <a:p>
                      <a:pPr algn="ctr" fontAlgn="ctr"/>
                      <a:endParaRPr lang="ru-RU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27</a:t>
                      </a:r>
                    </a:p>
                  </a:txBody>
                  <a:tcPr marL="9650" marR="9650" marT="9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5</a:t>
                      </a:r>
                    </a:p>
                    <a:p>
                      <a:pPr algn="ctr" fontAlgn="ctr"/>
                      <a:endParaRPr lang="ru-RU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12</a:t>
                      </a:r>
                    </a:p>
                  </a:txBody>
                  <a:tcPr marL="9650" marR="9650" marT="9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9</a:t>
                      </a:r>
                    </a:p>
                    <a:p>
                      <a:pPr algn="ctr" fontAlgn="ctr"/>
                      <a:endParaRPr lang="ru-RU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8</a:t>
                      </a:r>
                    </a:p>
                  </a:txBody>
                  <a:tcPr marL="9650" marR="9650" marT="9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7</a:t>
                      </a:r>
                    </a:p>
                    <a:p>
                      <a:pPr algn="ctr" fontAlgn="ctr"/>
                      <a:endParaRPr lang="ru-RU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2</a:t>
                      </a:r>
                    </a:p>
                  </a:txBody>
                  <a:tcPr marL="9650" marR="9650" marT="9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4</a:t>
                      </a:r>
                    </a:p>
                    <a:p>
                      <a:pPr algn="ctr" fontAlgn="ctr"/>
                      <a:endParaRPr lang="ru-RU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0</a:t>
                      </a:r>
                    </a:p>
                  </a:txBody>
                  <a:tcPr marL="9650" marR="9650" marT="9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542" name="Номер слайда 1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911225"/>
            <a:fld id="{B7E39607-878A-4EFB-8884-E9AD8D07AA3C}" type="slidenum">
              <a:rPr lang="ru-RU" smtClean="0"/>
              <a:pPr defTabSz="911225"/>
              <a:t>2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5"/>
          <p:cNvSpPr txBox="1">
            <a:spLocks noChangeArrowheads="1"/>
          </p:cNvSpPr>
          <p:nvPr/>
        </p:nvSpPr>
        <p:spPr bwMode="auto">
          <a:xfrm rot="10800000" flipV="1">
            <a:off x="0" y="155575"/>
            <a:ext cx="9756775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299" tIns="49148" rIns="98299" bIns="49148">
            <a:spAutoFit/>
          </a:bodyPr>
          <a:lstStyle/>
          <a:p>
            <a:pPr algn="ctr"/>
            <a:r>
              <a:rPr lang="ru-RU" b="1">
                <a:latin typeface="Trebuchet MS" pitchFamily="34" charset="0"/>
                <a:cs typeface="Times New Roman" pitchFamily="18" charset="0"/>
              </a:rPr>
              <a:t>Описание защитного комплекса федеральных специальных марок образца 2015 года</a:t>
            </a:r>
          </a:p>
        </p:txBody>
      </p:sp>
      <p:pic>
        <p:nvPicPr>
          <p:cNvPr id="33795" name="Содержимое 7" descr="зк4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63638" y="782638"/>
            <a:ext cx="7008812" cy="6445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5"/>
          <p:cNvSpPr txBox="1">
            <a:spLocks noChangeArrowheads="1"/>
          </p:cNvSpPr>
          <p:nvPr/>
        </p:nvSpPr>
        <p:spPr bwMode="auto">
          <a:xfrm rot="10800000" flipV="1">
            <a:off x="0" y="155575"/>
            <a:ext cx="9756775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299" tIns="49148" rIns="98299" bIns="49148">
            <a:spAutoFit/>
          </a:bodyPr>
          <a:lstStyle/>
          <a:p>
            <a:pPr algn="ctr"/>
            <a:r>
              <a:rPr lang="ru-RU" b="1">
                <a:latin typeface="Trebuchet MS" pitchFamily="34" charset="0"/>
                <a:cs typeface="Times New Roman" pitchFamily="18" charset="0"/>
              </a:rPr>
              <a:t>Описание защитного комплекса федеральных специальных марок образца 2015 года</a:t>
            </a:r>
          </a:p>
        </p:txBody>
      </p:sp>
      <p:pic>
        <p:nvPicPr>
          <p:cNvPr id="34819" name="Содержимое 7" descr="зк5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54113" y="796925"/>
            <a:ext cx="7118350" cy="6502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5"/>
          <p:cNvSpPr txBox="1">
            <a:spLocks noChangeArrowheads="1"/>
          </p:cNvSpPr>
          <p:nvPr/>
        </p:nvSpPr>
        <p:spPr bwMode="auto">
          <a:xfrm rot="10800000" flipV="1">
            <a:off x="0" y="155575"/>
            <a:ext cx="9756775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299" tIns="49148" rIns="98299" bIns="49148">
            <a:spAutoFit/>
          </a:bodyPr>
          <a:lstStyle/>
          <a:p>
            <a:pPr algn="ctr"/>
            <a:r>
              <a:rPr lang="ru-RU" b="1">
                <a:latin typeface="Trebuchet MS" pitchFamily="34" charset="0"/>
                <a:cs typeface="Times New Roman" pitchFamily="18" charset="0"/>
              </a:rPr>
              <a:t>Описание защитного комплекса федеральных специальных марок образца 2015 года</a:t>
            </a:r>
          </a:p>
        </p:txBody>
      </p:sp>
      <p:pic>
        <p:nvPicPr>
          <p:cNvPr id="35843" name="Содержимое 4" descr="зк6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35075" y="811213"/>
            <a:ext cx="7000875" cy="65103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5"/>
          <p:cNvSpPr txBox="1">
            <a:spLocks noChangeArrowheads="1"/>
          </p:cNvSpPr>
          <p:nvPr/>
        </p:nvSpPr>
        <p:spPr bwMode="auto">
          <a:xfrm rot="10800000" flipV="1">
            <a:off x="0" y="357188"/>
            <a:ext cx="975677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299" tIns="49148" rIns="98299" bIns="49148">
            <a:spAutoFit/>
          </a:bodyPr>
          <a:lstStyle/>
          <a:p>
            <a:pPr algn="ctr"/>
            <a:r>
              <a:rPr lang="ru-RU" sz="2400" b="1">
                <a:latin typeface="Trebuchet MS" pitchFamily="34" charset="0"/>
                <a:cs typeface="Times New Roman" pitchFamily="18" charset="0"/>
              </a:rPr>
              <a:t>ИНФОРМАЦИОННЫЙ ПОРТАЛ РОСАЛКОГОЛЬРЕГУЛИРОВАНИЯ</a:t>
            </a:r>
          </a:p>
          <a:p>
            <a:pPr algn="ctr"/>
            <a:endParaRPr lang="ru-RU" b="1">
              <a:latin typeface="Trebuchet MS" pitchFamily="34" charset="0"/>
              <a:cs typeface="Times New Roman" pitchFamily="18" charset="0"/>
            </a:endParaRPr>
          </a:p>
        </p:txBody>
      </p:sp>
      <p:pic>
        <p:nvPicPr>
          <p:cNvPr id="36867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20763" y="1439863"/>
            <a:ext cx="7867650" cy="4918075"/>
          </a:xfrm>
        </p:spPr>
      </p:pic>
      <p:sp>
        <p:nvSpPr>
          <p:cNvPr id="4" name="Стрелка вправо с вырезом 3"/>
          <p:cNvSpPr/>
          <p:nvPr/>
        </p:nvSpPr>
        <p:spPr>
          <a:xfrm rot="6831533">
            <a:off x="2467769" y="4055269"/>
            <a:ext cx="842962" cy="4318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Минус 4"/>
          <p:cNvSpPr/>
          <p:nvPr/>
        </p:nvSpPr>
        <p:spPr>
          <a:xfrm>
            <a:off x="1592263" y="5084763"/>
            <a:ext cx="2214562" cy="4445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5"/>
          <p:cNvSpPr txBox="1">
            <a:spLocks noChangeArrowheads="1"/>
          </p:cNvSpPr>
          <p:nvPr/>
        </p:nvSpPr>
        <p:spPr bwMode="auto">
          <a:xfrm rot="10800000" flipV="1">
            <a:off x="0" y="357188"/>
            <a:ext cx="975677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299" tIns="49148" rIns="98299" bIns="49148">
            <a:spAutoFit/>
          </a:bodyPr>
          <a:lstStyle/>
          <a:p>
            <a:pPr algn="ctr"/>
            <a:r>
              <a:rPr lang="ru-RU" sz="2400" b="1">
                <a:latin typeface="Trebuchet MS" pitchFamily="34" charset="0"/>
                <a:cs typeface="Times New Roman" pitchFamily="18" charset="0"/>
              </a:rPr>
              <a:t>ИНФОРМАЦИОННЫЙ ПОРТАЛ РОСАЛКОГОЛЬРЕГУЛИРОВАНИЯ</a:t>
            </a:r>
          </a:p>
          <a:p>
            <a:pPr algn="ctr"/>
            <a:endParaRPr lang="ru-RU" b="1"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7891" name="Содержимое 3"/>
          <p:cNvSpPr>
            <a:spLocks noGrp="1"/>
          </p:cNvSpPr>
          <p:nvPr>
            <p:ph idx="1"/>
          </p:nvPr>
        </p:nvSpPr>
        <p:spPr>
          <a:xfrm>
            <a:off x="520700" y="2725738"/>
            <a:ext cx="8782050" cy="255905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1400" smtClean="0">
                <a:latin typeface="Trebuchet MS" pitchFamily="34" charset="0"/>
              </a:rPr>
              <a:t>В связи с участившимися случаями выявления в обороте продукции, маркированной поддельными федеральными специальными марками, Росалкогольрегулирование обращает внимание организаций оптовой и розничной торговли на необходимость регулярной  проверки закупаемой алкогольной продукции на предмет подлинности ФСМ.</a:t>
            </a:r>
          </a:p>
          <a:p>
            <a:pPr>
              <a:buFont typeface="Arial" charset="0"/>
              <a:buNone/>
            </a:pPr>
            <a:r>
              <a:rPr lang="ru-RU" sz="1400" smtClean="0">
                <a:latin typeface="Trebuchet MS" pitchFamily="34" charset="0"/>
              </a:rPr>
              <a:t>Проверка осуществляется через раздел </a:t>
            </a:r>
            <a:r>
              <a:rPr lang="ru-RU" sz="1400" smtClean="0">
                <a:latin typeface="Trebuchet MS" pitchFamily="34" charset="0"/>
                <a:hlinkClick r:id="rId2"/>
              </a:rPr>
              <a:t>«Личный кабинет»</a:t>
            </a:r>
            <a:r>
              <a:rPr lang="ru-RU" sz="1400" smtClean="0">
                <a:latin typeface="Trebuchet MS" pitchFamily="34" charset="0"/>
              </a:rPr>
              <a:t> на официальном сайте Росалкогольрегулирования.</a:t>
            </a:r>
          </a:p>
          <a:p>
            <a:pPr>
              <a:buFont typeface="Arial" charset="0"/>
              <a:buNone/>
            </a:pPr>
            <a:r>
              <a:rPr lang="ru-RU" sz="1400" smtClean="0">
                <a:latin typeface="Trebuchet MS" pitchFamily="34" charset="0"/>
              </a:rPr>
              <a:t>Напоминаем, что ответственность за оборот нелегальной алкогольной продукции, маркированной поддельными федеральными специальными марками  или марками с искаженной информацией, предусмотрена п.3 ст. 20 Федерального закона № 171-ФЗ, ст. 171 прим. 1 и ст. 327 прим. 1 УК РФ, ст. 15.12 ч. 2 КоАП.</a:t>
            </a:r>
          </a:p>
          <a:p>
            <a:endParaRPr lang="ru-RU" smtClean="0"/>
          </a:p>
        </p:txBody>
      </p:sp>
      <p:sp>
        <p:nvSpPr>
          <p:cNvPr id="37892" name="Прямоугольник 4"/>
          <p:cNvSpPr>
            <a:spLocks noChangeArrowheads="1"/>
          </p:cNvSpPr>
          <p:nvPr/>
        </p:nvSpPr>
        <p:spPr bwMode="auto">
          <a:xfrm>
            <a:off x="2306638" y="1439863"/>
            <a:ext cx="4876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1" rIns="91423" bIns="45711">
            <a:spAutoFit/>
          </a:bodyPr>
          <a:lstStyle/>
          <a:p>
            <a:pPr algn="ctr"/>
            <a:r>
              <a:rPr lang="ru-RU" b="1">
                <a:latin typeface="Trebuchet MS" pitchFamily="34" charset="0"/>
              </a:rPr>
              <a:t>Алкогольная продукция, маркированная поддельными федеральными специальными марками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Содержимое 6" descr="Проверка марок 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4950" y="368300"/>
            <a:ext cx="9212263" cy="6430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Содержимое 3" descr="Проверка марок 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6388" y="439738"/>
            <a:ext cx="9072562" cy="6146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Содержимое 4" descr="Проверка марок 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77825" y="439738"/>
            <a:ext cx="9078913" cy="62896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Содержимое 4" descr="Проверка марок 4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49263" y="511175"/>
            <a:ext cx="9001125" cy="6092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Содержимое 4" descr="Проверка марок 5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77825" y="511175"/>
            <a:ext cx="9126538" cy="62182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911225"/>
            <a:fld id="{62680A20-8A91-4D02-B14A-EF97F9823A60}" type="slidenum">
              <a:rPr lang="ru-RU" smtClean="0"/>
              <a:pPr defTabSz="911225"/>
              <a:t>3</a:t>
            </a:fld>
            <a:endParaRPr lang="ru-RU" smtClean="0"/>
          </a:p>
        </p:txBody>
      </p:sp>
      <p:graphicFrame>
        <p:nvGraphicFramePr>
          <p:cNvPr id="1026" name="Диаграмма 3"/>
          <p:cNvGraphicFramePr>
            <a:graphicFrameLocks/>
          </p:cNvGraphicFramePr>
          <p:nvPr/>
        </p:nvGraphicFramePr>
        <p:xfrm>
          <a:off x="306388" y="225425"/>
          <a:ext cx="9215437" cy="7002463"/>
        </p:xfrm>
        <a:graphic>
          <a:graphicData uri="http://schemas.openxmlformats.org/presentationml/2006/ole">
            <p:oleObj spid="_x0000_s1026" r:id="rId3" imgW="9217951" imgH="7004911" progId="Excel.Sheet.8">
              <p:embed/>
            </p:oleObj>
          </a:graphicData>
        </a:graphic>
      </p:graphicFrame>
      <p:grpSp>
        <p:nvGrpSpPr>
          <p:cNvPr id="1028" name="Группа 4"/>
          <p:cNvGrpSpPr>
            <a:grpSpLocks/>
          </p:cNvGrpSpPr>
          <p:nvPr/>
        </p:nvGrpSpPr>
        <p:grpSpPr bwMode="auto">
          <a:xfrm>
            <a:off x="152400" y="6521450"/>
            <a:ext cx="5172075" cy="920750"/>
            <a:chOff x="224397" y="5849957"/>
            <a:chExt cx="6462389" cy="1042653"/>
          </a:xfrm>
        </p:grpSpPr>
        <p:pic>
          <p:nvPicPr>
            <p:cNvPr id="1029" name="Рисунок 5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4397" y="5849957"/>
              <a:ext cx="752113" cy="813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0" name="TextBox 6"/>
            <p:cNvSpPr txBox="1">
              <a:spLocks noChangeArrowheads="1"/>
            </p:cNvSpPr>
            <p:nvPr/>
          </p:nvSpPr>
          <p:spPr bwMode="auto">
            <a:xfrm>
              <a:off x="891175" y="5951554"/>
              <a:ext cx="5795611" cy="941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1200">
                  <a:latin typeface="Trebuchet MS" pitchFamily="34" charset="0"/>
                </a:rPr>
                <a:t>Межрегиональное управление </a:t>
              </a:r>
            </a:p>
            <a:p>
              <a:pPr algn="ctr"/>
              <a:r>
                <a:rPr lang="ru-RU" sz="1200">
                  <a:latin typeface="Trebuchet MS" pitchFamily="34" charset="0"/>
                </a:rPr>
                <a:t>Федеральной службы по регулированию алкогольного рынка </a:t>
              </a:r>
            </a:p>
            <a:p>
              <a:pPr algn="ctr"/>
              <a:r>
                <a:rPr lang="ru-RU" sz="1200">
                  <a:latin typeface="Trebuchet MS" pitchFamily="34" charset="0"/>
                </a:rPr>
                <a:t>по Уральскому федеральному округу</a:t>
              </a:r>
              <a:endParaRPr lang="ru-RU" sz="1200">
                <a:solidFill>
                  <a:srgbClr val="595959"/>
                </a:solidFill>
                <a:latin typeface="Trebuchet MS" pitchFamily="34" charset="0"/>
              </a:endParaRPr>
            </a:p>
            <a:p>
              <a:pPr algn="ctr"/>
              <a:endParaRPr lang="ru-RU" sz="1200">
                <a:solidFill>
                  <a:srgbClr val="767171"/>
                </a:solidFill>
                <a:latin typeface="Arial" charset="0"/>
              </a:endParaRPr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986078" y="6640935"/>
              <a:ext cx="5333753" cy="179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1582738"/>
            <a:ext cx="97567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1" rIns="91423" bIns="45711" anchor="ctr">
            <a:spAutoFit/>
          </a:bodyPr>
          <a:lstStyle/>
          <a:p>
            <a:pPr algn="just" eaLnBrk="0" hangingPunct="0">
              <a:tabLst>
                <a:tab pos="455613" algn="l"/>
              </a:tabLst>
            </a:pPr>
            <a:r>
              <a:rPr lang="ru-RU" sz="1400" b="1">
                <a:latin typeface="Trebuchet MS" pitchFamily="34" charset="0"/>
                <a:cs typeface="Times New Roman" pitchFamily="18" charset="0"/>
              </a:rPr>
              <a:t>АнтиКонтрафакт Алко</a:t>
            </a:r>
            <a:r>
              <a:rPr lang="ru-RU" sz="1400">
                <a:latin typeface="Trebuchet MS" pitchFamily="34" charset="0"/>
                <a:cs typeface="Times New Roman" pitchFamily="18" charset="0"/>
              </a:rPr>
              <a:t> - бесплатное приложение, разработанное Федеральной службой по регулированию алкогольного рынка, которое позволяет:</a:t>
            </a:r>
            <a:endParaRPr lang="ru-RU" sz="1400">
              <a:latin typeface="Trebuchet MS" pitchFamily="34" charset="0"/>
            </a:endParaRPr>
          </a:p>
          <a:p>
            <a:pPr algn="just" eaLnBrk="0" hangingPunct="0">
              <a:tabLst>
                <a:tab pos="455613" algn="l"/>
              </a:tabLst>
            </a:pPr>
            <a:r>
              <a:rPr lang="ru-RU" sz="1400">
                <a:latin typeface="Trebuchet MS" pitchFamily="34" charset="0"/>
                <a:cs typeface="Calibri" pitchFamily="34" charset="0"/>
              </a:rPr>
              <a:t>- Определить легальность алкогольной продукции по данным из ЕГАИС</a:t>
            </a:r>
            <a:endParaRPr lang="ru-RU" sz="1400">
              <a:latin typeface="Trebuchet MS" pitchFamily="34" charset="0"/>
            </a:endParaRPr>
          </a:p>
          <a:p>
            <a:pPr algn="just" eaLnBrk="0" hangingPunct="0">
              <a:tabLst>
                <a:tab pos="455613" algn="l"/>
              </a:tabLst>
            </a:pPr>
            <a:r>
              <a:rPr lang="ru-RU" sz="1400">
                <a:latin typeface="Trebuchet MS" pitchFamily="34" charset="0"/>
                <a:cs typeface="Calibri" pitchFamily="34" charset="0"/>
              </a:rPr>
              <a:t>- Определить легальность продажи алкогольной продукции в торговой точке</a:t>
            </a:r>
            <a:endParaRPr lang="ru-RU" sz="1400">
              <a:latin typeface="Trebuchet MS" pitchFamily="34" charset="0"/>
            </a:endParaRPr>
          </a:p>
          <a:p>
            <a:pPr algn="just" eaLnBrk="0" hangingPunct="0">
              <a:tabLst>
                <a:tab pos="455613" algn="l"/>
              </a:tabLst>
            </a:pPr>
            <a:r>
              <a:rPr lang="ru-RU" sz="1400">
                <a:latin typeface="Trebuchet MS" pitchFamily="34" charset="0"/>
                <a:cs typeface="Calibri" pitchFamily="34" charset="0"/>
              </a:rPr>
              <a:t>- Найти ближайшие легальные пункты реализации алкогольной продукции</a:t>
            </a:r>
            <a:endParaRPr lang="ru-RU" sz="1400">
              <a:latin typeface="Trebuchet MS" pitchFamily="34" charset="0"/>
            </a:endParaRPr>
          </a:p>
          <a:p>
            <a:pPr algn="just" eaLnBrk="0" hangingPunct="0">
              <a:tabLst>
                <a:tab pos="455613" algn="l"/>
              </a:tabLst>
            </a:pPr>
            <a:r>
              <a:rPr lang="ru-RU" sz="1400">
                <a:latin typeface="Trebuchet MS" pitchFamily="34" charset="0"/>
                <a:cs typeface="Calibri" pitchFamily="34" charset="0"/>
              </a:rPr>
              <a:t>- Сообщить о найденном нарушении в федеральную службу по регулированию алкогольного рынка.</a:t>
            </a:r>
            <a:endParaRPr lang="ru-RU" sz="1400">
              <a:latin typeface="Trebuchet MS" pitchFamily="34" charset="0"/>
            </a:endParaRPr>
          </a:p>
          <a:p>
            <a:pPr eaLnBrk="0" hangingPunct="0">
              <a:tabLst>
                <a:tab pos="455613" algn="l"/>
              </a:tabLst>
            </a:pPr>
            <a:endParaRPr lang="ru-RU" sz="900"/>
          </a:p>
          <a:p>
            <a:pPr eaLnBrk="0" hangingPunct="0">
              <a:tabLst>
                <a:tab pos="455613" algn="l"/>
              </a:tabLst>
            </a:pPr>
            <a:endParaRPr lang="ru-RU"/>
          </a:p>
        </p:txBody>
      </p:sp>
      <p:pic>
        <p:nvPicPr>
          <p:cNvPr id="44035" name="Рисунок 5" descr="unnam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5825" y="3154363"/>
            <a:ext cx="2071688" cy="368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Прямоугольник 9"/>
          <p:cNvSpPr>
            <a:spLocks noChangeArrowheads="1"/>
          </p:cNvSpPr>
          <p:nvPr/>
        </p:nvSpPr>
        <p:spPr bwMode="auto">
          <a:xfrm>
            <a:off x="0" y="368300"/>
            <a:ext cx="97567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1" rIns="91423" bIns="45711">
            <a:spAutoFit/>
          </a:bodyPr>
          <a:lstStyle/>
          <a:p>
            <a:pPr algn="ctr"/>
            <a:r>
              <a:rPr lang="ru-RU" sz="2400" b="1">
                <a:latin typeface="Trebuchet MS" pitchFamily="34" charset="0"/>
                <a:cs typeface="Times New Roman" pitchFamily="18" charset="0"/>
              </a:rPr>
              <a:t>АНТИКОНТРАФАКТ АЛКО</a:t>
            </a:r>
            <a:r>
              <a:rPr lang="ru-RU" sz="2400">
                <a:latin typeface="Trebuchet MS" pitchFamily="34" charset="0"/>
                <a:cs typeface="Times New Roman" pitchFamily="18" charset="0"/>
              </a:rPr>
              <a:t> </a:t>
            </a:r>
            <a:endParaRPr lang="ru-RU" sz="2400">
              <a:latin typeface="Trebuchet MS" pitchFamily="34" charset="0"/>
            </a:endParaRP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0" y="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3" tIns="45711" rIns="91423" bIns="45711" anchor="ctr">
            <a:spAutoFit/>
          </a:bodyPr>
          <a:lstStyle/>
          <a:p>
            <a:endParaRPr lang="ru-RU"/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0" y="3440113"/>
            <a:ext cx="7092950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1" rIns="91423" bIns="45711" anchor="ctr">
            <a:spAutoFit/>
          </a:bodyPr>
          <a:lstStyle/>
          <a:p>
            <a:pPr algn="just" eaLnBrk="0" hangingPunct="0"/>
            <a:r>
              <a:rPr lang="ru-RU" sz="1400">
                <a:latin typeface="Trebuchet MS" pitchFamily="34" charset="0"/>
                <a:cs typeface="Times New Roman" pitchFamily="18" charset="0"/>
              </a:rPr>
              <a:t>Пользоваться программой очень просто - с помощью камеры мобильного устройства необходимо отсканировать акцизную марку (либо штрихкод на чеке), после чего приложение самостоятельно осуществляет сверку с Единой государственной автоматизированной информационной системой (ЕГАИС) и демонстрирует на экране результаты проверки.</a:t>
            </a:r>
            <a:endParaRPr lang="ru-RU" sz="1400">
              <a:latin typeface="Trebuchet MS" pitchFamily="34" charset="0"/>
            </a:endParaRPr>
          </a:p>
        </p:txBody>
      </p:sp>
      <p:pic>
        <p:nvPicPr>
          <p:cNvPr id="44039" name="Рисунок 37" descr="Антикотрафакт алко (гугл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63638" y="5656263"/>
            <a:ext cx="9144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0" name="Рисунок 38" descr="Антиконтрофакт алко - аппстор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21138" y="5727700"/>
            <a:ext cx="8953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1020763" y="4941888"/>
            <a:ext cx="39290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1" rIns="91423" bIns="45711" anchor="ctr">
            <a:spAutoFit/>
          </a:bodyPr>
          <a:lstStyle/>
          <a:p>
            <a:pPr algn="ctr" eaLnBrk="0" hangingPunct="0"/>
            <a:r>
              <a:rPr lang="ru-RU" altLang="ja-JP" sz="1400">
                <a:latin typeface="Trebuchet MS" pitchFamily="34" charset="0"/>
                <a:cs typeface="Times New Roman" pitchFamily="18" charset="0"/>
              </a:rPr>
              <a:t>АнтиКонтрафакт Алко – можно скачать в мобильных приложениях</a:t>
            </a:r>
          </a:p>
          <a:p>
            <a:pPr algn="ctr" eaLnBrk="0" hangingPunct="0"/>
            <a:r>
              <a:rPr lang="en-US" altLang="ja-JP" sz="1400">
                <a:latin typeface="Trebuchet MS" pitchFamily="34" charset="0"/>
                <a:cs typeface="Times New Roman" pitchFamily="18" charset="0"/>
              </a:rPr>
              <a:t>Google Play</a:t>
            </a:r>
            <a:r>
              <a:rPr lang="ru-RU" altLang="ja-JP" sz="1400">
                <a:latin typeface="Trebuchet MS" pitchFamily="34" charset="0"/>
                <a:cs typeface="Times New Roman" pitchFamily="18" charset="0"/>
              </a:rPr>
              <a:t>                                     </a:t>
            </a:r>
            <a:r>
              <a:rPr lang="en-US" altLang="ja-JP" sz="1400">
                <a:latin typeface="Trebuchet MS" pitchFamily="34" charset="0"/>
                <a:cs typeface="Times New Roman" pitchFamily="18" charset="0"/>
              </a:rPr>
              <a:t>AppStore</a:t>
            </a:r>
            <a:endParaRPr lang="ru-RU" altLang="ja-JP" sz="1400">
              <a:latin typeface="Trebuchet MS" pitchFamily="34" charset="0"/>
              <a:cs typeface="Times New Roman" pitchFamily="18" charset="0"/>
            </a:endParaRPr>
          </a:p>
          <a:p>
            <a:pPr algn="ctr" eaLnBrk="0" hangingPunct="0"/>
            <a:endParaRPr lang="ru-RU" altLang="ja-JP">
              <a:cs typeface="Times New Roman" pitchFamily="18" charset="0"/>
            </a:endParaRPr>
          </a:p>
        </p:txBody>
      </p:sp>
      <p:sp>
        <p:nvSpPr>
          <p:cNvPr id="44042" name="Rectangle 10"/>
          <p:cNvSpPr>
            <a:spLocks noChangeArrowheads="1"/>
          </p:cNvSpPr>
          <p:nvPr/>
        </p:nvSpPr>
        <p:spPr bwMode="auto">
          <a:xfrm>
            <a:off x="320675" y="23241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3" tIns="45711" rIns="91423" bIns="45711" anchor="ctr">
            <a:spAutoFit/>
          </a:bodyPr>
          <a:lstStyle/>
          <a:p>
            <a:pPr eaLnBrk="0" hangingPunct="0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5"/>
          <p:cNvSpPr>
            <a:spLocks noChangeArrowheads="1"/>
          </p:cNvSpPr>
          <p:nvPr/>
        </p:nvSpPr>
        <p:spPr bwMode="auto">
          <a:xfrm>
            <a:off x="0" y="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3" tIns="45711" rIns="91423" bIns="45711" anchor="ctr">
            <a:spAutoFit/>
          </a:bodyPr>
          <a:lstStyle/>
          <a:p>
            <a:endParaRPr lang="ru-RU"/>
          </a:p>
        </p:txBody>
      </p:sp>
      <p:sp>
        <p:nvSpPr>
          <p:cNvPr id="45059" name="Rectangle 10"/>
          <p:cNvSpPr>
            <a:spLocks noChangeArrowheads="1"/>
          </p:cNvSpPr>
          <p:nvPr/>
        </p:nvSpPr>
        <p:spPr bwMode="auto">
          <a:xfrm>
            <a:off x="320675" y="23241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3" tIns="45711" rIns="91423" bIns="45711" anchor="ctr">
            <a:spAutoFit/>
          </a:bodyPr>
          <a:lstStyle/>
          <a:p>
            <a:pPr eaLnBrk="0" hangingPunct="0"/>
            <a:endParaRPr lang="ru-RU"/>
          </a:p>
        </p:txBody>
      </p:sp>
      <p:pic>
        <p:nvPicPr>
          <p:cNvPr id="45060" name="Рисунок 10" descr="Проверка подлинности марок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5475"/>
            <a:ext cx="9756775" cy="682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Rectangle 1"/>
          <p:cNvSpPr>
            <a:spLocks noChangeArrowheads="1"/>
          </p:cNvSpPr>
          <p:nvPr/>
        </p:nvSpPr>
        <p:spPr bwMode="auto">
          <a:xfrm>
            <a:off x="2735263" y="0"/>
            <a:ext cx="37909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3" tIns="45711" rIns="91423" bIns="45711" anchor="ctr">
            <a:spAutoFit/>
          </a:bodyPr>
          <a:lstStyle/>
          <a:p>
            <a:pPr algn="ctr" eaLnBrk="0" hangingPunct="0"/>
            <a:r>
              <a:rPr lang="ru-RU" altLang="ja-JP" sz="1400" b="1">
                <a:latin typeface="Trebuchet MS" pitchFamily="34" charset="0"/>
                <a:cs typeface="Times New Roman" pitchFamily="18" charset="0"/>
              </a:rPr>
              <a:t>Онлайн проверка марок на подлинность:</a:t>
            </a:r>
          </a:p>
          <a:p>
            <a:pPr algn="ctr" eaLnBrk="0" hangingPunct="0"/>
            <a:r>
              <a:rPr lang="ru-RU" altLang="ja-JP" sz="1400" b="1">
                <a:solidFill>
                  <a:srgbClr val="FFFFFF"/>
                </a:solidFill>
                <a:latin typeface="Trebuchet MS" pitchFamily="34" charset="0"/>
                <a:cs typeface="Times New Roman" pitchFamily="18" charset="0"/>
                <a:hlinkClick r:id="rId3"/>
              </a:rPr>
              <a:t>http://public.fsrar.ru/checkmark</a:t>
            </a:r>
            <a:endParaRPr lang="ru-RU" altLang="ja-JP" sz="1400" b="1">
              <a:latin typeface="Trebuchet MS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Группа 4"/>
          <p:cNvGrpSpPr>
            <a:grpSpLocks/>
          </p:cNvGrpSpPr>
          <p:nvPr/>
        </p:nvGrpSpPr>
        <p:grpSpPr bwMode="auto">
          <a:xfrm>
            <a:off x="152400" y="6521450"/>
            <a:ext cx="5172075" cy="920750"/>
            <a:chOff x="224397" y="5849957"/>
            <a:chExt cx="6462130" cy="1041948"/>
          </a:xfrm>
        </p:grpSpPr>
        <p:pic>
          <p:nvPicPr>
            <p:cNvPr id="46088" name="Рисунок 5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4397" y="5849957"/>
              <a:ext cx="752113" cy="813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089" name="TextBox 6"/>
            <p:cNvSpPr txBox="1">
              <a:spLocks noChangeArrowheads="1"/>
            </p:cNvSpPr>
            <p:nvPr/>
          </p:nvSpPr>
          <p:spPr bwMode="auto">
            <a:xfrm>
              <a:off x="891151" y="5950830"/>
              <a:ext cx="5795376" cy="941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1200" dirty="0">
                  <a:latin typeface="Trebuchet MS" pitchFamily="34" charset="0"/>
                </a:rPr>
                <a:t>Межрегиональное управление </a:t>
              </a:r>
            </a:p>
            <a:p>
              <a:pPr algn="ctr"/>
              <a:r>
                <a:rPr lang="ru-RU" sz="1200" dirty="0">
                  <a:latin typeface="Trebuchet MS" pitchFamily="34" charset="0"/>
                </a:rPr>
                <a:t>Федеральной службы по регулированию алкогольного рынка </a:t>
              </a:r>
            </a:p>
            <a:p>
              <a:pPr algn="ctr"/>
              <a:r>
                <a:rPr lang="ru-RU" sz="1200" dirty="0">
                  <a:latin typeface="Trebuchet MS" pitchFamily="34" charset="0"/>
                </a:rPr>
                <a:t>по Уральскому федеральному округу</a:t>
              </a:r>
              <a:endParaRPr lang="ru-RU" sz="1200" dirty="0">
                <a:solidFill>
                  <a:srgbClr val="595959"/>
                </a:solidFill>
                <a:latin typeface="Trebuchet MS" pitchFamily="34" charset="0"/>
              </a:endParaRPr>
            </a:p>
            <a:p>
              <a:pPr algn="ctr"/>
              <a:endParaRPr lang="ru-RU" sz="1200" dirty="0">
                <a:solidFill>
                  <a:srgbClr val="767171"/>
                </a:solidFill>
                <a:latin typeface="Arial" charset="0"/>
              </a:endParaRPr>
            </a:p>
          </p:txBody>
        </p:sp>
        <p:cxnSp>
          <p:nvCxnSpPr>
            <p:cNvPr id="8" name="Прямая соединительная линия 7"/>
            <p:cNvCxnSpPr/>
            <p:nvPr/>
          </p:nvCxnSpPr>
          <p:spPr>
            <a:xfrm>
              <a:off x="986048" y="6640400"/>
              <a:ext cx="5333539" cy="3593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87363" y="298450"/>
            <a:ext cx="8782050" cy="711200"/>
          </a:xfrm>
        </p:spPr>
        <p:txBody>
          <a:bodyPr>
            <a:normAutofit fontScale="90000"/>
          </a:bodyPr>
          <a:lstStyle/>
          <a:p>
            <a:pPr fontAlgn="ctr">
              <a:defRPr/>
            </a:pPr>
            <a:r>
              <a:rPr lang="ru-RU" sz="1900" dirty="0" smtClean="0">
                <a:solidFill>
                  <a:srgbClr val="000000"/>
                </a:solidFill>
                <a:latin typeface="Trebuchet MS" pitchFamily="34" charset="0"/>
              </a:rPr>
              <a:t>Выпуск и оборот продукции немаркированной или маркированной поддельными федеральными специальными или акцизными марками</a:t>
            </a:r>
            <a:br>
              <a:rPr lang="ru-RU" sz="1900" dirty="0" smtClean="0">
                <a:solidFill>
                  <a:srgbClr val="000000"/>
                </a:solidFill>
                <a:latin typeface="Trebuchet MS" pitchFamily="34" charset="0"/>
              </a:rPr>
            </a:br>
            <a:r>
              <a:rPr lang="ru-RU" sz="1900" dirty="0" smtClean="0">
                <a:solidFill>
                  <a:srgbClr val="000000"/>
                </a:solidFill>
                <a:latin typeface="Trebuchet MS" pitchFamily="34" charset="0"/>
              </a:rPr>
              <a:t>ч. 3, 4 ст. 15.12 </a:t>
            </a:r>
            <a:r>
              <a:rPr lang="ru-RU" sz="1900" dirty="0" err="1" smtClean="0">
                <a:solidFill>
                  <a:srgbClr val="000000"/>
                </a:solidFill>
                <a:latin typeface="Trebuchet MS" pitchFamily="34" charset="0"/>
              </a:rPr>
              <a:t>КоАП</a:t>
            </a:r>
            <a:r>
              <a:rPr lang="ru-RU" sz="1900" dirty="0" smtClean="0">
                <a:solidFill>
                  <a:srgbClr val="000000"/>
                </a:solidFill>
                <a:latin typeface="Trebuchet MS" pitchFamily="34" charset="0"/>
              </a:rPr>
              <a:t> РФ</a:t>
            </a:r>
            <a:endParaRPr lang="ru-RU" sz="1900" dirty="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81000" y="2251075"/>
            <a:ext cx="9077325" cy="1117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335" tIns="49167" rIns="98335" bIns="49167"/>
          <a:lstStyle/>
          <a:p>
            <a:pPr algn="just">
              <a:defRPr/>
            </a:pPr>
            <a:r>
              <a:rPr lang="ru-RU" sz="1700" dirty="0">
                <a:solidFill>
                  <a:schemeClr val="tx1"/>
                </a:solidFill>
              </a:rPr>
              <a:t> </a:t>
            </a:r>
            <a:r>
              <a:rPr lang="ru-RU" sz="1700" b="1" dirty="0">
                <a:solidFill>
                  <a:schemeClr val="tx1"/>
                </a:solidFill>
              </a:rPr>
              <a:t>Федеральный закон от 22.11.1995 N 171-Ф</a:t>
            </a:r>
            <a:r>
              <a:rPr lang="ru-RU" sz="1700" dirty="0">
                <a:solidFill>
                  <a:schemeClr val="tx1"/>
                </a:solidFill>
              </a:rPr>
              <a:t>З «О государственном регулировании производства и оборота этилового спирта, алкогольной и спиртосодержащей продукции и об ограничении потребления (распития) алкогольной продукции»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69888" y="3494088"/>
            <a:ext cx="9077325" cy="116363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335" tIns="49167" rIns="98335" bIns="49167"/>
          <a:lstStyle/>
          <a:p>
            <a:pPr algn="just">
              <a:defRPr/>
            </a:pPr>
            <a:r>
              <a:rPr lang="ru-RU" sz="1700" dirty="0">
                <a:solidFill>
                  <a:schemeClr val="tx1"/>
                </a:solidFill>
              </a:rPr>
              <a:t> </a:t>
            </a:r>
            <a:r>
              <a:rPr lang="ru-RU" sz="1700" b="1" dirty="0">
                <a:solidFill>
                  <a:schemeClr val="tx1"/>
                </a:solidFill>
              </a:rPr>
              <a:t>Постановление Правительства РФ от 21.12.2005 N 785 «</a:t>
            </a:r>
            <a:r>
              <a:rPr lang="ru-RU" sz="1700" dirty="0">
                <a:solidFill>
                  <a:schemeClr val="tx1"/>
                </a:solidFill>
              </a:rPr>
              <a:t>О маркировке алкогольной продукции федеральными специальными марками» (вместе с «Правилами нанесения на федеральные специальные марки сведений о маркируемой ими алкогольной продукции»)</a:t>
            </a:r>
          </a:p>
          <a:p>
            <a:pPr algn="just">
              <a:defRPr/>
            </a:pPr>
            <a:endParaRPr lang="ru-RU" sz="1700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69888" y="4756150"/>
            <a:ext cx="9077325" cy="122237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335" tIns="49167" rIns="98335" bIns="49167"/>
          <a:lstStyle/>
          <a:p>
            <a:pPr algn="just">
              <a:defRPr/>
            </a:pPr>
            <a:r>
              <a:rPr lang="ru-RU" sz="1700" dirty="0">
                <a:solidFill>
                  <a:schemeClr val="tx1"/>
                </a:solidFill>
              </a:rPr>
              <a:t> </a:t>
            </a:r>
            <a:r>
              <a:rPr lang="ru-RU" sz="1700" b="1" dirty="0">
                <a:solidFill>
                  <a:schemeClr val="tx1"/>
                </a:solidFill>
              </a:rPr>
              <a:t>Постановление Правительства РФ от 31.12.2005 N 866 «</a:t>
            </a:r>
            <a:r>
              <a:rPr lang="ru-RU" sz="1700" dirty="0">
                <a:solidFill>
                  <a:schemeClr val="tx1"/>
                </a:solidFill>
              </a:rPr>
              <a:t>О маркировке алкогольной продукции акцизными марками» (вместе с «Правилами нанесения на акцизные марки сведений о маркируемой ими алкогольной продукции», «Правилами маркировки алкогольной продукции акцизными марками»)</a:t>
            </a:r>
          </a:p>
        </p:txBody>
      </p:sp>
      <p:sp>
        <p:nvSpPr>
          <p:cNvPr id="46087" name="Прямоугольник 14"/>
          <p:cNvSpPr>
            <a:spLocks noChangeArrowheads="1"/>
          </p:cNvSpPr>
          <p:nvPr/>
        </p:nvSpPr>
        <p:spPr bwMode="auto">
          <a:xfrm>
            <a:off x="3582988" y="1397000"/>
            <a:ext cx="304800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335" tIns="49167" rIns="98335" bIns="49167">
            <a:spAutoFit/>
          </a:bodyPr>
          <a:lstStyle/>
          <a:p>
            <a:r>
              <a:rPr lang="ru-RU" b="1" u="sng">
                <a:solidFill>
                  <a:srgbClr val="000000"/>
                </a:solidFill>
              </a:rPr>
              <a:t>Порядок маркировки</a:t>
            </a:r>
            <a:endParaRPr lang="ru-RU" u="sng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Содержимое 4"/>
          <p:cNvSpPr>
            <a:spLocks noGrp="1"/>
          </p:cNvSpPr>
          <p:nvPr>
            <p:ph idx="1"/>
          </p:nvPr>
        </p:nvSpPr>
        <p:spPr>
          <a:xfrm>
            <a:off x="487363" y="1082675"/>
            <a:ext cx="8782050" cy="6002338"/>
          </a:xfrm>
        </p:spPr>
        <p:txBody>
          <a:bodyPr/>
          <a:lstStyle/>
          <a:p>
            <a:pPr>
              <a:buNone/>
            </a:pPr>
            <a:r>
              <a:rPr lang="ru-RU" sz="900" b="1" dirty="0" smtClean="0">
                <a:latin typeface="Trebuchet MS" pitchFamily="34" charset="0"/>
                <a:cs typeface="Times New Roman" pitchFamily="18" charset="0"/>
              </a:rPr>
              <a:t>Статья 14.16. Часть 2.Нарушение правил продажи этилового спирта, алкогольной и спиртосодержащей  продукции</a:t>
            </a:r>
          </a:p>
          <a:p>
            <a:pPr>
              <a:buNone/>
            </a:pPr>
            <a:r>
              <a:rPr lang="ru-RU" sz="900" dirty="0" smtClean="0">
                <a:latin typeface="Trebuchet MS" pitchFamily="34" charset="0"/>
                <a:cs typeface="Times New Roman" pitchFamily="18" charset="0"/>
              </a:rPr>
              <a:t>Оборот этилового спирта (за исключением розничной продажи), алкогольной и спиртосодержащей продукции без сопроводительных документов, удостоверяющих легальность их производства и оборота, определенных федеральным законом, влечет наложение административного штрафа на должностных лиц в размере от десяти тысяч до пятнадцати тысяч рублей с конфискацией этилового спирта, алкогольной и спиртосодержащей продукции; на юридических лиц - от двухсот тысяч до трехсот тысяч рублей с конфискацией этилового спирта, алкогольной и спиртосодержащей продукции.</a:t>
            </a:r>
          </a:p>
          <a:p>
            <a:pPr>
              <a:buNone/>
            </a:pPr>
            <a:endParaRPr lang="ru-RU" sz="900" dirty="0" smtClean="0">
              <a:latin typeface="Trebuchet MS" pitchFamily="34" charset="0"/>
              <a:cs typeface="Times New Roman" pitchFamily="18" charset="0"/>
            </a:endParaRPr>
          </a:p>
          <a:p>
            <a:pPr>
              <a:buNone/>
            </a:pPr>
            <a:r>
              <a:rPr lang="ru-RU" sz="900" b="1" dirty="0" smtClean="0">
                <a:latin typeface="Trebuchet MS" pitchFamily="34" charset="0"/>
                <a:cs typeface="Times New Roman" pitchFamily="18" charset="0"/>
              </a:rPr>
              <a:t>Статья 14.19. Нарушение государственного учета в области производства и оборота этилового спирта, алкогольной и спиртосодержащей продукции</a:t>
            </a:r>
          </a:p>
          <a:p>
            <a:pPr>
              <a:buNone/>
            </a:pPr>
            <a:r>
              <a:rPr lang="ru-RU" sz="900" dirty="0" smtClean="0">
                <a:latin typeface="Trebuchet MS" pitchFamily="34" charset="0"/>
                <a:cs typeface="Times New Roman" pitchFamily="18" charset="0"/>
              </a:rPr>
              <a:t>Нарушение установленного законодательством Российской Федерации о государственном регулировании производства и оборота этилового спирта, алкогольной и спиртосодержащей продукции порядка учета объема производства, оборота и (или) использования этилового спирта, алкогольной и спиртосодержащей продукции или порядка учета использования производственных мощностей, объема собранного винограда и использованного для производства винодельческой продукции винограда либо </a:t>
            </a:r>
            <a:r>
              <a:rPr lang="ru-RU" sz="900" dirty="0" err="1" smtClean="0">
                <a:latin typeface="Trebuchet MS" pitchFamily="34" charset="0"/>
                <a:cs typeface="Times New Roman" pitchFamily="18" charset="0"/>
              </a:rPr>
              <a:t>нефиксация</a:t>
            </a:r>
            <a:r>
              <a:rPr lang="ru-RU" sz="900" dirty="0" smtClean="0">
                <a:latin typeface="Trebuchet MS" pitchFamily="34" charset="0"/>
                <a:cs typeface="Times New Roman" pitchFamily="18" charset="0"/>
              </a:rPr>
              <a:t> информации в Единой государственной автоматизированной информационной системе учета объема производства и оборота этилового спирта, алкогольной и спиртосодержащей продукции в установленном законодательством Российской Федерации о государственном регулировании производства и оборота этилового спирта, алкогольной и спиртосодержащей продукции порядке, влечет наложение административного штрафа на должностных лиц в размере от десяти тысяч до пятнадцати тысяч рублей с конфискацией продукции, явившейся предметом административного правонарушения, либо без таковой; на юридических лиц - от ста пятидесяти тысяч до двухсот тысяч рублей с конфискацией продукции, явившейся предметом административного правонарушения, либо без таковой.</a:t>
            </a:r>
          </a:p>
          <a:p>
            <a:pPr>
              <a:buNone/>
            </a:pPr>
            <a:endParaRPr lang="ru-RU" sz="900" dirty="0" smtClean="0">
              <a:latin typeface="Trebuchet MS" pitchFamily="34" charset="0"/>
              <a:cs typeface="Times New Roman" pitchFamily="18" charset="0"/>
            </a:endParaRPr>
          </a:p>
          <a:p>
            <a:pPr>
              <a:buNone/>
            </a:pPr>
            <a:r>
              <a:rPr lang="ru-RU" sz="900" b="1" dirty="0" smtClean="0">
                <a:latin typeface="Trebuchet MS" pitchFamily="34" charset="0"/>
                <a:cs typeface="Times New Roman" pitchFamily="18" charset="0"/>
              </a:rPr>
              <a:t>Статья </a:t>
            </a:r>
            <a:r>
              <a:rPr lang="ru-RU" sz="900" b="1" dirty="0" smtClean="0">
                <a:latin typeface="Trebuchet MS" pitchFamily="34" charset="0"/>
                <a:cs typeface="Times New Roman" pitchFamily="18" charset="0"/>
              </a:rPr>
              <a:t>15.12. </a:t>
            </a:r>
            <a:r>
              <a:rPr lang="ru-RU" sz="900" b="1" dirty="0" smtClean="0">
                <a:latin typeface="Trebuchet MS" pitchFamily="34" charset="0"/>
                <a:cs typeface="Times New Roman" pitchFamily="18" charset="0"/>
              </a:rPr>
              <a:t>Часть 4.</a:t>
            </a:r>
            <a:r>
              <a:rPr lang="ru-RU" sz="900" b="1" dirty="0" smtClean="0">
                <a:latin typeface="Trebuchet MS" pitchFamily="34" charset="0"/>
                <a:cs typeface="Times New Roman" pitchFamily="18" charset="0"/>
              </a:rPr>
              <a:t>Производство </a:t>
            </a:r>
            <a:r>
              <a:rPr lang="ru-RU" sz="900" b="1" dirty="0" smtClean="0">
                <a:latin typeface="Trebuchet MS" pitchFamily="34" charset="0"/>
                <a:cs typeface="Times New Roman" pitchFamily="18" charset="0"/>
              </a:rPr>
              <a:t>или продажа товаров и продукции, в отношении которых установлены требования по маркировке и (или) нанесению информации, без соответствующей маркировки и (или) информации, а также с нарушением установленного порядка нанесения такой маркировки и (или) </a:t>
            </a:r>
            <a:r>
              <a:rPr lang="ru-RU" sz="900" b="1" dirty="0" smtClean="0">
                <a:latin typeface="Trebuchet MS" pitchFamily="34" charset="0"/>
                <a:cs typeface="Times New Roman" pitchFamily="18" charset="0"/>
              </a:rPr>
              <a:t>информации</a:t>
            </a:r>
            <a:endParaRPr lang="ru-RU" sz="900" b="1" dirty="0" smtClean="0">
              <a:latin typeface="Trebuchet MS" pitchFamily="34" charset="0"/>
              <a:cs typeface="Times New Roman" pitchFamily="18" charset="0"/>
            </a:endParaRPr>
          </a:p>
          <a:p>
            <a:pPr>
              <a:buNone/>
            </a:pPr>
            <a:r>
              <a:rPr lang="ru-RU" sz="900" dirty="0" smtClean="0">
                <a:latin typeface="Trebuchet MS" pitchFamily="34" charset="0"/>
                <a:cs typeface="Times New Roman" pitchFamily="18" charset="0"/>
              </a:rPr>
              <a:t>Оборот алкогольной продукции или табачных изделий без маркировки и (или) нанесения информации, предусмотренной законодательством Российской Федерации, в случае, если такая маркировка и (или) нанесение такой информации обязательны, влечет наложение административного штрафа на граждан в размере от четырех тысяч до пяти тысяч рублей с конфискацией предметов административного правонарушения; на должностных лиц - от десяти тысяч до пятнадцати тысяч рублей с конфискацией предметов административного правонарушения; на юридических лиц - от двухсот тысяч до трехсот тысяч рублей с конфискацией предметов административного правонарушения.</a:t>
            </a:r>
          </a:p>
          <a:p>
            <a:pPr>
              <a:buNone/>
            </a:pPr>
            <a:endParaRPr lang="ru-RU" sz="900" dirty="0" smtClean="0">
              <a:latin typeface="Trebuchet MS" pitchFamily="34" charset="0"/>
              <a:cs typeface="Times New Roman" pitchFamily="18" charset="0"/>
            </a:endParaRPr>
          </a:p>
          <a:p>
            <a:pPr>
              <a:buNone/>
            </a:pPr>
            <a:r>
              <a:rPr lang="ru-RU" sz="900" b="1" dirty="0" smtClean="0">
                <a:latin typeface="Trebuchet MS" pitchFamily="34" charset="0"/>
                <a:cs typeface="Times New Roman" pitchFamily="18" charset="0"/>
              </a:rPr>
              <a:t>Статья 14.17. </a:t>
            </a:r>
            <a:r>
              <a:rPr lang="ru-RU" sz="900" b="1" dirty="0" smtClean="0">
                <a:latin typeface="Trebuchet MS" pitchFamily="34" charset="0"/>
                <a:cs typeface="Times New Roman" pitchFamily="18" charset="0"/>
              </a:rPr>
              <a:t>Часть 3</a:t>
            </a:r>
            <a:r>
              <a:rPr lang="ru-RU" sz="900" b="1" dirty="0" smtClean="0">
                <a:latin typeface="Trebuchet MS" pitchFamily="34" charset="0"/>
                <a:cs typeface="Times New Roman" pitchFamily="18" charset="0"/>
              </a:rPr>
              <a:t>Нарушение </a:t>
            </a:r>
            <a:r>
              <a:rPr lang="ru-RU" sz="900" b="1" dirty="0" smtClean="0">
                <a:latin typeface="Trebuchet MS" pitchFamily="34" charset="0"/>
                <a:cs typeface="Times New Roman" pitchFamily="18" charset="0"/>
              </a:rPr>
              <a:t>требований к производству или обороту этилового спирта, алкогольной и спиртосодержащей </a:t>
            </a:r>
            <a:r>
              <a:rPr lang="ru-RU" sz="900" b="1" dirty="0" smtClean="0">
                <a:latin typeface="Trebuchet MS" pitchFamily="34" charset="0"/>
                <a:cs typeface="Times New Roman" pitchFamily="18" charset="0"/>
              </a:rPr>
              <a:t>продукции</a:t>
            </a:r>
            <a:endParaRPr lang="ru-RU" sz="900" dirty="0" smtClean="0">
              <a:latin typeface="Trebuchet MS" pitchFamily="34" charset="0"/>
              <a:cs typeface="Times New Roman" pitchFamily="18" charset="0"/>
            </a:endParaRPr>
          </a:p>
          <a:p>
            <a:pPr>
              <a:buNone/>
            </a:pPr>
            <a:r>
              <a:rPr lang="ru-RU" sz="900" dirty="0" smtClean="0">
                <a:latin typeface="Trebuchet MS" pitchFamily="34" charset="0"/>
                <a:cs typeface="Times New Roman" pitchFamily="18" charset="0"/>
              </a:rPr>
              <a:t>Производство или оборот этилового спирта, алкогольной и спиртосодержащей продукции без соответствующей лицензии, влечет наложение административного штрафа на должностных лиц в размере от пятисот тысяч до одного миллиона рублей или дисквалификацию на срок от двух до трех лет; на юридических лиц - не более одной пятой совокупного размера выручки, полученной от реализации всех товаров (работ, услуг), за календарный год, предшествующий году, в котором было выявлено административное правонарушение, либо за предшествующую дате выявленного административного правонарушения часть календарного года, в котором было выявлено административное правонарушение, если правонарушитель не осуществлял деятельность по реализации товаров (работ, услуг) в предшествующем календарном году, но не менее трех миллионов рублей с конфискацией продукции, оборудования, сырья, полуфабрикатов, транспортных средств или иных предметов, использованных для производства и оборота этилового спирта, алкогольной и спиртосодержащей продукции, либо без таковой или административное приостановление деятельности на срок от шестидесяти до девяноста суток с конфискацией продукции, оборудования, сырья, полуфабрикатов, транспортных средств или иных предметов, использованных для производства и оборота этилового спирта, алкогольной и спиртосодержащей продукции, либо без таковой.</a:t>
            </a:r>
          </a:p>
          <a:p>
            <a:pPr>
              <a:buNone/>
            </a:pPr>
            <a:r>
              <a:rPr lang="ru-RU" sz="900" dirty="0" smtClean="0">
                <a:latin typeface="Trebuchet MS" pitchFamily="34" charset="0"/>
              </a:rPr>
              <a:t> </a:t>
            </a:r>
          </a:p>
          <a:p>
            <a:pPr algn="just"/>
            <a:endParaRPr lang="ru-RU" dirty="0" smtClean="0"/>
          </a:p>
        </p:txBody>
      </p:sp>
      <p:sp>
        <p:nvSpPr>
          <p:cNvPr id="47107" name="Прямоугольник 5"/>
          <p:cNvSpPr>
            <a:spLocks noChangeArrowheads="1"/>
          </p:cNvSpPr>
          <p:nvPr/>
        </p:nvSpPr>
        <p:spPr bwMode="auto">
          <a:xfrm>
            <a:off x="0" y="439738"/>
            <a:ext cx="97567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1" rIns="91423" bIns="45711">
            <a:spAutoFit/>
          </a:bodyPr>
          <a:lstStyle/>
          <a:p>
            <a:pPr algn="ctr"/>
            <a:r>
              <a:rPr lang="ru-RU" sz="2400" b="1">
                <a:latin typeface="Trebuchet MS" pitchFamily="34" charset="0"/>
              </a:rPr>
              <a:t>АДМИНИСТРАТИВНАЯ ОТВЕТСТВЕННОСТЬ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Группа 4"/>
          <p:cNvGrpSpPr>
            <a:grpSpLocks/>
          </p:cNvGrpSpPr>
          <p:nvPr/>
        </p:nvGrpSpPr>
        <p:grpSpPr bwMode="auto">
          <a:xfrm>
            <a:off x="152400" y="6521450"/>
            <a:ext cx="5172075" cy="920750"/>
            <a:chOff x="224397" y="5849957"/>
            <a:chExt cx="6461613" cy="1042635"/>
          </a:xfrm>
        </p:grpSpPr>
        <p:pic>
          <p:nvPicPr>
            <p:cNvPr id="48134" name="Рисунок 5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4397" y="5849957"/>
              <a:ext cx="752113" cy="813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135" name="TextBox 6"/>
            <p:cNvSpPr txBox="1">
              <a:spLocks noChangeArrowheads="1"/>
            </p:cNvSpPr>
            <p:nvPr/>
          </p:nvSpPr>
          <p:spPr bwMode="auto">
            <a:xfrm>
              <a:off x="891175" y="5951573"/>
              <a:ext cx="5794835" cy="9410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1200">
                  <a:latin typeface="Trebuchet MS" pitchFamily="34" charset="0"/>
                </a:rPr>
                <a:t>Межрегиональное управление </a:t>
              </a:r>
            </a:p>
            <a:p>
              <a:pPr algn="ctr"/>
              <a:r>
                <a:rPr lang="ru-RU" sz="1200">
                  <a:latin typeface="Trebuchet MS" pitchFamily="34" charset="0"/>
                </a:rPr>
                <a:t>Федеральной службы по регулированию алкогольного рынка </a:t>
              </a:r>
            </a:p>
            <a:p>
              <a:pPr algn="ctr"/>
              <a:r>
                <a:rPr lang="ru-RU" sz="1200">
                  <a:latin typeface="Trebuchet MS" pitchFamily="34" charset="0"/>
                </a:rPr>
                <a:t>по Уральскому федеральному округу</a:t>
              </a:r>
              <a:endParaRPr lang="ru-RU" sz="1200">
                <a:solidFill>
                  <a:srgbClr val="595959"/>
                </a:solidFill>
                <a:latin typeface="Trebuchet MS" pitchFamily="34" charset="0"/>
              </a:endParaRPr>
            </a:p>
            <a:p>
              <a:pPr algn="ctr"/>
              <a:endParaRPr lang="ru-RU" sz="1200">
                <a:solidFill>
                  <a:srgbClr val="767171"/>
                </a:solidFill>
                <a:latin typeface="Arial" charset="0"/>
              </a:endParaRPr>
            </a:p>
          </p:txBody>
        </p:sp>
        <p:cxnSp>
          <p:nvCxnSpPr>
            <p:cNvPr id="8" name="Прямая соединительная линия 7"/>
            <p:cNvCxnSpPr/>
            <p:nvPr/>
          </p:nvCxnSpPr>
          <p:spPr>
            <a:xfrm>
              <a:off x="985987" y="6640921"/>
              <a:ext cx="5333112" cy="179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6" name="Схема 15"/>
          <p:cNvGraphicFramePr/>
          <p:nvPr/>
        </p:nvGraphicFramePr>
        <p:xfrm>
          <a:off x="762219" y="1164562"/>
          <a:ext cx="8308562" cy="2795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7" name="Схема 16"/>
          <p:cNvGraphicFramePr/>
          <p:nvPr/>
        </p:nvGraphicFramePr>
        <p:xfrm>
          <a:off x="1219572" y="4270133"/>
          <a:ext cx="7546308" cy="23291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Заголовок 10"/>
          <p:cNvSpPr>
            <a:spLocks noGrp="1"/>
          </p:cNvSpPr>
          <p:nvPr>
            <p:ph type="title"/>
          </p:nvPr>
        </p:nvSpPr>
        <p:spPr>
          <a:xfrm>
            <a:off x="457200" y="311150"/>
            <a:ext cx="8780463" cy="709613"/>
          </a:xfrm>
        </p:spPr>
        <p:txBody>
          <a:bodyPr>
            <a:normAutofit fontScale="90000"/>
          </a:bodyPr>
          <a:lstStyle/>
          <a:p>
            <a:pPr fontAlgn="ctr">
              <a:defRPr/>
            </a:pPr>
            <a:r>
              <a:rPr lang="ru-RU" sz="1900" dirty="0" smtClean="0">
                <a:solidFill>
                  <a:srgbClr val="000000"/>
                </a:solidFill>
                <a:latin typeface="Trebuchet MS" pitchFamily="34" charset="0"/>
              </a:rPr>
              <a:t>Выпуск и оборот продукции немаркированной или маркированной поддельными федеральными специальными или акцизными марками</a:t>
            </a:r>
            <a:br>
              <a:rPr lang="ru-RU" sz="1900" dirty="0" smtClean="0">
                <a:solidFill>
                  <a:srgbClr val="000000"/>
                </a:solidFill>
                <a:latin typeface="Trebuchet MS" pitchFamily="34" charset="0"/>
              </a:rPr>
            </a:br>
            <a:r>
              <a:rPr lang="ru-RU" sz="1900" dirty="0" smtClean="0">
                <a:solidFill>
                  <a:srgbClr val="000000"/>
                </a:solidFill>
                <a:latin typeface="Trebuchet MS" pitchFamily="34" charset="0"/>
              </a:rPr>
              <a:t>ч. 3, 4 ст. 15.12 </a:t>
            </a:r>
            <a:r>
              <a:rPr lang="ru-RU" sz="1900" dirty="0" err="1" smtClean="0">
                <a:solidFill>
                  <a:srgbClr val="000000"/>
                </a:solidFill>
                <a:latin typeface="Trebuchet MS" pitchFamily="34" charset="0"/>
              </a:rPr>
              <a:t>КоАП</a:t>
            </a:r>
            <a:r>
              <a:rPr lang="ru-RU" sz="1900" dirty="0" smtClean="0">
                <a:solidFill>
                  <a:srgbClr val="000000"/>
                </a:solidFill>
                <a:latin typeface="Trebuchet MS" pitchFamily="34" charset="0"/>
              </a:rPr>
              <a:t> РФ</a:t>
            </a:r>
            <a:endParaRPr lang="ru-RU" sz="1900" dirty="0">
              <a:solidFill>
                <a:srgbClr val="000000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Box 5"/>
          <p:cNvSpPr txBox="1">
            <a:spLocks noChangeArrowheads="1"/>
          </p:cNvSpPr>
          <p:nvPr/>
        </p:nvSpPr>
        <p:spPr bwMode="auto">
          <a:xfrm rot="10800000" flipV="1">
            <a:off x="0" y="434975"/>
            <a:ext cx="9756775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299" tIns="49148" rIns="98299" bIns="49148">
            <a:spAutoFit/>
          </a:bodyPr>
          <a:lstStyle/>
          <a:p>
            <a:pPr algn="ctr"/>
            <a:r>
              <a:rPr lang="ru-RU" b="1">
                <a:latin typeface="Trebuchet MS" pitchFamily="34" charset="0"/>
                <a:cs typeface="Times New Roman" pitchFamily="18" charset="0"/>
              </a:rPr>
              <a:t>Образец имитации акцизной марки образца 2015 года</a:t>
            </a:r>
          </a:p>
        </p:txBody>
      </p:sp>
      <p:pic>
        <p:nvPicPr>
          <p:cNvPr id="49155" name="Объект 2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35075" y="1082675"/>
            <a:ext cx="7431088" cy="55753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Box 5"/>
          <p:cNvSpPr txBox="1">
            <a:spLocks noChangeArrowheads="1"/>
          </p:cNvSpPr>
          <p:nvPr/>
        </p:nvSpPr>
        <p:spPr bwMode="auto">
          <a:xfrm rot="10800000" flipV="1">
            <a:off x="0" y="506413"/>
            <a:ext cx="9756775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299" tIns="49148" rIns="98299" bIns="49148">
            <a:spAutoFit/>
          </a:bodyPr>
          <a:lstStyle/>
          <a:p>
            <a:pPr algn="ctr"/>
            <a:r>
              <a:rPr lang="ru-RU" b="1">
                <a:latin typeface="Trebuchet MS" pitchFamily="34" charset="0"/>
                <a:cs typeface="Times New Roman" pitchFamily="18" charset="0"/>
              </a:rPr>
              <a:t>Образец поддельной федеральной специальной марки образца 2015 года</a:t>
            </a:r>
          </a:p>
        </p:txBody>
      </p:sp>
      <p:pic>
        <p:nvPicPr>
          <p:cNvPr id="50179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35075" y="1154113"/>
            <a:ext cx="7240588" cy="54324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Содержимое 2"/>
          <p:cNvSpPr>
            <a:spLocks noGrp="1"/>
          </p:cNvSpPr>
          <p:nvPr>
            <p:ph idx="1"/>
          </p:nvPr>
        </p:nvSpPr>
        <p:spPr>
          <a:xfrm>
            <a:off x="449263" y="1654175"/>
            <a:ext cx="8782050" cy="4918075"/>
          </a:xfrm>
        </p:spPr>
        <p:txBody>
          <a:bodyPr/>
          <a:lstStyle/>
          <a:p>
            <a:pPr algn="just"/>
            <a:r>
              <a:rPr lang="ru-RU" sz="2000" smtClean="0">
                <a:latin typeface="Trebuchet MS" pitchFamily="34" charset="0"/>
              </a:rPr>
              <a:t>В соответствии с изменениями, внесенными в Федеральный закон от 22.11.1995 N 171-ФЗ "О государственном регулировании производства и оборота этилового спирта, алкогольной и спиртосодержащей продукции и об ограничении потребления (распития) алкогольной продукции", с 01.07.2018 необходимость штрихкодирования федеральных специальных и акцизных марок (ФСМ/АМ) производителями и импортерами алкогольной продукции упраздняется.</a:t>
            </a:r>
            <a:br>
              <a:rPr lang="ru-RU" sz="2000" smtClean="0">
                <a:latin typeface="Trebuchet MS" pitchFamily="34" charset="0"/>
              </a:rPr>
            </a:br>
            <a:r>
              <a:rPr lang="ru-RU" sz="2000" smtClean="0">
                <a:latin typeface="Trebuchet MS" pitchFamily="34" charset="0"/>
              </a:rPr>
              <a:t>Таким образом, с этого времени производитель марок (АО "Гознак") будет осуществлять отгрузку обновленных образцов ФСМ/АМ. С целью подготовки учетных систем организаций, Росалкогольрегулирование доводит до сведения планируемый состав идентификатора ЕГАИС, содержащийся в виде двухмерного штрихового кода, наносимого на ФСМ/АМ АО «Гознак».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C19197-A27F-411E-A71B-918258FD3F6D}" type="slidenum">
              <a:rPr lang="ru-RU" smtClean="0"/>
              <a:pPr>
                <a:defRPr/>
              </a:pPr>
              <a:t>37</a:t>
            </a:fld>
            <a:endParaRPr lang="ru-RU"/>
          </a:p>
        </p:txBody>
      </p:sp>
      <p:sp>
        <p:nvSpPr>
          <p:cNvPr id="51204" name="Прямоугольник 4"/>
          <p:cNvSpPr>
            <a:spLocks noChangeArrowheads="1"/>
          </p:cNvSpPr>
          <p:nvPr/>
        </p:nvSpPr>
        <p:spPr bwMode="auto">
          <a:xfrm>
            <a:off x="0" y="439738"/>
            <a:ext cx="97567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3" tIns="45711" rIns="91423" bIns="45711">
            <a:spAutoFit/>
          </a:bodyPr>
          <a:lstStyle/>
          <a:p>
            <a:pPr algn="ctr"/>
            <a:r>
              <a:rPr lang="ru-RU" b="1">
                <a:latin typeface="Trebuchet MS" pitchFamily="34" charset="0"/>
              </a:rPr>
              <a:t>Состав штрихового кода, наносимого АО "Гознак" на марки, выпускаемые после 01.07.2018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Box 5"/>
          <p:cNvSpPr txBox="1">
            <a:spLocks noChangeArrowheads="1"/>
          </p:cNvSpPr>
          <p:nvPr/>
        </p:nvSpPr>
        <p:spPr bwMode="auto">
          <a:xfrm rot="10800000" flipV="1">
            <a:off x="0" y="746125"/>
            <a:ext cx="975677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299" tIns="49148" rIns="98299" bIns="49148">
            <a:spAutoFit/>
          </a:bodyPr>
          <a:lstStyle/>
          <a:p>
            <a:pPr algn="ctr"/>
            <a:r>
              <a:rPr lang="ru-RU" sz="2400" b="1">
                <a:latin typeface="Trebuchet MS" pitchFamily="34" charset="0"/>
                <a:cs typeface="Times New Roman" pitchFamily="18" charset="0"/>
              </a:rPr>
              <a:t>ОБРАЗЕЦ ФЕДЕРАЛЬНОЙ СПЕЦИАЛЬНОЙ МАРКИ ОБРАЗЦА 2018</a:t>
            </a:r>
          </a:p>
        </p:txBody>
      </p:sp>
      <p:pic>
        <p:nvPicPr>
          <p:cNvPr id="52227" name="Содержимое 5" descr="марка 2018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73100" y="1368425"/>
            <a:ext cx="8494713" cy="57165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Содержимое 5"/>
          <p:cNvSpPr>
            <a:spLocks noGrp="1"/>
          </p:cNvSpPr>
          <p:nvPr>
            <p:ph idx="1"/>
          </p:nvPr>
        </p:nvSpPr>
        <p:spPr>
          <a:xfrm>
            <a:off x="487363" y="2582863"/>
            <a:ext cx="8782050" cy="714375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3500" smtClean="0">
                <a:latin typeface="Trebuchet MS" pitchFamily="34" charset="0"/>
              </a:rPr>
              <a:t>Спасибо за внимание</a:t>
            </a:r>
          </a:p>
        </p:txBody>
      </p:sp>
      <p:grpSp>
        <p:nvGrpSpPr>
          <p:cNvPr id="53251" name="Группа 4"/>
          <p:cNvGrpSpPr>
            <a:grpSpLocks/>
          </p:cNvGrpSpPr>
          <p:nvPr/>
        </p:nvGrpSpPr>
        <p:grpSpPr bwMode="auto">
          <a:xfrm>
            <a:off x="163513" y="6370638"/>
            <a:ext cx="5172075" cy="920750"/>
            <a:chOff x="224397" y="5849957"/>
            <a:chExt cx="6462389" cy="1042653"/>
          </a:xfrm>
        </p:grpSpPr>
        <p:pic>
          <p:nvPicPr>
            <p:cNvPr id="53252" name="Рисунок 5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4397" y="5849957"/>
              <a:ext cx="752113" cy="813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3253" name="TextBox 6"/>
            <p:cNvSpPr txBox="1">
              <a:spLocks noChangeArrowheads="1"/>
            </p:cNvSpPr>
            <p:nvPr/>
          </p:nvSpPr>
          <p:spPr bwMode="auto">
            <a:xfrm>
              <a:off x="891175" y="5951554"/>
              <a:ext cx="5795611" cy="941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1200">
                  <a:latin typeface="Trebuchet MS" pitchFamily="34" charset="0"/>
                </a:rPr>
                <a:t>Межрегиональное управление </a:t>
              </a:r>
            </a:p>
            <a:p>
              <a:pPr algn="ctr"/>
              <a:r>
                <a:rPr lang="ru-RU" sz="1200">
                  <a:latin typeface="Trebuchet MS" pitchFamily="34" charset="0"/>
                </a:rPr>
                <a:t>Федеральной службы по регулированию алкогольного рынка </a:t>
              </a:r>
            </a:p>
            <a:p>
              <a:pPr algn="ctr"/>
              <a:r>
                <a:rPr lang="ru-RU" sz="1200">
                  <a:latin typeface="Trebuchet MS" pitchFamily="34" charset="0"/>
                </a:rPr>
                <a:t>по Уральскому федеральному округу</a:t>
              </a:r>
              <a:endParaRPr lang="ru-RU" sz="1200">
                <a:solidFill>
                  <a:srgbClr val="595959"/>
                </a:solidFill>
                <a:latin typeface="Trebuchet MS" pitchFamily="34" charset="0"/>
              </a:endParaRPr>
            </a:p>
            <a:p>
              <a:pPr algn="ctr"/>
              <a:endParaRPr lang="ru-RU" sz="1200">
                <a:solidFill>
                  <a:srgbClr val="767171"/>
                </a:solidFill>
                <a:latin typeface="Arial" charset="0"/>
              </a:endParaRPr>
            </a:p>
          </p:txBody>
        </p:sp>
        <p:cxnSp>
          <p:nvCxnSpPr>
            <p:cNvPr id="6" name="Прямая соединительная линия 5"/>
            <p:cNvCxnSpPr/>
            <p:nvPr/>
          </p:nvCxnSpPr>
          <p:spPr>
            <a:xfrm>
              <a:off x="986078" y="6640935"/>
              <a:ext cx="5333751" cy="1797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defTabSz="911225"/>
            <a:fld id="{9D2C6E3A-FB7A-423A-A4A6-DDC170B5C423}" type="slidenum">
              <a:rPr lang="ru-RU" smtClean="0"/>
              <a:pPr defTabSz="911225"/>
              <a:t>4</a:t>
            </a:fld>
            <a:endParaRPr lang="ru-RU" smtClean="0"/>
          </a:p>
        </p:txBody>
      </p:sp>
      <p:graphicFrame>
        <p:nvGraphicFramePr>
          <p:cNvPr id="2050" name="Диаграмма 3"/>
          <p:cNvGraphicFramePr>
            <a:graphicFrameLocks/>
          </p:cNvGraphicFramePr>
          <p:nvPr/>
        </p:nvGraphicFramePr>
        <p:xfrm>
          <a:off x="306388" y="225425"/>
          <a:ext cx="9215437" cy="7002463"/>
        </p:xfrm>
        <a:graphic>
          <a:graphicData uri="http://schemas.openxmlformats.org/presentationml/2006/ole">
            <p:oleObj spid="_x0000_s2050" r:id="rId3" imgW="9217951" imgH="7004911" progId="Excel.Sheet.8">
              <p:embed/>
            </p:oleObj>
          </a:graphicData>
        </a:graphic>
      </p:graphicFrame>
      <p:grpSp>
        <p:nvGrpSpPr>
          <p:cNvPr id="2052" name="Группа 4"/>
          <p:cNvGrpSpPr>
            <a:grpSpLocks/>
          </p:cNvGrpSpPr>
          <p:nvPr/>
        </p:nvGrpSpPr>
        <p:grpSpPr bwMode="auto">
          <a:xfrm>
            <a:off x="152400" y="6521450"/>
            <a:ext cx="5172075" cy="920750"/>
            <a:chOff x="224397" y="5849957"/>
            <a:chExt cx="6462389" cy="1042653"/>
          </a:xfrm>
        </p:grpSpPr>
        <p:pic>
          <p:nvPicPr>
            <p:cNvPr id="2053" name="Рисунок 5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4397" y="5849957"/>
              <a:ext cx="752113" cy="813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4" name="TextBox 6"/>
            <p:cNvSpPr txBox="1">
              <a:spLocks noChangeArrowheads="1"/>
            </p:cNvSpPr>
            <p:nvPr/>
          </p:nvSpPr>
          <p:spPr bwMode="auto">
            <a:xfrm>
              <a:off x="891175" y="5951554"/>
              <a:ext cx="5795611" cy="941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1200">
                  <a:latin typeface="Trebuchet MS" pitchFamily="34" charset="0"/>
                </a:rPr>
                <a:t>Межрегиональное управление </a:t>
              </a:r>
            </a:p>
            <a:p>
              <a:pPr algn="ctr"/>
              <a:r>
                <a:rPr lang="ru-RU" sz="1200">
                  <a:latin typeface="Trebuchet MS" pitchFamily="34" charset="0"/>
                </a:rPr>
                <a:t>Федеральной службы по регулированию алкогольного рынка </a:t>
              </a:r>
            </a:p>
            <a:p>
              <a:pPr algn="ctr"/>
              <a:r>
                <a:rPr lang="ru-RU" sz="1200">
                  <a:latin typeface="Trebuchet MS" pitchFamily="34" charset="0"/>
                </a:rPr>
                <a:t>по Уральскому федеральному округу</a:t>
              </a:r>
              <a:endParaRPr lang="ru-RU" sz="1200">
                <a:solidFill>
                  <a:srgbClr val="595959"/>
                </a:solidFill>
                <a:latin typeface="Trebuchet MS" pitchFamily="34" charset="0"/>
              </a:endParaRPr>
            </a:p>
            <a:p>
              <a:pPr algn="ctr"/>
              <a:endParaRPr lang="ru-RU" sz="1200">
                <a:solidFill>
                  <a:srgbClr val="767171"/>
                </a:solidFill>
                <a:latin typeface="Arial" charset="0"/>
              </a:endParaRPr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986078" y="6640935"/>
              <a:ext cx="5333753" cy="179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64F27EB-F7D4-4AF1-86CF-C0B28536001A}" type="slidenum">
              <a:rPr lang="ru-RU" smtClean="0"/>
              <a:pPr/>
              <a:t>5</a:t>
            </a:fld>
            <a:endParaRPr lang="ru-RU" smtClean="0"/>
          </a:p>
        </p:txBody>
      </p:sp>
      <p:graphicFrame>
        <p:nvGraphicFramePr>
          <p:cNvPr id="3074" name="Диаграмма 4"/>
          <p:cNvGraphicFramePr>
            <a:graphicFrameLocks/>
          </p:cNvGraphicFramePr>
          <p:nvPr/>
        </p:nvGraphicFramePr>
        <p:xfrm>
          <a:off x="163513" y="153988"/>
          <a:ext cx="9429750" cy="6002337"/>
        </p:xfrm>
        <a:graphic>
          <a:graphicData uri="http://schemas.openxmlformats.org/presentationml/2006/ole">
            <p:oleObj spid="_x0000_s3074" name="Диаграмма" r:id="rId3" imgW="9431329" imgH="6431837" progId="Excel.Sheet.8">
              <p:embed/>
            </p:oleObj>
          </a:graphicData>
        </a:graphic>
      </p:graphicFrame>
      <p:grpSp>
        <p:nvGrpSpPr>
          <p:cNvPr id="3076" name="Группа 4"/>
          <p:cNvGrpSpPr>
            <a:grpSpLocks/>
          </p:cNvGrpSpPr>
          <p:nvPr/>
        </p:nvGrpSpPr>
        <p:grpSpPr bwMode="auto">
          <a:xfrm>
            <a:off x="152400" y="6521450"/>
            <a:ext cx="5172075" cy="920750"/>
            <a:chOff x="224397" y="5849957"/>
            <a:chExt cx="6462389" cy="1042653"/>
          </a:xfrm>
        </p:grpSpPr>
        <p:pic>
          <p:nvPicPr>
            <p:cNvPr id="3077" name="Рисунок 5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4397" y="5849957"/>
              <a:ext cx="752113" cy="813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8" name="TextBox 6"/>
            <p:cNvSpPr txBox="1">
              <a:spLocks noChangeArrowheads="1"/>
            </p:cNvSpPr>
            <p:nvPr/>
          </p:nvSpPr>
          <p:spPr bwMode="auto">
            <a:xfrm>
              <a:off x="891175" y="5951554"/>
              <a:ext cx="5795611" cy="941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1200">
                  <a:latin typeface="Trebuchet MS" pitchFamily="34" charset="0"/>
                </a:rPr>
                <a:t>Межрегиональное управление </a:t>
              </a:r>
            </a:p>
            <a:p>
              <a:pPr algn="ctr"/>
              <a:r>
                <a:rPr lang="ru-RU" sz="1200">
                  <a:latin typeface="Trebuchet MS" pitchFamily="34" charset="0"/>
                </a:rPr>
                <a:t>Федеральной службы по регулированию алкогольного рынка </a:t>
              </a:r>
            </a:p>
            <a:p>
              <a:pPr algn="ctr"/>
              <a:r>
                <a:rPr lang="ru-RU" sz="1200">
                  <a:latin typeface="Trebuchet MS" pitchFamily="34" charset="0"/>
                </a:rPr>
                <a:t>по Уральскому федеральному округу</a:t>
              </a:r>
              <a:endParaRPr lang="ru-RU" sz="1200">
                <a:solidFill>
                  <a:srgbClr val="595959"/>
                </a:solidFill>
                <a:latin typeface="Trebuchet MS" pitchFamily="34" charset="0"/>
              </a:endParaRPr>
            </a:p>
            <a:p>
              <a:pPr algn="ctr"/>
              <a:endParaRPr lang="ru-RU" sz="1200">
                <a:solidFill>
                  <a:srgbClr val="767171"/>
                </a:solidFill>
                <a:latin typeface="Arial" charset="0"/>
              </a:endParaRPr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986078" y="6640935"/>
              <a:ext cx="5333753" cy="179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160BB86-25E4-441C-AB7A-872B3F9A1CA1}" type="slidenum">
              <a:rPr lang="ru-RU" smtClean="0"/>
              <a:pPr/>
              <a:t>6</a:t>
            </a:fld>
            <a:endParaRPr lang="ru-RU" smtClean="0"/>
          </a:p>
        </p:txBody>
      </p:sp>
      <p:graphicFrame>
        <p:nvGraphicFramePr>
          <p:cNvPr id="4098" name="Диаграмма 4"/>
          <p:cNvGraphicFramePr>
            <a:graphicFrameLocks/>
          </p:cNvGraphicFramePr>
          <p:nvPr/>
        </p:nvGraphicFramePr>
        <p:xfrm>
          <a:off x="163513" y="225425"/>
          <a:ext cx="9358312" cy="6145213"/>
        </p:xfrm>
        <a:graphic>
          <a:graphicData uri="http://schemas.openxmlformats.org/presentationml/2006/ole">
            <p:oleObj spid="_x0000_s4098" r:id="rId3" imgW="9431329" imgH="6785436" progId="Excel.Sheet.8">
              <p:embed/>
            </p:oleObj>
          </a:graphicData>
        </a:graphic>
      </p:graphicFrame>
      <p:grpSp>
        <p:nvGrpSpPr>
          <p:cNvPr id="4100" name="Группа 4"/>
          <p:cNvGrpSpPr>
            <a:grpSpLocks/>
          </p:cNvGrpSpPr>
          <p:nvPr/>
        </p:nvGrpSpPr>
        <p:grpSpPr bwMode="auto">
          <a:xfrm>
            <a:off x="152400" y="6521450"/>
            <a:ext cx="5172075" cy="920750"/>
            <a:chOff x="224397" y="5849957"/>
            <a:chExt cx="6462389" cy="1042653"/>
          </a:xfrm>
        </p:grpSpPr>
        <p:pic>
          <p:nvPicPr>
            <p:cNvPr id="4101" name="Рисунок 5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4397" y="5849957"/>
              <a:ext cx="752113" cy="813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02" name="TextBox 6"/>
            <p:cNvSpPr txBox="1">
              <a:spLocks noChangeArrowheads="1"/>
            </p:cNvSpPr>
            <p:nvPr/>
          </p:nvSpPr>
          <p:spPr bwMode="auto">
            <a:xfrm>
              <a:off x="891175" y="5951554"/>
              <a:ext cx="5795611" cy="941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1200">
                  <a:latin typeface="Trebuchet MS" pitchFamily="34" charset="0"/>
                </a:rPr>
                <a:t>Межрегиональное управление </a:t>
              </a:r>
            </a:p>
            <a:p>
              <a:pPr algn="ctr"/>
              <a:r>
                <a:rPr lang="ru-RU" sz="1200">
                  <a:latin typeface="Trebuchet MS" pitchFamily="34" charset="0"/>
                </a:rPr>
                <a:t>Федеральной службы по регулированию алкогольного рынка </a:t>
              </a:r>
            </a:p>
            <a:p>
              <a:pPr algn="ctr"/>
              <a:r>
                <a:rPr lang="ru-RU" sz="1200">
                  <a:latin typeface="Trebuchet MS" pitchFamily="34" charset="0"/>
                </a:rPr>
                <a:t>по Уральскому федеральному округу</a:t>
              </a:r>
              <a:endParaRPr lang="ru-RU" sz="1200">
                <a:solidFill>
                  <a:srgbClr val="595959"/>
                </a:solidFill>
                <a:latin typeface="Trebuchet MS" pitchFamily="34" charset="0"/>
              </a:endParaRPr>
            </a:p>
            <a:p>
              <a:pPr algn="ctr"/>
              <a:endParaRPr lang="ru-RU" sz="1200">
                <a:solidFill>
                  <a:srgbClr val="767171"/>
                </a:solidFill>
                <a:latin typeface="Arial" charset="0"/>
              </a:endParaRPr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986078" y="6640935"/>
              <a:ext cx="5333753" cy="179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1AC9DCA-3E68-4C00-9931-E0626763124D}" type="slidenum">
              <a:rPr lang="ru-RU" smtClean="0"/>
              <a:pPr/>
              <a:t>7</a:t>
            </a:fld>
            <a:endParaRPr lang="ru-RU" smtClean="0"/>
          </a:p>
        </p:txBody>
      </p:sp>
      <p:grpSp>
        <p:nvGrpSpPr>
          <p:cNvPr id="20483" name="Группа 4"/>
          <p:cNvGrpSpPr>
            <a:grpSpLocks/>
          </p:cNvGrpSpPr>
          <p:nvPr/>
        </p:nvGrpSpPr>
        <p:grpSpPr bwMode="auto">
          <a:xfrm>
            <a:off x="152400" y="6521450"/>
            <a:ext cx="5172075" cy="920750"/>
            <a:chOff x="224397" y="5849957"/>
            <a:chExt cx="6462389" cy="1042653"/>
          </a:xfrm>
        </p:grpSpPr>
        <p:pic>
          <p:nvPicPr>
            <p:cNvPr id="20486" name="Рисунок 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4397" y="5849957"/>
              <a:ext cx="752113" cy="813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87" name="TextBox 6"/>
            <p:cNvSpPr txBox="1">
              <a:spLocks noChangeArrowheads="1"/>
            </p:cNvSpPr>
            <p:nvPr/>
          </p:nvSpPr>
          <p:spPr bwMode="auto">
            <a:xfrm>
              <a:off x="891175" y="5951554"/>
              <a:ext cx="5795611" cy="941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1200">
                  <a:latin typeface="Trebuchet MS" pitchFamily="34" charset="0"/>
                </a:rPr>
                <a:t>Межрегиональное управление </a:t>
              </a:r>
            </a:p>
            <a:p>
              <a:pPr algn="ctr"/>
              <a:r>
                <a:rPr lang="ru-RU" sz="1200">
                  <a:latin typeface="Trebuchet MS" pitchFamily="34" charset="0"/>
                </a:rPr>
                <a:t>Федеральной службы по регулированию алкогольного рынка </a:t>
              </a:r>
            </a:p>
            <a:p>
              <a:pPr algn="ctr"/>
              <a:r>
                <a:rPr lang="ru-RU" sz="1200">
                  <a:latin typeface="Trebuchet MS" pitchFamily="34" charset="0"/>
                </a:rPr>
                <a:t>по Уральскому федеральному округу</a:t>
              </a:r>
              <a:endParaRPr lang="ru-RU" sz="1200">
                <a:solidFill>
                  <a:srgbClr val="595959"/>
                </a:solidFill>
                <a:latin typeface="Trebuchet MS" pitchFamily="34" charset="0"/>
              </a:endParaRPr>
            </a:p>
            <a:p>
              <a:pPr algn="ctr"/>
              <a:endParaRPr lang="ru-RU" sz="1200">
                <a:solidFill>
                  <a:srgbClr val="767171"/>
                </a:solidFill>
                <a:latin typeface="Arial" charset="0"/>
              </a:endParaRPr>
            </a:p>
          </p:txBody>
        </p:sp>
        <p:cxnSp>
          <p:nvCxnSpPr>
            <p:cNvPr id="8" name="Прямая соединительная линия 7"/>
            <p:cNvCxnSpPr/>
            <p:nvPr/>
          </p:nvCxnSpPr>
          <p:spPr>
            <a:xfrm>
              <a:off x="986078" y="6640935"/>
              <a:ext cx="5333753" cy="179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0484" name="Диаграмма 8"/>
          <p:cNvGraphicFramePr>
            <a:graphicFrameLocks/>
          </p:cNvGraphicFramePr>
          <p:nvPr/>
        </p:nvGraphicFramePr>
        <p:xfrm>
          <a:off x="449263" y="1296988"/>
          <a:ext cx="8715375" cy="4930775"/>
        </p:xfrm>
        <a:graphic>
          <a:graphicData uri="http://schemas.openxmlformats.org/presentationml/2006/ole">
            <p:oleObj spid="_x0000_s20484" r:id="rId4" imgW="8711939" imgH="4925995" progId="Excel.Sheet.8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663700" y="296863"/>
            <a:ext cx="642937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atin typeface="+mn-lt"/>
              </a:rPr>
              <a:t>Выявленные цеха и склады, используемые для незаконного производства и оборота алкогольной продукции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592138" y="298450"/>
            <a:ext cx="8677275" cy="641350"/>
          </a:xfrm>
        </p:spPr>
        <p:txBody>
          <a:bodyPr/>
          <a:lstStyle/>
          <a:p>
            <a:r>
              <a:rPr lang="ru-RU" sz="2000" smtClean="0"/>
              <a:t>Взаимодействие с органами МВД</a:t>
            </a:r>
          </a:p>
        </p:txBody>
      </p:sp>
      <p:sp>
        <p:nvSpPr>
          <p:cNvPr id="21507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9F9B934-3E4A-4405-8871-D8CDF95FFABA}" type="slidenum">
              <a:rPr lang="ru-RU" smtClean="0"/>
              <a:pPr/>
              <a:t>8</a:t>
            </a:fld>
            <a:endParaRPr lang="ru-RU" smtClean="0"/>
          </a:p>
        </p:txBody>
      </p:sp>
      <p:grpSp>
        <p:nvGrpSpPr>
          <p:cNvPr id="21508" name="Группа 4"/>
          <p:cNvGrpSpPr>
            <a:grpSpLocks/>
          </p:cNvGrpSpPr>
          <p:nvPr/>
        </p:nvGrpSpPr>
        <p:grpSpPr bwMode="auto">
          <a:xfrm>
            <a:off x="152400" y="6521450"/>
            <a:ext cx="5172075" cy="920750"/>
            <a:chOff x="224397" y="5849957"/>
            <a:chExt cx="6462389" cy="1042653"/>
          </a:xfrm>
        </p:grpSpPr>
        <p:pic>
          <p:nvPicPr>
            <p:cNvPr id="21510" name="Рисунок 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4397" y="5849957"/>
              <a:ext cx="752113" cy="813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11" name="TextBox 6"/>
            <p:cNvSpPr txBox="1">
              <a:spLocks noChangeArrowheads="1"/>
            </p:cNvSpPr>
            <p:nvPr/>
          </p:nvSpPr>
          <p:spPr bwMode="auto">
            <a:xfrm>
              <a:off x="891175" y="5951554"/>
              <a:ext cx="5795611" cy="941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1200">
                  <a:latin typeface="Trebuchet MS" pitchFamily="34" charset="0"/>
                </a:rPr>
                <a:t>Межрегиональное управление </a:t>
              </a:r>
            </a:p>
            <a:p>
              <a:pPr algn="ctr"/>
              <a:r>
                <a:rPr lang="ru-RU" sz="1200">
                  <a:latin typeface="Trebuchet MS" pitchFamily="34" charset="0"/>
                </a:rPr>
                <a:t>Федеральной службы по регулированию алкогольного рынка </a:t>
              </a:r>
            </a:p>
            <a:p>
              <a:pPr algn="ctr"/>
              <a:r>
                <a:rPr lang="ru-RU" sz="1200">
                  <a:latin typeface="Trebuchet MS" pitchFamily="34" charset="0"/>
                </a:rPr>
                <a:t>по Уральскому федеральному округу</a:t>
              </a:r>
              <a:endParaRPr lang="ru-RU" sz="1200">
                <a:solidFill>
                  <a:srgbClr val="595959"/>
                </a:solidFill>
                <a:latin typeface="Trebuchet MS" pitchFamily="34" charset="0"/>
              </a:endParaRPr>
            </a:p>
            <a:p>
              <a:pPr algn="ctr"/>
              <a:endParaRPr lang="ru-RU" sz="1200">
                <a:solidFill>
                  <a:srgbClr val="767171"/>
                </a:solidFill>
                <a:latin typeface="Arial" charset="0"/>
              </a:endParaRPr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>
              <a:off x="986078" y="6640935"/>
              <a:ext cx="5333753" cy="179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1509" name="Диаграмма 9"/>
          <p:cNvGraphicFramePr>
            <a:graphicFrameLocks/>
          </p:cNvGraphicFramePr>
          <p:nvPr/>
        </p:nvGraphicFramePr>
        <p:xfrm>
          <a:off x="520700" y="939800"/>
          <a:ext cx="9001125" cy="5573713"/>
        </p:xfrm>
        <a:graphic>
          <a:graphicData uri="http://schemas.openxmlformats.org/presentationml/2006/ole">
            <p:oleObj spid="_x0000_s21509" r:id="rId4" imgW="9004572" imgH="5572227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Группа 4"/>
          <p:cNvGrpSpPr>
            <a:grpSpLocks/>
          </p:cNvGrpSpPr>
          <p:nvPr/>
        </p:nvGrpSpPr>
        <p:grpSpPr bwMode="auto">
          <a:xfrm>
            <a:off x="152400" y="6521450"/>
            <a:ext cx="5172075" cy="920750"/>
            <a:chOff x="224397" y="5849957"/>
            <a:chExt cx="6462389" cy="1042645"/>
          </a:xfrm>
        </p:grpSpPr>
        <p:pic>
          <p:nvPicPr>
            <p:cNvPr id="22538" name="Рисунок 5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4397" y="5849957"/>
              <a:ext cx="752113" cy="813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890868" y="5952424"/>
              <a:ext cx="5795918" cy="94017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dirty="0">
                  <a:latin typeface="Trebuchet MS" pitchFamily="34" charset="0"/>
                  <a:cs typeface="+mn-cs"/>
                </a:rPr>
                <a:t>Межрегиональное управление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dirty="0">
                  <a:latin typeface="Trebuchet MS" pitchFamily="34" charset="0"/>
                  <a:cs typeface="+mn-cs"/>
                </a:rPr>
                <a:t>Федеральной службы по регулированию алкогольного рынка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dirty="0">
                  <a:latin typeface="Trebuchet MS" pitchFamily="34" charset="0"/>
                  <a:cs typeface="+mn-cs"/>
                </a:rPr>
                <a:t>по Уральскому федеральному округу</a:t>
              </a:r>
              <a:endParaRPr lang="ru-RU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itchFamily="34" charset="0"/>
                <a:cs typeface="Arial" panose="020B0604020202020204" pitchFamily="34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200" dirty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8" name="Прямая соединительная линия 7"/>
            <p:cNvCxnSpPr/>
            <p:nvPr/>
          </p:nvCxnSpPr>
          <p:spPr>
            <a:xfrm>
              <a:off x="986078" y="6640929"/>
              <a:ext cx="5333753" cy="179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531" name="Заголовок 8"/>
          <p:cNvSpPr>
            <a:spLocks noGrp="1"/>
          </p:cNvSpPr>
          <p:nvPr>
            <p:ph type="title"/>
          </p:nvPr>
        </p:nvSpPr>
        <p:spPr>
          <a:xfrm>
            <a:off x="487363" y="298450"/>
            <a:ext cx="8964612" cy="1243013"/>
          </a:xfrm>
        </p:spPr>
        <p:txBody>
          <a:bodyPr/>
          <a:lstStyle/>
          <a:p>
            <a:pPr eaLnBrk="1" hangingPunct="1"/>
            <a:r>
              <a:rPr lang="ru-RU" sz="1900" smtClean="0">
                <a:cs typeface="Times New Roman" pitchFamily="18" charset="0"/>
              </a:rPr>
              <a:t>Структура изъятой из незаконного оборота алкогольной и спиртосодержащей продукции на территории Уральского федерального округа за период 2015-2017 годы и 6</a:t>
            </a:r>
            <a:r>
              <a:rPr lang="ru-RU" sz="1900" smtClean="0"/>
              <a:t> месяцев 2018 года</a:t>
            </a:r>
            <a:r>
              <a:rPr lang="ru-RU" sz="1900" smtClean="0">
                <a:cs typeface="Times New Roman" pitchFamily="18" charset="0"/>
              </a:rPr>
              <a:t>.</a:t>
            </a:r>
            <a:endParaRPr lang="ru-RU" sz="1900" smtClean="0"/>
          </a:p>
        </p:txBody>
      </p:sp>
      <p:graphicFrame>
        <p:nvGraphicFramePr>
          <p:cNvPr id="11" name="Схема 10"/>
          <p:cNvGraphicFramePr/>
          <p:nvPr/>
        </p:nvGraphicFramePr>
        <p:xfrm>
          <a:off x="152416" y="1475119"/>
          <a:ext cx="3277690" cy="2639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" name="Схема 11"/>
          <p:cNvGraphicFramePr/>
          <p:nvPr/>
        </p:nvGraphicFramePr>
        <p:xfrm>
          <a:off x="3506331" y="1475119"/>
          <a:ext cx="3049014" cy="25620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3" name="Схема 12"/>
          <p:cNvGraphicFramePr/>
          <p:nvPr/>
        </p:nvGraphicFramePr>
        <p:xfrm>
          <a:off x="6707761" y="1475119"/>
          <a:ext cx="3049014" cy="2639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14" name="Схема 13"/>
          <p:cNvGraphicFramePr/>
          <p:nvPr/>
        </p:nvGraphicFramePr>
        <p:xfrm>
          <a:off x="914671" y="4192492"/>
          <a:ext cx="3811267" cy="2363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graphicFrame>
        <p:nvGraphicFramePr>
          <p:cNvPr id="15" name="Схема 14"/>
          <p:cNvGraphicFramePr/>
          <p:nvPr/>
        </p:nvGraphicFramePr>
        <p:xfrm>
          <a:off x="5259514" y="4192492"/>
          <a:ext cx="3963718" cy="2286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sp>
        <p:nvSpPr>
          <p:cNvPr id="22537" name="Номер слайда 1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7F30A41-16D6-48FA-A7E0-F73DBB770730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6831</TotalTime>
  <Words>2145</Words>
  <Application>Microsoft Office PowerPoint</Application>
  <PresentationFormat>Произвольный</PresentationFormat>
  <Paragraphs>363</Paragraphs>
  <Slides>39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39</vt:i4>
      </vt:variant>
    </vt:vector>
  </HeadingPairs>
  <TitlesOfParts>
    <vt:vector size="43" baseType="lpstr">
      <vt:lpstr>Тема Office</vt:lpstr>
      <vt:lpstr>1_Тема Office</vt:lpstr>
      <vt:lpstr>Лист Microsoft Office Excel 97-2003</vt:lpstr>
      <vt:lpstr>Диаграмма</vt:lpstr>
      <vt:lpstr>Слайд 1</vt:lpstr>
      <vt:lpstr>Структура основных правонарушений по регионам, входящим  в Уральский федеральный округ за период 2017 года и 6 месяцев 2018 года</vt:lpstr>
      <vt:lpstr>Слайд 3</vt:lpstr>
      <vt:lpstr>Слайд 4</vt:lpstr>
      <vt:lpstr>Слайд 5</vt:lpstr>
      <vt:lpstr>Слайд 6</vt:lpstr>
      <vt:lpstr>Слайд 7</vt:lpstr>
      <vt:lpstr>Взаимодействие с органами МВД</vt:lpstr>
      <vt:lpstr>Структура изъятой из незаконного оборота алкогольной и спиртосодержащей продукции на территории Уральского федерального округа за период 2015-2017 годы и 6 месяцев 2018 года.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Выпуск и оборот продукции немаркированной или маркированной поддельными федеральными специальными или акцизными марками ч. 3, 4 ст. 15.12 КоАП РФ</vt:lpstr>
      <vt:lpstr>Слайд 33</vt:lpstr>
      <vt:lpstr>Выпуск и оборот продукции немаркированной или маркированной поддельными федеральными специальными или акцизными марками ч. 3, 4 ст. 15.12 КоАП РФ</vt:lpstr>
      <vt:lpstr>Слайд 35</vt:lpstr>
      <vt:lpstr>Слайд 36</vt:lpstr>
      <vt:lpstr>Слайд 37</vt:lpstr>
      <vt:lpstr>Слайд 38</vt:lpstr>
      <vt:lpstr>Слайд 39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novik-oi</dc:creator>
  <cp:lastModifiedBy>korelin-YE</cp:lastModifiedBy>
  <cp:revision>688</cp:revision>
  <cp:lastPrinted>2017-02-09T10:57:24Z</cp:lastPrinted>
  <dcterms:created xsi:type="dcterms:W3CDTF">2017-02-06T08:26:13Z</dcterms:created>
  <dcterms:modified xsi:type="dcterms:W3CDTF">2018-08-27T05:43:46Z</dcterms:modified>
</cp:coreProperties>
</file>