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80"/>
  </p:notesMasterIdLst>
  <p:sldIdLst>
    <p:sldId id="360" r:id="rId2"/>
    <p:sldId id="352" r:id="rId3"/>
    <p:sldId id="361" r:id="rId4"/>
    <p:sldId id="362" r:id="rId5"/>
    <p:sldId id="363" r:id="rId6"/>
    <p:sldId id="364" r:id="rId7"/>
    <p:sldId id="353" r:id="rId8"/>
    <p:sldId id="354" r:id="rId9"/>
    <p:sldId id="365" r:id="rId10"/>
    <p:sldId id="366" r:id="rId11"/>
    <p:sldId id="367" r:id="rId12"/>
    <p:sldId id="368" r:id="rId13"/>
    <p:sldId id="371" r:id="rId14"/>
    <p:sldId id="372" r:id="rId15"/>
    <p:sldId id="373" r:id="rId16"/>
    <p:sldId id="370" r:id="rId17"/>
    <p:sldId id="374" r:id="rId18"/>
    <p:sldId id="355" r:id="rId19"/>
    <p:sldId id="356" r:id="rId20"/>
    <p:sldId id="357" r:id="rId21"/>
    <p:sldId id="358" r:id="rId22"/>
    <p:sldId id="359" r:id="rId23"/>
    <p:sldId id="263" r:id="rId24"/>
    <p:sldId id="264" r:id="rId25"/>
    <p:sldId id="265" r:id="rId26"/>
    <p:sldId id="266" r:id="rId27"/>
    <p:sldId id="267" r:id="rId28"/>
    <p:sldId id="268" r:id="rId29"/>
    <p:sldId id="269" r:id="rId30"/>
    <p:sldId id="270" r:id="rId31"/>
    <p:sldId id="271" r:id="rId32"/>
    <p:sldId id="272" r:id="rId33"/>
    <p:sldId id="273" r:id="rId34"/>
    <p:sldId id="312" r:id="rId35"/>
    <p:sldId id="315" r:id="rId36"/>
    <p:sldId id="275" r:id="rId37"/>
    <p:sldId id="279" r:id="rId38"/>
    <p:sldId id="280" r:id="rId39"/>
    <p:sldId id="281" r:id="rId40"/>
    <p:sldId id="282" r:id="rId41"/>
    <p:sldId id="283" r:id="rId42"/>
    <p:sldId id="284" r:id="rId43"/>
    <p:sldId id="306" r:id="rId44"/>
    <p:sldId id="307" r:id="rId45"/>
    <p:sldId id="308" r:id="rId46"/>
    <p:sldId id="285" r:id="rId47"/>
    <p:sldId id="320" r:id="rId48"/>
    <p:sldId id="321" r:id="rId49"/>
    <p:sldId id="324" r:id="rId50"/>
    <p:sldId id="344" r:id="rId51"/>
    <p:sldId id="288" r:id="rId52"/>
    <p:sldId id="298" r:id="rId53"/>
    <p:sldId id="299" r:id="rId54"/>
    <p:sldId id="300" r:id="rId55"/>
    <p:sldId id="302" r:id="rId56"/>
    <p:sldId id="375" r:id="rId57"/>
    <p:sldId id="376" r:id="rId58"/>
    <p:sldId id="377" r:id="rId59"/>
    <p:sldId id="378" r:id="rId60"/>
    <p:sldId id="303" r:id="rId61"/>
    <p:sldId id="304" r:id="rId62"/>
    <p:sldId id="305" r:id="rId63"/>
    <p:sldId id="291" r:id="rId64"/>
    <p:sldId id="292" r:id="rId65"/>
    <p:sldId id="293" r:id="rId66"/>
    <p:sldId id="294" r:id="rId67"/>
    <p:sldId id="296" r:id="rId68"/>
    <p:sldId id="311" r:id="rId69"/>
    <p:sldId id="316" r:id="rId70"/>
    <p:sldId id="334" r:id="rId71"/>
    <p:sldId id="317" r:id="rId72"/>
    <p:sldId id="318" r:id="rId73"/>
    <p:sldId id="319" r:id="rId74"/>
    <p:sldId id="322" r:id="rId75"/>
    <p:sldId id="323" r:id="rId76"/>
    <p:sldId id="333" r:id="rId77"/>
    <p:sldId id="325" r:id="rId78"/>
    <p:sldId id="341" r:id="rId7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F9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65" autoAdjust="0"/>
    <p:restoredTop sz="96449" autoAdjust="0"/>
  </p:normalViewPr>
  <p:slideViewPr>
    <p:cSldViewPr>
      <p:cViewPr varScale="1">
        <p:scale>
          <a:sx n="115" d="100"/>
          <a:sy n="115" d="100"/>
        </p:scale>
        <p:origin x="1530" y="114"/>
      </p:cViewPr>
      <p:guideLst>
        <p:guide orient="horz" pos="2160"/>
        <p:guide pos="2880"/>
      </p:guideLst>
    </p:cSldViewPr>
  </p:slideViewPr>
  <p:outlineViewPr>
    <p:cViewPr>
      <p:scale>
        <a:sx n="33" d="100"/>
        <a:sy n="33" d="100"/>
      </p:scale>
      <p:origin x="0" y="244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E2E501-FA2C-4134-B4F8-A609DE024702}" type="doc">
      <dgm:prSet loTypeId="urn:microsoft.com/office/officeart/2005/8/layout/hierarchy5" loCatId="hierarchy" qsTypeId="urn:microsoft.com/office/officeart/2005/8/quickstyle/3d1" qsCatId="3D" csTypeId="urn:microsoft.com/office/officeart/2005/8/colors/accent4_4" csCatId="accent4" phldr="1"/>
      <dgm:spPr/>
      <dgm:t>
        <a:bodyPr/>
        <a:lstStyle/>
        <a:p>
          <a:endParaRPr lang="ru-RU"/>
        </a:p>
      </dgm:t>
    </dgm:pt>
    <dgm:pt modelId="{EFA60135-0D4B-4E8C-9BA9-EC8E450E7265}">
      <dgm:prSet phldrT="[Текст]" custT="1"/>
      <dgm:spPr/>
      <dgm:t>
        <a:bodyPr/>
        <a:lstStyle/>
        <a:p>
          <a:r>
            <a:rPr lang="ru-RU" sz="1400" dirty="0" smtClean="0"/>
            <a:t>УФСИН России по ХМАО - Югре</a:t>
          </a:r>
          <a:endParaRPr lang="ru-RU" sz="1400" dirty="0"/>
        </a:p>
      </dgm:t>
    </dgm:pt>
    <dgm:pt modelId="{D1EC1683-39E2-4F3F-9DDE-7A959BD91D20}" type="parTrans" cxnId="{781805E9-68BA-4653-B2FB-DEB91639E96E}">
      <dgm:prSet/>
      <dgm:spPr/>
      <dgm:t>
        <a:bodyPr/>
        <a:lstStyle/>
        <a:p>
          <a:endParaRPr lang="ru-RU" sz="1200"/>
        </a:p>
      </dgm:t>
    </dgm:pt>
    <dgm:pt modelId="{AADECB5D-592F-482E-8ADB-AB6CB66C520B}" type="sibTrans" cxnId="{781805E9-68BA-4653-B2FB-DEB91639E96E}">
      <dgm:prSet/>
      <dgm:spPr/>
      <dgm:t>
        <a:bodyPr/>
        <a:lstStyle/>
        <a:p>
          <a:endParaRPr lang="ru-RU" sz="1200"/>
        </a:p>
      </dgm:t>
    </dgm:pt>
    <dgm:pt modelId="{F3D0FE7E-F238-4541-AB9A-7D651B193B09}">
      <dgm:prSet phldrT="[Текст]" custT="1"/>
      <dgm:spPr/>
      <dgm:t>
        <a:bodyPr/>
        <a:lstStyle/>
        <a:p>
          <a:r>
            <a:rPr lang="ru-RU" sz="1400" dirty="0" smtClean="0"/>
            <a:t>Органы власти ХМАО - Югры</a:t>
          </a:r>
          <a:endParaRPr lang="ru-RU" sz="1400" dirty="0"/>
        </a:p>
      </dgm:t>
    </dgm:pt>
    <dgm:pt modelId="{16907D96-9938-4368-9B7D-35D2EE9C7AD9}" type="parTrans" cxnId="{18530E4E-7311-4567-BDD3-1A19143C5D3A}">
      <dgm:prSet custT="1">
        <dgm:style>
          <a:lnRef idx="2">
            <a:schemeClr val="accent2"/>
          </a:lnRef>
          <a:fillRef idx="0">
            <a:schemeClr val="accent2"/>
          </a:fillRef>
          <a:effectRef idx="1">
            <a:schemeClr val="accent2"/>
          </a:effectRef>
          <a:fontRef idx="minor">
            <a:schemeClr val="tx1"/>
          </a:fontRef>
        </dgm:style>
      </dgm:prSet>
      <dgm:spPr>
        <a:ln/>
      </dgm:spPr>
      <dgm:t>
        <a:bodyPr/>
        <a:lstStyle/>
        <a:p>
          <a:endParaRPr lang="ru-RU" sz="1200"/>
        </a:p>
      </dgm:t>
    </dgm:pt>
    <dgm:pt modelId="{1F8D36BF-4918-4EC2-B8A0-0295A393C102}" type="sibTrans" cxnId="{18530E4E-7311-4567-BDD3-1A19143C5D3A}">
      <dgm:prSet/>
      <dgm:spPr/>
      <dgm:t>
        <a:bodyPr/>
        <a:lstStyle/>
        <a:p>
          <a:endParaRPr lang="ru-RU" sz="1200"/>
        </a:p>
      </dgm:t>
    </dgm:pt>
    <dgm:pt modelId="{FFBE3C53-5273-4886-95A8-62E9C16F798A}">
      <dgm:prSet phldrT="[Текст]" custT="1"/>
      <dgm:spPr/>
      <dgm:t>
        <a:bodyPr/>
        <a:lstStyle/>
        <a:p>
          <a:r>
            <a:rPr lang="ru-RU" sz="1600" dirty="0" smtClean="0"/>
            <a:t>Дума</a:t>
          </a:r>
          <a:endParaRPr lang="ru-RU" sz="1600" dirty="0"/>
        </a:p>
      </dgm:t>
    </dgm:pt>
    <dgm:pt modelId="{6697F655-5767-42B4-9742-C6AE6B26E017}" type="parTrans" cxnId="{236A3B5E-23D7-41D5-8A80-75C68ECE52FA}">
      <dgm:prSet custT="1"/>
      <dgm:spPr/>
      <dgm:t>
        <a:bodyPr/>
        <a:lstStyle/>
        <a:p>
          <a:endParaRPr lang="ru-RU" sz="1200"/>
        </a:p>
      </dgm:t>
    </dgm:pt>
    <dgm:pt modelId="{4D91E211-FFB3-4F06-873E-345681271D77}" type="sibTrans" cxnId="{236A3B5E-23D7-41D5-8A80-75C68ECE52FA}">
      <dgm:prSet/>
      <dgm:spPr/>
      <dgm:t>
        <a:bodyPr/>
        <a:lstStyle/>
        <a:p>
          <a:endParaRPr lang="ru-RU" sz="1200"/>
        </a:p>
      </dgm:t>
    </dgm:pt>
    <dgm:pt modelId="{AFF915E0-2FB6-40E8-A407-9747C26C9EA4}">
      <dgm:prSet phldrT="[Текст]" custT="1"/>
      <dgm:spPr/>
      <dgm:t>
        <a:bodyPr/>
        <a:lstStyle/>
        <a:p>
          <a:r>
            <a:rPr lang="ru-RU" sz="1400" dirty="0" smtClean="0"/>
            <a:t>Исполнительные органы:</a:t>
          </a:r>
        </a:p>
        <a:p>
          <a:r>
            <a:rPr lang="ru-RU" sz="1200" dirty="0" smtClean="0"/>
            <a:t>-Правительство</a:t>
          </a:r>
        </a:p>
        <a:p>
          <a:r>
            <a:rPr lang="ru-RU" sz="1200" dirty="0" smtClean="0"/>
            <a:t>-Департаменты и службы</a:t>
          </a:r>
          <a:endParaRPr lang="ru-RU" sz="1200" dirty="0"/>
        </a:p>
      </dgm:t>
    </dgm:pt>
    <dgm:pt modelId="{B700E610-87CC-410B-96B7-71329A217958}" type="parTrans" cxnId="{56ADDD86-931D-4900-92D8-7DA6AC1220B2}">
      <dgm:prSet custT="1"/>
      <dgm:spPr/>
      <dgm:t>
        <a:bodyPr/>
        <a:lstStyle/>
        <a:p>
          <a:endParaRPr lang="ru-RU" sz="1200"/>
        </a:p>
      </dgm:t>
    </dgm:pt>
    <dgm:pt modelId="{EA01100E-FA03-4828-B153-30668A4793B9}" type="sibTrans" cxnId="{56ADDD86-931D-4900-92D8-7DA6AC1220B2}">
      <dgm:prSet/>
      <dgm:spPr/>
      <dgm:t>
        <a:bodyPr/>
        <a:lstStyle/>
        <a:p>
          <a:endParaRPr lang="ru-RU" sz="1200"/>
        </a:p>
      </dgm:t>
    </dgm:pt>
    <dgm:pt modelId="{11B729D1-9EB7-4EC9-885A-60AB1CDB7E41}">
      <dgm:prSet phldrT="[Текст]" custT="1"/>
      <dgm:spPr/>
      <dgm:t>
        <a:bodyPr/>
        <a:lstStyle/>
        <a:p>
          <a:r>
            <a:rPr lang="ru-RU" sz="1400" dirty="0" smtClean="0"/>
            <a:t>Торгово-промышленная палата </a:t>
          </a:r>
          <a:r>
            <a:rPr lang="ru-RU" sz="1400" dirty="0" err="1" smtClean="0"/>
            <a:t>ХМАО-Югры</a:t>
          </a:r>
          <a:endParaRPr lang="ru-RU" sz="1400" dirty="0"/>
        </a:p>
      </dgm:t>
    </dgm:pt>
    <dgm:pt modelId="{EAAA7599-5F28-47FB-B552-9B511D7235E3}" type="parTrans" cxnId="{2E4FF2CE-DC3C-4978-9DDD-86182DD48450}">
      <dgm:prSet custT="1"/>
      <dgm:spPr>
        <a:ln>
          <a:noFill/>
        </a:ln>
      </dgm:spPr>
      <dgm:t>
        <a:bodyPr/>
        <a:lstStyle/>
        <a:p>
          <a:endParaRPr lang="ru-RU" sz="1200"/>
        </a:p>
      </dgm:t>
    </dgm:pt>
    <dgm:pt modelId="{E54A0B95-C356-4456-930A-9D859C73AB7B}" type="sibTrans" cxnId="{2E4FF2CE-DC3C-4978-9DDD-86182DD48450}">
      <dgm:prSet/>
      <dgm:spPr/>
      <dgm:t>
        <a:bodyPr/>
        <a:lstStyle/>
        <a:p>
          <a:endParaRPr lang="ru-RU" sz="1200"/>
        </a:p>
      </dgm:t>
    </dgm:pt>
    <dgm:pt modelId="{8A7FA1F8-2FFE-49D4-B080-8686E660B12A}">
      <dgm:prSet custT="1"/>
      <dgm:spPr/>
      <dgm:t>
        <a:bodyPr/>
        <a:lstStyle/>
        <a:p>
          <a:r>
            <a:rPr lang="ru-RU" sz="1200" dirty="0" smtClean="0"/>
            <a:t>Аппарат Губернатора       ХМАО - Югры</a:t>
          </a:r>
          <a:endParaRPr lang="ru-RU" sz="1200" dirty="0"/>
        </a:p>
      </dgm:t>
    </dgm:pt>
    <dgm:pt modelId="{FA1DF9C8-58DA-4AE7-8727-5B0E67C82E01}" type="parTrans" cxnId="{68040BD6-C581-48AB-98F8-23A39F42A301}">
      <dgm:prSet custT="1"/>
      <dgm:spPr/>
      <dgm:t>
        <a:bodyPr/>
        <a:lstStyle/>
        <a:p>
          <a:endParaRPr lang="ru-RU" sz="1200"/>
        </a:p>
      </dgm:t>
    </dgm:pt>
    <dgm:pt modelId="{314B4CB5-8968-480D-A8AF-FF5A1ED1C2B8}" type="sibTrans" cxnId="{68040BD6-C581-48AB-98F8-23A39F42A301}">
      <dgm:prSet/>
      <dgm:spPr/>
      <dgm:t>
        <a:bodyPr/>
        <a:lstStyle/>
        <a:p>
          <a:endParaRPr lang="ru-RU" sz="1200"/>
        </a:p>
      </dgm:t>
    </dgm:pt>
    <dgm:pt modelId="{89F91978-26F2-4366-9788-C612B9F4898D}">
      <dgm:prSet custT="1"/>
      <dgm:spPr/>
      <dgm:t>
        <a:bodyPr/>
        <a:lstStyle/>
        <a:p>
          <a:r>
            <a:rPr lang="ru-RU" sz="1400" dirty="0" smtClean="0"/>
            <a:t>Общественно-наблюдательная комиссия </a:t>
          </a:r>
        </a:p>
        <a:p>
          <a:r>
            <a:rPr lang="ru-RU" sz="1400" dirty="0" smtClean="0"/>
            <a:t>ХМАО - Югры</a:t>
          </a:r>
          <a:endParaRPr lang="ru-RU" sz="1400" dirty="0"/>
        </a:p>
      </dgm:t>
    </dgm:pt>
    <dgm:pt modelId="{512FE489-3ABF-4395-92D6-30433BDC6140}" type="parTrans" cxnId="{50BAF45F-5495-4656-8DBD-BD0E8594FAAE}">
      <dgm:prSet custT="1"/>
      <dgm:spPr>
        <a:ln>
          <a:noFill/>
        </a:ln>
      </dgm:spPr>
      <dgm:t>
        <a:bodyPr/>
        <a:lstStyle/>
        <a:p>
          <a:endParaRPr lang="ru-RU" sz="1200"/>
        </a:p>
      </dgm:t>
    </dgm:pt>
    <dgm:pt modelId="{52E51E2F-884F-47BB-B67C-43A8AED0FF16}" type="sibTrans" cxnId="{50BAF45F-5495-4656-8DBD-BD0E8594FAAE}">
      <dgm:prSet/>
      <dgm:spPr/>
      <dgm:t>
        <a:bodyPr/>
        <a:lstStyle/>
        <a:p>
          <a:endParaRPr lang="ru-RU" sz="1200"/>
        </a:p>
      </dgm:t>
    </dgm:pt>
    <dgm:pt modelId="{702EF29A-2488-484E-8A05-26FAD17B0264}">
      <dgm:prSet custT="1"/>
      <dgm:spPr/>
      <dgm:t>
        <a:bodyPr/>
        <a:lstStyle/>
        <a:p>
          <a:pPr>
            <a:lnSpc>
              <a:spcPct val="100000"/>
            </a:lnSpc>
          </a:pPr>
          <a:r>
            <a:rPr lang="ru-RU" sz="1200" dirty="0" smtClean="0"/>
            <a:t>Главный федеральный инспектор в  </a:t>
          </a:r>
          <a:r>
            <a:rPr lang="ru-RU" sz="1200" dirty="0" err="1" smtClean="0"/>
            <a:t>ХМАО-Югре</a:t>
          </a:r>
          <a:r>
            <a:rPr lang="ru-RU" sz="1200" dirty="0" smtClean="0"/>
            <a:t> </a:t>
          </a:r>
        </a:p>
        <a:p>
          <a:pPr>
            <a:lnSpc>
              <a:spcPct val="100000"/>
            </a:lnSpc>
          </a:pPr>
          <a:r>
            <a:rPr lang="ru-RU" sz="1200" dirty="0" smtClean="0"/>
            <a:t>аппарата полномочного представителя Президента РФ в </a:t>
          </a:r>
          <a:r>
            <a:rPr lang="ru-RU" sz="1200" dirty="0" err="1" smtClean="0"/>
            <a:t>УрФО</a:t>
          </a:r>
          <a:endParaRPr lang="ru-RU" sz="1200" dirty="0"/>
        </a:p>
      </dgm:t>
    </dgm:pt>
    <dgm:pt modelId="{D2600864-E7C9-457E-8CEE-D7AF7EB18271}" type="parTrans" cxnId="{9303575E-C1E3-4658-8A03-835F89E3F5E7}">
      <dgm:prSet custT="1"/>
      <dgm:spPr/>
      <dgm:t>
        <a:bodyPr/>
        <a:lstStyle/>
        <a:p>
          <a:endParaRPr lang="ru-RU" sz="1200"/>
        </a:p>
      </dgm:t>
    </dgm:pt>
    <dgm:pt modelId="{4BA50026-8716-4D0F-B223-05392F695DA4}" type="sibTrans" cxnId="{9303575E-C1E3-4658-8A03-835F89E3F5E7}">
      <dgm:prSet/>
      <dgm:spPr/>
      <dgm:t>
        <a:bodyPr/>
        <a:lstStyle/>
        <a:p>
          <a:endParaRPr lang="ru-RU" sz="1200"/>
        </a:p>
      </dgm:t>
    </dgm:pt>
    <dgm:pt modelId="{84B3BD34-38E6-43A3-9950-6F198CD285B7}">
      <dgm:prSet custT="1"/>
      <dgm:spPr/>
      <dgm:t>
        <a:bodyPr/>
        <a:lstStyle/>
        <a:p>
          <a:r>
            <a:rPr lang="ru-RU" sz="1400" dirty="0" smtClean="0"/>
            <a:t>-Департамент внутренней политики</a:t>
          </a:r>
        </a:p>
        <a:p>
          <a:r>
            <a:rPr lang="ru-RU" sz="1400" dirty="0" smtClean="0"/>
            <a:t>-Департамент труда и занятости населения</a:t>
          </a:r>
        </a:p>
        <a:p>
          <a:r>
            <a:rPr lang="ru-RU" sz="1400" dirty="0" smtClean="0"/>
            <a:t>-Департамент образования и молодежной политики</a:t>
          </a:r>
          <a:endParaRPr lang="ru-RU" sz="1400" dirty="0"/>
        </a:p>
      </dgm:t>
    </dgm:pt>
    <dgm:pt modelId="{83DB9652-10B4-4AF2-BDEC-F9D036E6EBD0}" type="parTrans" cxnId="{67CFC32F-26FD-4AD4-A798-A61ABEF7DBCD}">
      <dgm:prSet custT="1"/>
      <dgm:spPr/>
      <dgm:t>
        <a:bodyPr/>
        <a:lstStyle/>
        <a:p>
          <a:endParaRPr lang="ru-RU" sz="1200"/>
        </a:p>
      </dgm:t>
    </dgm:pt>
    <dgm:pt modelId="{5670DBAA-CE93-42F5-A589-3D3932D379A3}" type="sibTrans" cxnId="{67CFC32F-26FD-4AD4-A798-A61ABEF7DBCD}">
      <dgm:prSet/>
      <dgm:spPr/>
      <dgm:t>
        <a:bodyPr/>
        <a:lstStyle/>
        <a:p>
          <a:endParaRPr lang="ru-RU" sz="1200"/>
        </a:p>
      </dgm:t>
    </dgm:pt>
    <dgm:pt modelId="{215DCF8A-44B1-4F73-8710-89A1F4F3BE36}" type="pres">
      <dgm:prSet presAssocID="{4BE2E501-FA2C-4134-B4F8-A609DE024702}" presName="mainComposite" presStyleCnt="0">
        <dgm:presLayoutVars>
          <dgm:chPref val="1"/>
          <dgm:dir/>
          <dgm:animOne val="branch"/>
          <dgm:animLvl val="lvl"/>
          <dgm:resizeHandles val="exact"/>
        </dgm:presLayoutVars>
      </dgm:prSet>
      <dgm:spPr/>
      <dgm:t>
        <a:bodyPr/>
        <a:lstStyle/>
        <a:p>
          <a:endParaRPr lang="ru-RU"/>
        </a:p>
      </dgm:t>
    </dgm:pt>
    <dgm:pt modelId="{F204D644-D9B3-45D2-9DE9-806955BA4EDB}" type="pres">
      <dgm:prSet presAssocID="{4BE2E501-FA2C-4134-B4F8-A609DE024702}" presName="hierFlow" presStyleCnt="0"/>
      <dgm:spPr/>
      <dgm:t>
        <a:bodyPr/>
        <a:lstStyle/>
        <a:p>
          <a:endParaRPr lang="ru-RU"/>
        </a:p>
      </dgm:t>
    </dgm:pt>
    <dgm:pt modelId="{D1DEA57C-D96B-44A7-97D6-CFFEAF5E9257}" type="pres">
      <dgm:prSet presAssocID="{4BE2E501-FA2C-4134-B4F8-A609DE024702}" presName="hierChild1" presStyleCnt="0">
        <dgm:presLayoutVars>
          <dgm:chPref val="1"/>
          <dgm:animOne val="branch"/>
          <dgm:animLvl val="lvl"/>
        </dgm:presLayoutVars>
      </dgm:prSet>
      <dgm:spPr/>
      <dgm:t>
        <a:bodyPr/>
        <a:lstStyle/>
        <a:p>
          <a:endParaRPr lang="ru-RU"/>
        </a:p>
      </dgm:t>
    </dgm:pt>
    <dgm:pt modelId="{3FA385CA-BBD2-49A6-AAF6-82158CAD6D00}" type="pres">
      <dgm:prSet presAssocID="{EFA60135-0D4B-4E8C-9BA9-EC8E450E7265}" presName="Name17" presStyleCnt="0"/>
      <dgm:spPr/>
      <dgm:t>
        <a:bodyPr/>
        <a:lstStyle/>
        <a:p>
          <a:endParaRPr lang="ru-RU"/>
        </a:p>
      </dgm:t>
    </dgm:pt>
    <dgm:pt modelId="{20A56389-11CD-4E69-9B36-0C2088F2B2D2}" type="pres">
      <dgm:prSet presAssocID="{EFA60135-0D4B-4E8C-9BA9-EC8E450E7265}" presName="level1Shape" presStyleLbl="node0" presStyleIdx="0" presStyleCnt="1" custScaleY="198328" custLinFactY="-65295" custLinFactNeighborX="-7782" custLinFactNeighborY="-100000">
        <dgm:presLayoutVars>
          <dgm:chPref val="3"/>
        </dgm:presLayoutVars>
      </dgm:prSet>
      <dgm:spPr/>
      <dgm:t>
        <a:bodyPr/>
        <a:lstStyle/>
        <a:p>
          <a:endParaRPr lang="ru-RU"/>
        </a:p>
      </dgm:t>
    </dgm:pt>
    <dgm:pt modelId="{737EA4FB-8B63-4797-91CA-A604D79D3A8C}" type="pres">
      <dgm:prSet presAssocID="{EFA60135-0D4B-4E8C-9BA9-EC8E450E7265}" presName="hierChild2" presStyleCnt="0"/>
      <dgm:spPr/>
      <dgm:t>
        <a:bodyPr/>
        <a:lstStyle/>
        <a:p>
          <a:endParaRPr lang="ru-RU"/>
        </a:p>
      </dgm:t>
    </dgm:pt>
    <dgm:pt modelId="{00096774-4C48-480F-B931-8902902C646C}" type="pres">
      <dgm:prSet presAssocID="{16907D96-9938-4368-9B7D-35D2EE9C7AD9}" presName="Name25" presStyleLbl="parChTrans1D2" presStyleIdx="0" presStyleCnt="3"/>
      <dgm:spPr/>
      <dgm:t>
        <a:bodyPr/>
        <a:lstStyle/>
        <a:p>
          <a:endParaRPr lang="ru-RU"/>
        </a:p>
      </dgm:t>
    </dgm:pt>
    <dgm:pt modelId="{56D56B1E-AFCC-41A3-A47C-0F59EE0BBEB3}" type="pres">
      <dgm:prSet presAssocID="{16907D96-9938-4368-9B7D-35D2EE9C7AD9}" presName="connTx" presStyleLbl="parChTrans1D2" presStyleIdx="0" presStyleCnt="3"/>
      <dgm:spPr/>
      <dgm:t>
        <a:bodyPr/>
        <a:lstStyle/>
        <a:p>
          <a:endParaRPr lang="ru-RU"/>
        </a:p>
      </dgm:t>
    </dgm:pt>
    <dgm:pt modelId="{3D7397AC-E494-4E50-8FB6-A60C810BF637}" type="pres">
      <dgm:prSet presAssocID="{F3D0FE7E-F238-4541-AB9A-7D651B193B09}" presName="Name30" presStyleCnt="0"/>
      <dgm:spPr/>
      <dgm:t>
        <a:bodyPr/>
        <a:lstStyle/>
        <a:p>
          <a:endParaRPr lang="ru-RU"/>
        </a:p>
      </dgm:t>
    </dgm:pt>
    <dgm:pt modelId="{B99F26A6-00EF-4FA8-9486-038598A66884}" type="pres">
      <dgm:prSet presAssocID="{F3D0FE7E-F238-4541-AB9A-7D651B193B09}" presName="level2Shape" presStyleLbl="node2" presStyleIdx="0" presStyleCnt="3" custScaleY="159536" custLinFactNeighborX="-12172" custLinFactNeighborY="-3628"/>
      <dgm:spPr/>
      <dgm:t>
        <a:bodyPr/>
        <a:lstStyle/>
        <a:p>
          <a:endParaRPr lang="ru-RU"/>
        </a:p>
      </dgm:t>
    </dgm:pt>
    <dgm:pt modelId="{1C2F4610-A856-4AD0-B462-1F6872AC62A7}" type="pres">
      <dgm:prSet presAssocID="{F3D0FE7E-F238-4541-AB9A-7D651B193B09}" presName="hierChild3" presStyleCnt="0"/>
      <dgm:spPr/>
      <dgm:t>
        <a:bodyPr/>
        <a:lstStyle/>
        <a:p>
          <a:endParaRPr lang="ru-RU"/>
        </a:p>
      </dgm:t>
    </dgm:pt>
    <dgm:pt modelId="{3A515DCD-405C-41C4-AF45-2CF42AD37F83}" type="pres">
      <dgm:prSet presAssocID="{6697F655-5767-42B4-9742-C6AE6B26E017}" presName="Name25" presStyleLbl="parChTrans1D3" presStyleIdx="0" presStyleCnt="4"/>
      <dgm:spPr/>
      <dgm:t>
        <a:bodyPr/>
        <a:lstStyle/>
        <a:p>
          <a:endParaRPr lang="ru-RU"/>
        </a:p>
      </dgm:t>
    </dgm:pt>
    <dgm:pt modelId="{02613A03-81C7-45FA-8A90-B8584268D16F}" type="pres">
      <dgm:prSet presAssocID="{6697F655-5767-42B4-9742-C6AE6B26E017}" presName="connTx" presStyleLbl="parChTrans1D3" presStyleIdx="0" presStyleCnt="4"/>
      <dgm:spPr/>
      <dgm:t>
        <a:bodyPr/>
        <a:lstStyle/>
        <a:p>
          <a:endParaRPr lang="ru-RU"/>
        </a:p>
      </dgm:t>
    </dgm:pt>
    <dgm:pt modelId="{D412AC0E-C0BC-4D23-B4F9-031B68781601}" type="pres">
      <dgm:prSet presAssocID="{FFBE3C53-5273-4886-95A8-62E9C16F798A}" presName="Name30" presStyleCnt="0"/>
      <dgm:spPr/>
      <dgm:t>
        <a:bodyPr/>
        <a:lstStyle/>
        <a:p>
          <a:endParaRPr lang="ru-RU"/>
        </a:p>
      </dgm:t>
    </dgm:pt>
    <dgm:pt modelId="{18C74587-5803-4815-94D0-55F9C5E4E66A}" type="pres">
      <dgm:prSet presAssocID="{FFBE3C53-5273-4886-95A8-62E9C16F798A}" presName="level2Shape" presStyleLbl="node3" presStyleIdx="0" presStyleCnt="4" custScaleX="93811" custScaleY="61552" custLinFactNeighborX="-4762" custLinFactNeighborY="-4856"/>
      <dgm:spPr/>
      <dgm:t>
        <a:bodyPr/>
        <a:lstStyle/>
        <a:p>
          <a:endParaRPr lang="ru-RU"/>
        </a:p>
      </dgm:t>
    </dgm:pt>
    <dgm:pt modelId="{CECC37D0-30D6-4265-9DA0-F33584E1A5D3}" type="pres">
      <dgm:prSet presAssocID="{FFBE3C53-5273-4886-95A8-62E9C16F798A}" presName="hierChild3" presStyleCnt="0"/>
      <dgm:spPr/>
      <dgm:t>
        <a:bodyPr/>
        <a:lstStyle/>
        <a:p>
          <a:endParaRPr lang="ru-RU"/>
        </a:p>
      </dgm:t>
    </dgm:pt>
    <dgm:pt modelId="{E3503B01-A52B-427E-8826-78093A5274E8}" type="pres">
      <dgm:prSet presAssocID="{B700E610-87CC-410B-96B7-71329A217958}" presName="Name25" presStyleLbl="parChTrans1D3" presStyleIdx="1" presStyleCnt="4"/>
      <dgm:spPr/>
      <dgm:t>
        <a:bodyPr/>
        <a:lstStyle/>
        <a:p>
          <a:endParaRPr lang="ru-RU"/>
        </a:p>
      </dgm:t>
    </dgm:pt>
    <dgm:pt modelId="{1209FB4B-4E05-4CFF-B25B-BB174E40DE96}" type="pres">
      <dgm:prSet presAssocID="{B700E610-87CC-410B-96B7-71329A217958}" presName="connTx" presStyleLbl="parChTrans1D3" presStyleIdx="1" presStyleCnt="4"/>
      <dgm:spPr/>
      <dgm:t>
        <a:bodyPr/>
        <a:lstStyle/>
        <a:p>
          <a:endParaRPr lang="ru-RU"/>
        </a:p>
      </dgm:t>
    </dgm:pt>
    <dgm:pt modelId="{974D1B93-8E99-4D50-BB7B-205A5A8DB16D}" type="pres">
      <dgm:prSet presAssocID="{AFF915E0-2FB6-40E8-A407-9747C26C9EA4}" presName="Name30" presStyleCnt="0"/>
      <dgm:spPr/>
      <dgm:t>
        <a:bodyPr/>
        <a:lstStyle/>
        <a:p>
          <a:endParaRPr lang="ru-RU"/>
        </a:p>
      </dgm:t>
    </dgm:pt>
    <dgm:pt modelId="{72A9137F-2671-4912-A286-52E8351E4837}" type="pres">
      <dgm:prSet presAssocID="{AFF915E0-2FB6-40E8-A407-9747C26C9EA4}" presName="level2Shape" presStyleLbl="node3" presStyleIdx="1" presStyleCnt="4" custScaleX="95488" custScaleY="152804" custLinFactNeighborX="-4762" custLinFactNeighborY="7808"/>
      <dgm:spPr/>
      <dgm:t>
        <a:bodyPr/>
        <a:lstStyle/>
        <a:p>
          <a:endParaRPr lang="ru-RU"/>
        </a:p>
      </dgm:t>
    </dgm:pt>
    <dgm:pt modelId="{9DE5B097-E7ED-44A7-B844-7A560106B377}" type="pres">
      <dgm:prSet presAssocID="{AFF915E0-2FB6-40E8-A407-9747C26C9EA4}" presName="hierChild3" presStyleCnt="0"/>
      <dgm:spPr/>
      <dgm:t>
        <a:bodyPr/>
        <a:lstStyle/>
        <a:p>
          <a:endParaRPr lang="ru-RU"/>
        </a:p>
      </dgm:t>
    </dgm:pt>
    <dgm:pt modelId="{0F73DD0C-BCE2-46D7-81DD-671C36DC0B94}" type="pres">
      <dgm:prSet presAssocID="{83DB9652-10B4-4AF2-BDEC-F9D036E6EBD0}" presName="Name25" presStyleLbl="parChTrans1D4" presStyleIdx="0" presStyleCnt="1"/>
      <dgm:spPr/>
      <dgm:t>
        <a:bodyPr/>
        <a:lstStyle/>
        <a:p>
          <a:endParaRPr lang="ru-RU"/>
        </a:p>
      </dgm:t>
    </dgm:pt>
    <dgm:pt modelId="{4956A2B7-E5DD-4725-A731-4B8543A6F771}" type="pres">
      <dgm:prSet presAssocID="{83DB9652-10B4-4AF2-BDEC-F9D036E6EBD0}" presName="connTx" presStyleLbl="parChTrans1D4" presStyleIdx="0" presStyleCnt="1"/>
      <dgm:spPr/>
      <dgm:t>
        <a:bodyPr/>
        <a:lstStyle/>
        <a:p>
          <a:endParaRPr lang="ru-RU"/>
        </a:p>
      </dgm:t>
    </dgm:pt>
    <dgm:pt modelId="{F3C343CB-DC63-4C3E-AE3F-8265F9E08134}" type="pres">
      <dgm:prSet presAssocID="{84B3BD34-38E6-43A3-9950-6F198CD285B7}" presName="Name30" presStyleCnt="0"/>
      <dgm:spPr/>
      <dgm:t>
        <a:bodyPr/>
        <a:lstStyle/>
        <a:p>
          <a:endParaRPr lang="ru-RU"/>
        </a:p>
      </dgm:t>
    </dgm:pt>
    <dgm:pt modelId="{B13CC4F5-03FD-4666-B713-1A4B3E0E9992}" type="pres">
      <dgm:prSet presAssocID="{84B3BD34-38E6-43A3-9950-6F198CD285B7}" presName="level2Shape" presStyleLbl="node4" presStyleIdx="0" presStyleCnt="1" custScaleX="94434" custScaleY="391296" custLinFactNeighborX="-16440" custLinFactNeighborY="8279"/>
      <dgm:spPr/>
      <dgm:t>
        <a:bodyPr/>
        <a:lstStyle/>
        <a:p>
          <a:endParaRPr lang="ru-RU"/>
        </a:p>
      </dgm:t>
    </dgm:pt>
    <dgm:pt modelId="{673EE551-0333-4C3C-B13A-287E7D1421B3}" type="pres">
      <dgm:prSet presAssocID="{84B3BD34-38E6-43A3-9950-6F198CD285B7}" presName="hierChild3" presStyleCnt="0"/>
      <dgm:spPr/>
      <dgm:t>
        <a:bodyPr/>
        <a:lstStyle/>
        <a:p>
          <a:endParaRPr lang="ru-RU"/>
        </a:p>
      </dgm:t>
    </dgm:pt>
    <dgm:pt modelId="{CD4D91E2-53F7-4835-91A4-BD38AC48014C}" type="pres">
      <dgm:prSet presAssocID="{FA1DF9C8-58DA-4AE7-8727-5B0E67C82E01}" presName="Name25" presStyleLbl="parChTrans1D3" presStyleIdx="2" presStyleCnt="4"/>
      <dgm:spPr/>
      <dgm:t>
        <a:bodyPr/>
        <a:lstStyle/>
        <a:p>
          <a:endParaRPr lang="ru-RU"/>
        </a:p>
      </dgm:t>
    </dgm:pt>
    <dgm:pt modelId="{BEF75BA0-0CED-4450-9A4E-F0B30A8BC2F2}" type="pres">
      <dgm:prSet presAssocID="{FA1DF9C8-58DA-4AE7-8727-5B0E67C82E01}" presName="connTx" presStyleLbl="parChTrans1D3" presStyleIdx="2" presStyleCnt="4"/>
      <dgm:spPr/>
      <dgm:t>
        <a:bodyPr/>
        <a:lstStyle/>
        <a:p>
          <a:endParaRPr lang="ru-RU"/>
        </a:p>
      </dgm:t>
    </dgm:pt>
    <dgm:pt modelId="{60256125-9297-456A-AC54-9CDC08415B80}" type="pres">
      <dgm:prSet presAssocID="{8A7FA1F8-2FFE-49D4-B080-8686E660B12A}" presName="Name30" presStyleCnt="0"/>
      <dgm:spPr/>
      <dgm:t>
        <a:bodyPr/>
        <a:lstStyle/>
        <a:p>
          <a:endParaRPr lang="ru-RU"/>
        </a:p>
      </dgm:t>
    </dgm:pt>
    <dgm:pt modelId="{152190B1-79BB-4B41-A0C4-B3F3702BC180}" type="pres">
      <dgm:prSet presAssocID="{8A7FA1F8-2FFE-49D4-B080-8686E660B12A}" presName="level2Shape" presStyleLbl="node3" presStyleIdx="2" presStyleCnt="4" custLinFactNeighborX="-4762" custLinFactNeighborY="34656"/>
      <dgm:spPr/>
      <dgm:t>
        <a:bodyPr/>
        <a:lstStyle/>
        <a:p>
          <a:endParaRPr lang="ru-RU"/>
        </a:p>
      </dgm:t>
    </dgm:pt>
    <dgm:pt modelId="{928106A4-2093-4DB3-895F-8C10DB39F1DF}" type="pres">
      <dgm:prSet presAssocID="{8A7FA1F8-2FFE-49D4-B080-8686E660B12A}" presName="hierChild3" presStyleCnt="0"/>
      <dgm:spPr/>
      <dgm:t>
        <a:bodyPr/>
        <a:lstStyle/>
        <a:p>
          <a:endParaRPr lang="ru-RU"/>
        </a:p>
      </dgm:t>
    </dgm:pt>
    <dgm:pt modelId="{0DFFB694-2541-48F9-A1AC-549CA2AE022F}" type="pres">
      <dgm:prSet presAssocID="{D2600864-E7C9-457E-8CEE-D7AF7EB18271}" presName="Name25" presStyleLbl="parChTrans1D3" presStyleIdx="3" presStyleCnt="4"/>
      <dgm:spPr/>
      <dgm:t>
        <a:bodyPr/>
        <a:lstStyle/>
        <a:p>
          <a:endParaRPr lang="ru-RU"/>
        </a:p>
      </dgm:t>
    </dgm:pt>
    <dgm:pt modelId="{CBA5D5D1-5AAF-457C-991D-C21E902D044C}" type="pres">
      <dgm:prSet presAssocID="{D2600864-E7C9-457E-8CEE-D7AF7EB18271}" presName="connTx" presStyleLbl="parChTrans1D3" presStyleIdx="3" presStyleCnt="4"/>
      <dgm:spPr/>
      <dgm:t>
        <a:bodyPr/>
        <a:lstStyle/>
        <a:p>
          <a:endParaRPr lang="ru-RU"/>
        </a:p>
      </dgm:t>
    </dgm:pt>
    <dgm:pt modelId="{D3CC7F77-042A-4D46-B4C3-E4D87EB27FFB}" type="pres">
      <dgm:prSet presAssocID="{702EF29A-2488-484E-8A05-26FAD17B0264}" presName="Name30" presStyleCnt="0"/>
      <dgm:spPr/>
      <dgm:t>
        <a:bodyPr/>
        <a:lstStyle/>
        <a:p>
          <a:endParaRPr lang="ru-RU"/>
        </a:p>
      </dgm:t>
    </dgm:pt>
    <dgm:pt modelId="{42E4B180-F9E3-41C2-8CC9-F9AFC4F8DFD0}" type="pres">
      <dgm:prSet presAssocID="{702EF29A-2488-484E-8A05-26FAD17B0264}" presName="level2Shape" presStyleLbl="node3" presStyleIdx="3" presStyleCnt="4" custScaleX="112316" custScaleY="247145" custLinFactNeighborX="-4762" custLinFactNeighborY="49424"/>
      <dgm:spPr/>
      <dgm:t>
        <a:bodyPr/>
        <a:lstStyle/>
        <a:p>
          <a:endParaRPr lang="ru-RU"/>
        </a:p>
      </dgm:t>
    </dgm:pt>
    <dgm:pt modelId="{3054E416-E88D-4161-9E2A-8FF9EC2E0089}" type="pres">
      <dgm:prSet presAssocID="{702EF29A-2488-484E-8A05-26FAD17B0264}" presName="hierChild3" presStyleCnt="0"/>
      <dgm:spPr/>
      <dgm:t>
        <a:bodyPr/>
        <a:lstStyle/>
        <a:p>
          <a:endParaRPr lang="ru-RU"/>
        </a:p>
      </dgm:t>
    </dgm:pt>
    <dgm:pt modelId="{D49D6B18-A4CB-4FFD-86E7-08B14A056875}" type="pres">
      <dgm:prSet presAssocID="{512FE489-3ABF-4395-92D6-30433BDC6140}" presName="Name25" presStyleLbl="parChTrans1D2" presStyleIdx="1" presStyleCnt="3"/>
      <dgm:spPr/>
      <dgm:t>
        <a:bodyPr/>
        <a:lstStyle/>
        <a:p>
          <a:endParaRPr lang="ru-RU"/>
        </a:p>
      </dgm:t>
    </dgm:pt>
    <dgm:pt modelId="{CF78171F-93A7-47B6-A965-6B37E4E8241E}" type="pres">
      <dgm:prSet presAssocID="{512FE489-3ABF-4395-92D6-30433BDC6140}" presName="connTx" presStyleLbl="parChTrans1D2" presStyleIdx="1" presStyleCnt="3"/>
      <dgm:spPr/>
      <dgm:t>
        <a:bodyPr/>
        <a:lstStyle/>
        <a:p>
          <a:endParaRPr lang="ru-RU"/>
        </a:p>
      </dgm:t>
    </dgm:pt>
    <dgm:pt modelId="{8AA0E639-463C-46C8-B7E2-F4AD98781A31}" type="pres">
      <dgm:prSet presAssocID="{89F91978-26F2-4366-9788-C612B9F4898D}" presName="Name30" presStyleCnt="0"/>
      <dgm:spPr/>
      <dgm:t>
        <a:bodyPr/>
        <a:lstStyle/>
        <a:p>
          <a:endParaRPr lang="ru-RU"/>
        </a:p>
      </dgm:t>
    </dgm:pt>
    <dgm:pt modelId="{5315D2F8-3E19-439D-9DA8-A7FE69A0237C}" type="pres">
      <dgm:prSet presAssocID="{89F91978-26F2-4366-9788-C612B9F4898D}" presName="level2Shape" presStyleLbl="node2" presStyleIdx="1" presStyleCnt="3" custScaleX="102762" custScaleY="153478" custLinFactY="-198530" custLinFactNeighborX="-12172" custLinFactNeighborY="-200000"/>
      <dgm:spPr/>
      <dgm:t>
        <a:bodyPr/>
        <a:lstStyle/>
        <a:p>
          <a:endParaRPr lang="ru-RU"/>
        </a:p>
      </dgm:t>
    </dgm:pt>
    <dgm:pt modelId="{F579F7A9-0292-4764-AECF-7D732E434144}" type="pres">
      <dgm:prSet presAssocID="{89F91978-26F2-4366-9788-C612B9F4898D}" presName="hierChild3" presStyleCnt="0"/>
      <dgm:spPr/>
      <dgm:t>
        <a:bodyPr/>
        <a:lstStyle/>
        <a:p>
          <a:endParaRPr lang="ru-RU"/>
        </a:p>
      </dgm:t>
    </dgm:pt>
    <dgm:pt modelId="{7D0821C7-8F85-435F-9E1C-2B27FA3A3B58}" type="pres">
      <dgm:prSet presAssocID="{EAAA7599-5F28-47FB-B552-9B511D7235E3}" presName="Name25" presStyleLbl="parChTrans1D2" presStyleIdx="2" presStyleCnt="3"/>
      <dgm:spPr/>
      <dgm:t>
        <a:bodyPr/>
        <a:lstStyle/>
        <a:p>
          <a:endParaRPr lang="ru-RU"/>
        </a:p>
      </dgm:t>
    </dgm:pt>
    <dgm:pt modelId="{D3A0CA4F-B9BE-47C7-A5F9-FA15ECEAA840}" type="pres">
      <dgm:prSet presAssocID="{EAAA7599-5F28-47FB-B552-9B511D7235E3}" presName="connTx" presStyleLbl="parChTrans1D2" presStyleIdx="2" presStyleCnt="3"/>
      <dgm:spPr/>
      <dgm:t>
        <a:bodyPr/>
        <a:lstStyle/>
        <a:p>
          <a:endParaRPr lang="ru-RU"/>
        </a:p>
      </dgm:t>
    </dgm:pt>
    <dgm:pt modelId="{A5AE12A2-7592-41EC-AB7C-B1F9BCB3179D}" type="pres">
      <dgm:prSet presAssocID="{11B729D1-9EB7-4EC9-885A-60AB1CDB7E41}" presName="Name30" presStyleCnt="0"/>
      <dgm:spPr/>
      <dgm:t>
        <a:bodyPr/>
        <a:lstStyle/>
        <a:p>
          <a:endParaRPr lang="ru-RU"/>
        </a:p>
      </dgm:t>
    </dgm:pt>
    <dgm:pt modelId="{A555DDFE-DE58-4AE5-8E96-6C0F96874FCB}" type="pres">
      <dgm:prSet presAssocID="{11B729D1-9EB7-4EC9-885A-60AB1CDB7E41}" presName="level2Shape" presStyleLbl="node2" presStyleIdx="2" presStyleCnt="3" custScaleY="144745" custLinFactY="-18043" custLinFactNeighborX="-14806" custLinFactNeighborY="-100000"/>
      <dgm:spPr/>
      <dgm:t>
        <a:bodyPr/>
        <a:lstStyle/>
        <a:p>
          <a:endParaRPr lang="ru-RU"/>
        </a:p>
      </dgm:t>
    </dgm:pt>
    <dgm:pt modelId="{66E6A37B-0C2C-4827-8761-1E01163F46B9}" type="pres">
      <dgm:prSet presAssocID="{11B729D1-9EB7-4EC9-885A-60AB1CDB7E41}" presName="hierChild3" presStyleCnt="0"/>
      <dgm:spPr/>
      <dgm:t>
        <a:bodyPr/>
        <a:lstStyle/>
        <a:p>
          <a:endParaRPr lang="ru-RU"/>
        </a:p>
      </dgm:t>
    </dgm:pt>
    <dgm:pt modelId="{8E057DC8-4CDE-46BC-8B7D-AC8930687417}" type="pres">
      <dgm:prSet presAssocID="{4BE2E501-FA2C-4134-B4F8-A609DE024702}" presName="bgShapesFlow" presStyleCnt="0"/>
      <dgm:spPr/>
      <dgm:t>
        <a:bodyPr/>
        <a:lstStyle/>
        <a:p>
          <a:endParaRPr lang="ru-RU"/>
        </a:p>
      </dgm:t>
    </dgm:pt>
  </dgm:ptLst>
  <dgm:cxnLst>
    <dgm:cxn modelId="{9062925C-7A1B-4C6C-BF0A-AEB6A21E4F85}" type="presOf" srcId="{83DB9652-10B4-4AF2-BDEC-F9D036E6EBD0}" destId="{4956A2B7-E5DD-4725-A731-4B8543A6F771}" srcOrd="1" destOrd="0" presId="urn:microsoft.com/office/officeart/2005/8/layout/hierarchy5"/>
    <dgm:cxn modelId="{68040BD6-C581-48AB-98F8-23A39F42A301}" srcId="{F3D0FE7E-F238-4541-AB9A-7D651B193B09}" destId="{8A7FA1F8-2FFE-49D4-B080-8686E660B12A}" srcOrd="2" destOrd="0" parTransId="{FA1DF9C8-58DA-4AE7-8727-5B0E67C82E01}" sibTransId="{314B4CB5-8968-480D-A8AF-FF5A1ED1C2B8}"/>
    <dgm:cxn modelId="{201553E0-ABCE-4FC6-97A2-CC38B8919487}" type="presOf" srcId="{512FE489-3ABF-4395-92D6-30433BDC6140}" destId="{CF78171F-93A7-47B6-A965-6B37E4E8241E}" srcOrd="1" destOrd="0" presId="urn:microsoft.com/office/officeart/2005/8/layout/hierarchy5"/>
    <dgm:cxn modelId="{52B72B3A-3CDB-4221-ACC1-FB923CC35865}" type="presOf" srcId="{EAAA7599-5F28-47FB-B552-9B511D7235E3}" destId="{D3A0CA4F-B9BE-47C7-A5F9-FA15ECEAA840}" srcOrd="1" destOrd="0" presId="urn:microsoft.com/office/officeart/2005/8/layout/hierarchy5"/>
    <dgm:cxn modelId="{41AC38C0-F403-4969-A5A3-9C22B077AA14}" type="presOf" srcId="{AFF915E0-2FB6-40E8-A407-9747C26C9EA4}" destId="{72A9137F-2671-4912-A286-52E8351E4837}" srcOrd="0" destOrd="0" presId="urn:microsoft.com/office/officeart/2005/8/layout/hierarchy5"/>
    <dgm:cxn modelId="{3878D00B-A93F-46FF-939D-793DFC2A41EE}" type="presOf" srcId="{EFA60135-0D4B-4E8C-9BA9-EC8E450E7265}" destId="{20A56389-11CD-4E69-9B36-0C2088F2B2D2}" srcOrd="0" destOrd="0" presId="urn:microsoft.com/office/officeart/2005/8/layout/hierarchy5"/>
    <dgm:cxn modelId="{781805E9-68BA-4653-B2FB-DEB91639E96E}" srcId="{4BE2E501-FA2C-4134-B4F8-A609DE024702}" destId="{EFA60135-0D4B-4E8C-9BA9-EC8E450E7265}" srcOrd="0" destOrd="0" parTransId="{D1EC1683-39E2-4F3F-9DDE-7A959BD91D20}" sibTransId="{AADECB5D-592F-482E-8ADB-AB6CB66C520B}"/>
    <dgm:cxn modelId="{03D4981D-AAD9-447A-92C2-29B2EF907DBB}" type="presOf" srcId="{B700E610-87CC-410B-96B7-71329A217958}" destId="{1209FB4B-4E05-4CFF-B25B-BB174E40DE96}" srcOrd="1" destOrd="0" presId="urn:microsoft.com/office/officeart/2005/8/layout/hierarchy5"/>
    <dgm:cxn modelId="{2E4FF2CE-DC3C-4978-9DDD-86182DD48450}" srcId="{EFA60135-0D4B-4E8C-9BA9-EC8E450E7265}" destId="{11B729D1-9EB7-4EC9-885A-60AB1CDB7E41}" srcOrd="2" destOrd="0" parTransId="{EAAA7599-5F28-47FB-B552-9B511D7235E3}" sibTransId="{E54A0B95-C356-4456-930A-9D859C73AB7B}"/>
    <dgm:cxn modelId="{EE8CBA21-0BE8-416B-BE6C-DDC8DC9BE50A}" type="presOf" srcId="{8A7FA1F8-2FFE-49D4-B080-8686E660B12A}" destId="{152190B1-79BB-4B41-A0C4-B3F3702BC180}" srcOrd="0" destOrd="0" presId="urn:microsoft.com/office/officeart/2005/8/layout/hierarchy5"/>
    <dgm:cxn modelId="{95B72AAE-4C0D-4346-B0A4-4BE69C2F66E7}" type="presOf" srcId="{EAAA7599-5F28-47FB-B552-9B511D7235E3}" destId="{7D0821C7-8F85-435F-9E1C-2B27FA3A3B58}" srcOrd="0" destOrd="0" presId="urn:microsoft.com/office/officeart/2005/8/layout/hierarchy5"/>
    <dgm:cxn modelId="{3FD1D443-EB68-4D5E-8639-544FB1098CBD}" type="presOf" srcId="{16907D96-9938-4368-9B7D-35D2EE9C7AD9}" destId="{56D56B1E-AFCC-41A3-A47C-0F59EE0BBEB3}" srcOrd="1" destOrd="0" presId="urn:microsoft.com/office/officeart/2005/8/layout/hierarchy5"/>
    <dgm:cxn modelId="{97409258-46D1-4800-9390-760B54F64D41}" type="presOf" srcId="{702EF29A-2488-484E-8A05-26FAD17B0264}" destId="{42E4B180-F9E3-41C2-8CC9-F9AFC4F8DFD0}" srcOrd="0" destOrd="0" presId="urn:microsoft.com/office/officeart/2005/8/layout/hierarchy5"/>
    <dgm:cxn modelId="{34A7B844-0BCB-453E-A09F-A5843414794B}" type="presOf" srcId="{4BE2E501-FA2C-4134-B4F8-A609DE024702}" destId="{215DCF8A-44B1-4F73-8710-89A1F4F3BE36}" srcOrd="0" destOrd="0" presId="urn:microsoft.com/office/officeart/2005/8/layout/hierarchy5"/>
    <dgm:cxn modelId="{46EF361E-97FE-40A6-BB5C-E2779B45097F}" type="presOf" srcId="{6697F655-5767-42B4-9742-C6AE6B26E017}" destId="{02613A03-81C7-45FA-8A90-B8584268D16F}" srcOrd="1" destOrd="0" presId="urn:microsoft.com/office/officeart/2005/8/layout/hierarchy5"/>
    <dgm:cxn modelId="{18530E4E-7311-4567-BDD3-1A19143C5D3A}" srcId="{EFA60135-0D4B-4E8C-9BA9-EC8E450E7265}" destId="{F3D0FE7E-F238-4541-AB9A-7D651B193B09}" srcOrd="0" destOrd="0" parTransId="{16907D96-9938-4368-9B7D-35D2EE9C7AD9}" sibTransId="{1F8D36BF-4918-4EC2-B8A0-0295A393C102}"/>
    <dgm:cxn modelId="{56ADDD86-931D-4900-92D8-7DA6AC1220B2}" srcId="{F3D0FE7E-F238-4541-AB9A-7D651B193B09}" destId="{AFF915E0-2FB6-40E8-A407-9747C26C9EA4}" srcOrd="1" destOrd="0" parTransId="{B700E610-87CC-410B-96B7-71329A217958}" sibTransId="{EA01100E-FA03-4828-B153-30668A4793B9}"/>
    <dgm:cxn modelId="{6C6C2FE3-DD5E-4995-9F5B-A9E2C50DD8B1}" type="presOf" srcId="{11B729D1-9EB7-4EC9-885A-60AB1CDB7E41}" destId="{A555DDFE-DE58-4AE5-8E96-6C0F96874FCB}" srcOrd="0" destOrd="0" presId="urn:microsoft.com/office/officeart/2005/8/layout/hierarchy5"/>
    <dgm:cxn modelId="{14850D36-16B2-4D0D-BD6A-60F0FE8A1150}" type="presOf" srcId="{84B3BD34-38E6-43A3-9950-6F198CD285B7}" destId="{B13CC4F5-03FD-4666-B713-1A4B3E0E9992}" srcOrd="0" destOrd="0" presId="urn:microsoft.com/office/officeart/2005/8/layout/hierarchy5"/>
    <dgm:cxn modelId="{F8EF99F5-602E-48AE-9A31-8A39B7F07A44}" type="presOf" srcId="{16907D96-9938-4368-9B7D-35D2EE9C7AD9}" destId="{00096774-4C48-480F-B931-8902902C646C}" srcOrd="0" destOrd="0" presId="urn:microsoft.com/office/officeart/2005/8/layout/hierarchy5"/>
    <dgm:cxn modelId="{2F6BA166-153E-4481-A9E6-63F5C306527D}" type="presOf" srcId="{512FE489-3ABF-4395-92D6-30433BDC6140}" destId="{D49D6B18-A4CB-4FFD-86E7-08B14A056875}" srcOrd="0" destOrd="0" presId="urn:microsoft.com/office/officeart/2005/8/layout/hierarchy5"/>
    <dgm:cxn modelId="{0186049A-365D-4D9F-BCCB-668834FF82D6}" type="presOf" srcId="{B700E610-87CC-410B-96B7-71329A217958}" destId="{E3503B01-A52B-427E-8826-78093A5274E8}" srcOrd="0" destOrd="0" presId="urn:microsoft.com/office/officeart/2005/8/layout/hierarchy5"/>
    <dgm:cxn modelId="{42B1647B-ACA0-4DE5-B5EF-EB3F2AD42484}" type="presOf" srcId="{D2600864-E7C9-457E-8CEE-D7AF7EB18271}" destId="{CBA5D5D1-5AAF-457C-991D-C21E902D044C}" srcOrd="1" destOrd="0" presId="urn:microsoft.com/office/officeart/2005/8/layout/hierarchy5"/>
    <dgm:cxn modelId="{A998CE25-CB02-429C-8205-A07012C562BC}" type="presOf" srcId="{FA1DF9C8-58DA-4AE7-8727-5B0E67C82E01}" destId="{BEF75BA0-0CED-4450-9A4E-F0B30A8BC2F2}" srcOrd="1" destOrd="0" presId="urn:microsoft.com/office/officeart/2005/8/layout/hierarchy5"/>
    <dgm:cxn modelId="{FE87D716-88F0-4D06-8FCD-3EB2EA66A74D}" type="presOf" srcId="{FA1DF9C8-58DA-4AE7-8727-5B0E67C82E01}" destId="{CD4D91E2-53F7-4835-91A4-BD38AC48014C}" srcOrd="0" destOrd="0" presId="urn:microsoft.com/office/officeart/2005/8/layout/hierarchy5"/>
    <dgm:cxn modelId="{1311B3F9-5359-4C28-A0B2-555539DEFC79}" type="presOf" srcId="{F3D0FE7E-F238-4541-AB9A-7D651B193B09}" destId="{B99F26A6-00EF-4FA8-9486-038598A66884}" srcOrd="0" destOrd="0" presId="urn:microsoft.com/office/officeart/2005/8/layout/hierarchy5"/>
    <dgm:cxn modelId="{3E92B72D-F4FA-42C8-83F3-7C462D3232E1}" type="presOf" srcId="{6697F655-5767-42B4-9742-C6AE6B26E017}" destId="{3A515DCD-405C-41C4-AF45-2CF42AD37F83}" srcOrd="0" destOrd="0" presId="urn:microsoft.com/office/officeart/2005/8/layout/hierarchy5"/>
    <dgm:cxn modelId="{CC625B32-A0C3-4F08-AA43-66FB8FE17EDA}" type="presOf" srcId="{FFBE3C53-5273-4886-95A8-62E9C16F798A}" destId="{18C74587-5803-4815-94D0-55F9C5E4E66A}" srcOrd="0" destOrd="0" presId="urn:microsoft.com/office/officeart/2005/8/layout/hierarchy5"/>
    <dgm:cxn modelId="{F52C5951-366B-44D1-86D5-63FE5B26CB35}" type="presOf" srcId="{D2600864-E7C9-457E-8CEE-D7AF7EB18271}" destId="{0DFFB694-2541-48F9-A1AC-549CA2AE022F}" srcOrd="0" destOrd="0" presId="urn:microsoft.com/office/officeart/2005/8/layout/hierarchy5"/>
    <dgm:cxn modelId="{0868C186-27F9-4F7D-AC62-62D9678B1348}" type="presOf" srcId="{83DB9652-10B4-4AF2-BDEC-F9D036E6EBD0}" destId="{0F73DD0C-BCE2-46D7-81DD-671C36DC0B94}" srcOrd="0" destOrd="0" presId="urn:microsoft.com/office/officeart/2005/8/layout/hierarchy5"/>
    <dgm:cxn modelId="{62E3BF87-887F-4BAB-8842-00BBAC29703B}" type="presOf" srcId="{89F91978-26F2-4366-9788-C612B9F4898D}" destId="{5315D2F8-3E19-439D-9DA8-A7FE69A0237C}" srcOrd="0" destOrd="0" presId="urn:microsoft.com/office/officeart/2005/8/layout/hierarchy5"/>
    <dgm:cxn modelId="{9303575E-C1E3-4658-8A03-835F89E3F5E7}" srcId="{F3D0FE7E-F238-4541-AB9A-7D651B193B09}" destId="{702EF29A-2488-484E-8A05-26FAD17B0264}" srcOrd="3" destOrd="0" parTransId="{D2600864-E7C9-457E-8CEE-D7AF7EB18271}" sibTransId="{4BA50026-8716-4D0F-B223-05392F695DA4}"/>
    <dgm:cxn modelId="{67CFC32F-26FD-4AD4-A798-A61ABEF7DBCD}" srcId="{AFF915E0-2FB6-40E8-A407-9747C26C9EA4}" destId="{84B3BD34-38E6-43A3-9950-6F198CD285B7}" srcOrd="0" destOrd="0" parTransId="{83DB9652-10B4-4AF2-BDEC-F9D036E6EBD0}" sibTransId="{5670DBAA-CE93-42F5-A589-3D3932D379A3}"/>
    <dgm:cxn modelId="{236A3B5E-23D7-41D5-8A80-75C68ECE52FA}" srcId="{F3D0FE7E-F238-4541-AB9A-7D651B193B09}" destId="{FFBE3C53-5273-4886-95A8-62E9C16F798A}" srcOrd="0" destOrd="0" parTransId="{6697F655-5767-42B4-9742-C6AE6B26E017}" sibTransId="{4D91E211-FFB3-4F06-873E-345681271D77}"/>
    <dgm:cxn modelId="{50BAF45F-5495-4656-8DBD-BD0E8594FAAE}" srcId="{EFA60135-0D4B-4E8C-9BA9-EC8E450E7265}" destId="{89F91978-26F2-4366-9788-C612B9F4898D}" srcOrd="1" destOrd="0" parTransId="{512FE489-3ABF-4395-92D6-30433BDC6140}" sibTransId="{52E51E2F-884F-47BB-B67C-43A8AED0FF16}"/>
    <dgm:cxn modelId="{75154BFA-17D6-4472-8F6B-753E58D12736}" type="presParOf" srcId="{215DCF8A-44B1-4F73-8710-89A1F4F3BE36}" destId="{F204D644-D9B3-45D2-9DE9-806955BA4EDB}" srcOrd="0" destOrd="0" presId="urn:microsoft.com/office/officeart/2005/8/layout/hierarchy5"/>
    <dgm:cxn modelId="{501EF81A-6493-46A3-8A56-6528CAAC2950}" type="presParOf" srcId="{F204D644-D9B3-45D2-9DE9-806955BA4EDB}" destId="{D1DEA57C-D96B-44A7-97D6-CFFEAF5E9257}" srcOrd="0" destOrd="0" presId="urn:microsoft.com/office/officeart/2005/8/layout/hierarchy5"/>
    <dgm:cxn modelId="{5075639D-C8DD-4826-841A-D29E1EA0811C}" type="presParOf" srcId="{D1DEA57C-D96B-44A7-97D6-CFFEAF5E9257}" destId="{3FA385CA-BBD2-49A6-AAF6-82158CAD6D00}" srcOrd="0" destOrd="0" presId="urn:microsoft.com/office/officeart/2005/8/layout/hierarchy5"/>
    <dgm:cxn modelId="{8CA304D0-9050-4E2C-B68C-B5033E5A6CBA}" type="presParOf" srcId="{3FA385CA-BBD2-49A6-AAF6-82158CAD6D00}" destId="{20A56389-11CD-4E69-9B36-0C2088F2B2D2}" srcOrd="0" destOrd="0" presId="urn:microsoft.com/office/officeart/2005/8/layout/hierarchy5"/>
    <dgm:cxn modelId="{55A21514-E28A-4B70-87A2-B645A068EAB8}" type="presParOf" srcId="{3FA385CA-BBD2-49A6-AAF6-82158CAD6D00}" destId="{737EA4FB-8B63-4797-91CA-A604D79D3A8C}" srcOrd="1" destOrd="0" presId="urn:microsoft.com/office/officeart/2005/8/layout/hierarchy5"/>
    <dgm:cxn modelId="{FE09431C-ACDE-4046-92ED-66608780282F}" type="presParOf" srcId="{737EA4FB-8B63-4797-91CA-A604D79D3A8C}" destId="{00096774-4C48-480F-B931-8902902C646C}" srcOrd="0" destOrd="0" presId="urn:microsoft.com/office/officeart/2005/8/layout/hierarchy5"/>
    <dgm:cxn modelId="{40144848-D1F7-4DE6-83DD-D6D85B072F44}" type="presParOf" srcId="{00096774-4C48-480F-B931-8902902C646C}" destId="{56D56B1E-AFCC-41A3-A47C-0F59EE0BBEB3}" srcOrd="0" destOrd="0" presId="urn:microsoft.com/office/officeart/2005/8/layout/hierarchy5"/>
    <dgm:cxn modelId="{8B3F298E-5A73-42F4-AD32-386A616D43A8}" type="presParOf" srcId="{737EA4FB-8B63-4797-91CA-A604D79D3A8C}" destId="{3D7397AC-E494-4E50-8FB6-A60C810BF637}" srcOrd="1" destOrd="0" presId="urn:microsoft.com/office/officeart/2005/8/layout/hierarchy5"/>
    <dgm:cxn modelId="{4441C391-7560-48D1-A907-68EC54DA0A5C}" type="presParOf" srcId="{3D7397AC-E494-4E50-8FB6-A60C810BF637}" destId="{B99F26A6-00EF-4FA8-9486-038598A66884}" srcOrd="0" destOrd="0" presId="urn:microsoft.com/office/officeart/2005/8/layout/hierarchy5"/>
    <dgm:cxn modelId="{EBCBE7B1-0246-4445-8E74-7EE6768A138F}" type="presParOf" srcId="{3D7397AC-E494-4E50-8FB6-A60C810BF637}" destId="{1C2F4610-A856-4AD0-B462-1F6872AC62A7}" srcOrd="1" destOrd="0" presId="urn:microsoft.com/office/officeart/2005/8/layout/hierarchy5"/>
    <dgm:cxn modelId="{8172C701-32F9-44F9-83E2-15F16EB2191F}" type="presParOf" srcId="{1C2F4610-A856-4AD0-B462-1F6872AC62A7}" destId="{3A515DCD-405C-41C4-AF45-2CF42AD37F83}" srcOrd="0" destOrd="0" presId="urn:microsoft.com/office/officeart/2005/8/layout/hierarchy5"/>
    <dgm:cxn modelId="{F1FA5C9D-E0D5-41F4-911B-5B2866C9B239}" type="presParOf" srcId="{3A515DCD-405C-41C4-AF45-2CF42AD37F83}" destId="{02613A03-81C7-45FA-8A90-B8584268D16F}" srcOrd="0" destOrd="0" presId="urn:microsoft.com/office/officeart/2005/8/layout/hierarchy5"/>
    <dgm:cxn modelId="{4A1BE1D4-8D5E-44F4-B233-C7924A923342}" type="presParOf" srcId="{1C2F4610-A856-4AD0-B462-1F6872AC62A7}" destId="{D412AC0E-C0BC-4D23-B4F9-031B68781601}" srcOrd="1" destOrd="0" presId="urn:microsoft.com/office/officeart/2005/8/layout/hierarchy5"/>
    <dgm:cxn modelId="{642306EA-B424-4172-9420-0469ED18ED54}" type="presParOf" srcId="{D412AC0E-C0BC-4D23-B4F9-031B68781601}" destId="{18C74587-5803-4815-94D0-55F9C5E4E66A}" srcOrd="0" destOrd="0" presId="urn:microsoft.com/office/officeart/2005/8/layout/hierarchy5"/>
    <dgm:cxn modelId="{F9D3CE17-ABDD-48CC-80B7-744AF310DA1D}" type="presParOf" srcId="{D412AC0E-C0BC-4D23-B4F9-031B68781601}" destId="{CECC37D0-30D6-4265-9DA0-F33584E1A5D3}" srcOrd="1" destOrd="0" presId="urn:microsoft.com/office/officeart/2005/8/layout/hierarchy5"/>
    <dgm:cxn modelId="{CC2D46A7-792C-4E01-A3BD-993C14EA732C}" type="presParOf" srcId="{1C2F4610-A856-4AD0-B462-1F6872AC62A7}" destId="{E3503B01-A52B-427E-8826-78093A5274E8}" srcOrd="2" destOrd="0" presId="urn:microsoft.com/office/officeart/2005/8/layout/hierarchy5"/>
    <dgm:cxn modelId="{622340A0-72B2-4BD0-AEB8-B760D51E660D}" type="presParOf" srcId="{E3503B01-A52B-427E-8826-78093A5274E8}" destId="{1209FB4B-4E05-4CFF-B25B-BB174E40DE96}" srcOrd="0" destOrd="0" presId="urn:microsoft.com/office/officeart/2005/8/layout/hierarchy5"/>
    <dgm:cxn modelId="{705FDF87-4AA0-4826-9CD5-C82FCC390DAD}" type="presParOf" srcId="{1C2F4610-A856-4AD0-B462-1F6872AC62A7}" destId="{974D1B93-8E99-4D50-BB7B-205A5A8DB16D}" srcOrd="3" destOrd="0" presId="urn:microsoft.com/office/officeart/2005/8/layout/hierarchy5"/>
    <dgm:cxn modelId="{BC3B1DF1-BF4A-4F3B-93CA-D3219428CB45}" type="presParOf" srcId="{974D1B93-8E99-4D50-BB7B-205A5A8DB16D}" destId="{72A9137F-2671-4912-A286-52E8351E4837}" srcOrd="0" destOrd="0" presId="urn:microsoft.com/office/officeart/2005/8/layout/hierarchy5"/>
    <dgm:cxn modelId="{12461E5E-2A66-4FCB-B05D-41A3E02B291F}" type="presParOf" srcId="{974D1B93-8E99-4D50-BB7B-205A5A8DB16D}" destId="{9DE5B097-E7ED-44A7-B844-7A560106B377}" srcOrd="1" destOrd="0" presId="urn:microsoft.com/office/officeart/2005/8/layout/hierarchy5"/>
    <dgm:cxn modelId="{BDC8747E-05E9-4F76-A449-62BFBF945F5B}" type="presParOf" srcId="{9DE5B097-E7ED-44A7-B844-7A560106B377}" destId="{0F73DD0C-BCE2-46D7-81DD-671C36DC0B94}" srcOrd="0" destOrd="0" presId="urn:microsoft.com/office/officeart/2005/8/layout/hierarchy5"/>
    <dgm:cxn modelId="{8D10629E-3523-4696-8B3B-E6155106D52A}" type="presParOf" srcId="{0F73DD0C-BCE2-46D7-81DD-671C36DC0B94}" destId="{4956A2B7-E5DD-4725-A731-4B8543A6F771}" srcOrd="0" destOrd="0" presId="urn:microsoft.com/office/officeart/2005/8/layout/hierarchy5"/>
    <dgm:cxn modelId="{62054A7C-F3E1-41F3-BF73-D6E4BE91B9CB}" type="presParOf" srcId="{9DE5B097-E7ED-44A7-B844-7A560106B377}" destId="{F3C343CB-DC63-4C3E-AE3F-8265F9E08134}" srcOrd="1" destOrd="0" presId="urn:microsoft.com/office/officeart/2005/8/layout/hierarchy5"/>
    <dgm:cxn modelId="{6009CB71-DEF6-49D0-B36B-32D12625180F}" type="presParOf" srcId="{F3C343CB-DC63-4C3E-AE3F-8265F9E08134}" destId="{B13CC4F5-03FD-4666-B713-1A4B3E0E9992}" srcOrd="0" destOrd="0" presId="urn:microsoft.com/office/officeart/2005/8/layout/hierarchy5"/>
    <dgm:cxn modelId="{C124CD34-9209-44CC-B47A-1274A9761957}" type="presParOf" srcId="{F3C343CB-DC63-4C3E-AE3F-8265F9E08134}" destId="{673EE551-0333-4C3C-B13A-287E7D1421B3}" srcOrd="1" destOrd="0" presId="urn:microsoft.com/office/officeart/2005/8/layout/hierarchy5"/>
    <dgm:cxn modelId="{EA5E00C1-9644-4099-B180-951F592FA4DB}" type="presParOf" srcId="{1C2F4610-A856-4AD0-B462-1F6872AC62A7}" destId="{CD4D91E2-53F7-4835-91A4-BD38AC48014C}" srcOrd="4" destOrd="0" presId="urn:microsoft.com/office/officeart/2005/8/layout/hierarchy5"/>
    <dgm:cxn modelId="{67130238-3DC3-405F-9CFE-5F85DCE99A92}" type="presParOf" srcId="{CD4D91E2-53F7-4835-91A4-BD38AC48014C}" destId="{BEF75BA0-0CED-4450-9A4E-F0B30A8BC2F2}" srcOrd="0" destOrd="0" presId="urn:microsoft.com/office/officeart/2005/8/layout/hierarchy5"/>
    <dgm:cxn modelId="{0E36456C-2916-4F6F-9303-775278C342D6}" type="presParOf" srcId="{1C2F4610-A856-4AD0-B462-1F6872AC62A7}" destId="{60256125-9297-456A-AC54-9CDC08415B80}" srcOrd="5" destOrd="0" presId="urn:microsoft.com/office/officeart/2005/8/layout/hierarchy5"/>
    <dgm:cxn modelId="{F17DC495-7768-495B-92DB-DA7F90D5C519}" type="presParOf" srcId="{60256125-9297-456A-AC54-9CDC08415B80}" destId="{152190B1-79BB-4B41-A0C4-B3F3702BC180}" srcOrd="0" destOrd="0" presId="urn:microsoft.com/office/officeart/2005/8/layout/hierarchy5"/>
    <dgm:cxn modelId="{853EFAE3-1138-4ED5-A752-0A84E46F2E6F}" type="presParOf" srcId="{60256125-9297-456A-AC54-9CDC08415B80}" destId="{928106A4-2093-4DB3-895F-8C10DB39F1DF}" srcOrd="1" destOrd="0" presId="urn:microsoft.com/office/officeart/2005/8/layout/hierarchy5"/>
    <dgm:cxn modelId="{91496522-F32D-402E-8122-2614464E64E5}" type="presParOf" srcId="{1C2F4610-A856-4AD0-B462-1F6872AC62A7}" destId="{0DFFB694-2541-48F9-A1AC-549CA2AE022F}" srcOrd="6" destOrd="0" presId="urn:microsoft.com/office/officeart/2005/8/layout/hierarchy5"/>
    <dgm:cxn modelId="{98B374D9-CB85-43A9-82ED-7B524EB0927A}" type="presParOf" srcId="{0DFFB694-2541-48F9-A1AC-549CA2AE022F}" destId="{CBA5D5D1-5AAF-457C-991D-C21E902D044C}" srcOrd="0" destOrd="0" presId="urn:microsoft.com/office/officeart/2005/8/layout/hierarchy5"/>
    <dgm:cxn modelId="{43C24898-6A79-4BDF-BF08-C7EFA7BC83BD}" type="presParOf" srcId="{1C2F4610-A856-4AD0-B462-1F6872AC62A7}" destId="{D3CC7F77-042A-4D46-B4C3-E4D87EB27FFB}" srcOrd="7" destOrd="0" presId="urn:microsoft.com/office/officeart/2005/8/layout/hierarchy5"/>
    <dgm:cxn modelId="{C9A9D40B-B89D-4310-A03E-4CEAABA88993}" type="presParOf" srcId="{D3CC7F77-042A-4D46-B4C3-E4D87EB27FFB}" destId="{42E4B180-F9E3-41C2-8CC9-F9AFC4F8DFD0}" srcOrd="0" destOrd="0" presId="urn:microsoft.com/office/officeart/2005/8/layout/hierarchy5"/>
    <dgm:cxn modelId="{69D9D29E-7054-4F19-87E9-1476DA212807}" type="presParOf" srcId="{D3CC7F77-042A-4D46-B4C3-E4D87EB27FFB}" destId="{3054E416-E88D-4161-9E2A-8FF9EC2E0089}" srcOrd="1" destOrd="0" presId="urn:microsoft.com/office/officeart/2005/8/layout/hierarchy5"/>
    <dgm:cxn modelId="{DB506B54-5D4F-4E31-B6F7-E84DD8E28C4B}" type="presParOf" srcId="{737EA4FB-8B63-4797-91CA-A604D79D3A8C}" destId="{D49D6B18-A4CB-4FFD-86E7-08B14A056875}" srcOrd="2" destOrd="0" presId="urn:microsoft.com/office/officeart/2005/8/layout/hierarchy5"/>
    <dgm:cxn modelId="{AD19CF60-E947-4C6C-A42E-42D8D4670CDA}" type="presParOf" srcId="{D49D6B18-A4CB-4FFD-86E7-08B14A056875}" destId="{CF78171F-93A7-47B6-A965-6B37E4E8241E}" srcOrd="0" destOrd="0" presId="urn:microsoft.com/office/officeart/2005/8/layout/hierarchy5"/>
    <dgm:cxn modelId="{57FF8E25-2948-4AAB-A5A1-F315D3A4077B}" type="presParOf" srcId="{737EA4FB-8B63-4797-91CA-A604D79D3A8C}" destId="{8AA0E639-463C-46C8-B7E2-F4AD98781A31}" srcOrd="3" destOrd="0" presId="urn:microsoft.com/office/officeart/2005/8/layout/hierarchy5"/>
    <dgm:cxn modelId="{62B3CAD6-1F00-412C-B146-88E18ACC2624}" type="presParOf" srcId="{8AA0E639-463C-46C8-B7E2-F4AD98781A31}" destId="{5315D2F8-3E19-439D-9DA8-A7FE69A0237C}" srcOrd="0" destOrd="0" presId="urn:microsoft.com/office/officeart/2005/8/layout/hierarchy5"/>
    <dgm:cxn modelId="{B5265C1A-9E30-4D40-915B-287AB4C0ACE6}" type="presParOf" srcId="{8AA0E639-463C-46C8-B7E2-F4AD98781A31}" destId="{F579F7A9-0292-4764-AECF-7D732E434144}" srcOrd="1" destOrd="0" presId="urn:microsoft.com/office/officeart/2005/8/layout/hierarchy5"/>
    <dgm:cxn modelId="{9588F32B-DC56-47BD-A6CE-3DEEB2427403}" type="presParOf" srcId="{737EA4FB-8B63-4797-91CA-A604D79D3A8C}" destId="{7D0821C7-8F85-435F-9E1C-2B27FA3A3B58}" srcOrd="4" destOrd="0" presId="urn:microsoft.com/office/officeart/2005/8/layout/hierarchy5"/>
    <dgm:cxn modelId="{9C221F84-F7BE-46A1-9C12-EF4F762C2FEC}" type="presParOf" srcId="{7D0821C7-8F85-435F-9E1C-2B27FA3A3B58}" destId="{D3A0CA4F-B9BE-47C7-A5F9-FA15ECEAA840}" srcOrd="0" destOrd="0" presId="urn:microsoft.com/office/officeart/2005/8/layout/hierarchy5"/>
    <dgm:cxn modelId="{DC97E522-4FC8-48EF-ACD3-808FD38514E5}" type="presParOf" srcId="{737EA4FB-8B63-4797-91CA-A604D79D3A8C}" destId="{A5AE12A2-7592-41EC-AB7C-B1F9BCB3179D}" srcOrd="5" destOrd="0" presId="urn:microsoft.com/office/officeart/2005/8/layout/hierarchy5"/>
    <dgm:cxn modelId="{25BE2CEE-844F-425A-8F44-C2FAE26F21F1}" type="presParOf" srcId="{A5AE12A2-7592-41EC-AB7C-B1F9BCB3179D}" destId="{A555DDFE-DE58-4AE5-8E96-6C0F96874FCB}" srcOrd="0" destOrd="0" presId="urn:microsoft.com/office/officeart/2005/8/layout/hierarchy5"/>
    <dgm:cxn modelId="{3C6AD3BE-88C6-4229-A51A-02ED439102CD}" type="presParOf" srcId="{A5AE12A2-7592-41EC-AB7C-B1F9BCB3179D}" destId="{66E6A37B-0C2C-4827-8761-1E01163F46B9}" srcOrd="1" destOrd="0" presId="urn:microsoft.com/office/officeart/2005/8/layout/hierarchy5"/>
    <dgm:cxn modelId="{6CFF2D74-ED30-4F5C-AF4B-AA22A1494661}" type="presParOf" srcId="{215DCF8A-44B1-4F73-8710-89A1F4F3BE36}" destId="{8E057DC8-4CDE-46BC-8B7D-AC8930687417}"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F49ED3-1516-4110-A6EC-4E35187054D8}" type="doc">
      <dgm:prSet loTypeId="urn:microsoft.com/office/officeart/2005/8/layout/cycle3" loCatId="cycle" qsTypeId="urn:microsoft.com/office/officeart/2005/8/quickstyle/3d3" qsCatId="3D" csTypeId="urn:microsoft.com/office/officeart/2005/8/colors/accent1_2" csCatId="accent1" phldr="1"/>
      <dgm:spPr/>
      <dgm:t>
        <a:bodyPr/>
        <a:lstStyle/>
        <a:p>
          <a:endParaRPr lang="ru-RU"/>
        </a:p>
      </dgm:t>
    </dgm:pt>
    <dgm:pt modelId="{BEE03E07-5CA2-4CB5-8781-C09D40DEA9C2}">
      <dgm:prSet phldrT="[Текст]"/>
      <dgm:spPr/>
      <dgm:t>
        <a:bodyPr/>
        <a:lstStyle/>
        <a:p>
          <a:r>
            <a:rPr lang="ru-RU" dirty="0" smtClean="0"/>
            <a:t>Встречи, заседания, </a:t>
          </a:r>
          <a:endParaRPr lang="ru-RU" dirty="0"/>
        </a:p>
      </dgm:t>
    </dgm:pt>
    <dgm:pt modelId="{56522859-DB60-4814-9DEF-6B1AAEE211C4}" type="parTrans" cxnId="{E9B82C2C-5114-4733-97DC-E8F82C3C14E8}">
      <dgm:prSet/>
      <dgm:spPr/>
      <dgm:t>
        <a:bodyPr/>
        <a:lstStyle/>
        <a:p>
          <a:endParaRPr lang="ru-RU"/>
        </a:p>
      </dgm:t>
    </dgm:pt>
    <dgm:pt modelId="{85B789C2-1621-4C29-94BD-9AE48E48E095}" type="sibTrans" cxnId="{E9B82C2C-5114-4733-97DC-E8F82C3C14E8}">
      <dgm:prSet/>
      <dgm:spPr/>
      <dgm:t>
        <a:bodyPr/>
        <a:lstStyle/>
        <a:p>
          <a:endParaRPr lang="ru-RU"/>
        </a:p>
      </dgm:t>
    </dgm:pt>
    <dgm:pt modelId="{72A93E0F-957C-487B-8E04-9B2E7ABFA8FE}">
      <dgm:prSet phldrT="[Текст]"/>
      <dgm:spPr/>
      <dgm:t>
        <a:bodyPr/>
        <a:lstStyle/>
        <a:p>
          <a:r>
            <a:rPr lang="ru-RU" dirty="0" smtClean="0"/>
            <a:t>Конференции</a:t>
          </a:r>
          <a:endParaRPr lang="ru-RU" dirty="0"/>
        </a:p>
      </dgm:t>
    </dgm:pt>
    <dgm:pt modelId="{9FD5D008-F73C-4C0C-B846-A7DB4CB3A5BF}" type="parTrans" cxnId="{9B891C89-12D7-44E9-9AF2-412B175EF52A}">
      <dgm:prSet/>
      <dgm:spPr/>
      <dgm:t>
        <a:bodyPr/>
        <a:lstStyle/>
        <a:p>
          <a:endParaRPr lang="ru-RU"/>
        </a:p>
      </dgm:t>
    </dgm:pt>
    <dgm:pt modelId="{4970940A-498D-414B-AB36-25D2AF2A995B}" type="sibTrans" cxnId="{9B891C89-12D7-44E9-9AF2-412B175EF52A}">
      <dgm:prSet/>
      <dgm:spPr/>
      <dgm:t>
        <a:bodyPr/>
        <a:lstStyle/>
        <a:p>
          <a:endParaRPr lang="ru-RU"/>
        </a:p>
      </dgm:t>
    </dgm:pt>
    <dgm:pt modelId="{FD22AB6D-1F28-44EF-A831-3A3260F7DFB5}">
      <dgm:prSet phldrT="[Текст]"/>
      <dgm:spPr/>
      <dgm:t>
        <a:bodyPr/>
        <a:lstStyle/>
        <a:p>
          <a:r>
            <a:rPr lang="ru-RU" dirty="0" smtClean="0"/>
            <a:t>Семинары-совещания</a:t>
          </a:r>
          <a:endParaRPr lang="ru-RU" dirty="0"/>
        </a:p>
      </dgm:t>
    </dgm:pt>
    <dgm:pt modelId="{C4D81017-39EB-4902-BAD5-09EC5D1AA38E}" type="parTrans" cxnId="{7EEA8705-A1F6-4DD0-99E6-6D0A015AB818}">
      <dgm:prSet/>
      <dgm:spPr/>
      <dgm:t>
        <a:bodyPr/>
        <a:lstStyle/>
        <a:p>
          <a:endParaRPr lang="ru-RU"/>
        </a:p>
      </dgm:t>
    </dgm:pt>
    <dgm:pt modelId="{7E64F915-D8AF-43FC-9716-99B75E1E7252}" type="sibTrans" cxnId="{7EEA8705-A1F6-4DD0-99E6-6D0A015AB818}">
      <dgm:prSet/>
      <dgm:spPr/>
      <dgm:t>
        <a:bodyPr/>
        <a:lstStyle/>
        <a:p>
          <a:endParaRPr lang="ru-RU"/>
        </a:p>
      </dgm:t>
    </dgm:pt>
    <dgm:pt modelId="{3A241D14-7ECE-4EEB-A22C-101DC174A88F}">
      <dgm:prSet/>
      <dgm:spPr/>
      <dgm:t>
        <a:bodyPr/>
        <a:lstStyle/>
        <a:p>
          <a:r>
            <a:rPr lang="ru-RU" dirty="0" smtClean="0"/>
            <a:t>Круглые столы</a:t>
          </a:r>
          <a:endParaRPr lang="ru-RU" dirty="0"/>
        </a:p>
      </dgm:t>
    </dgm:pt>
    <dgm:pt modelId="{956FBB88-74B3-474A-9867-199E6636B8F7}" type="parTrans" cxnId="{DF814091-6341-4A04-A347-5E70E543D77A}">
      <dgm:prSet/>
      <dgm:spPr/>
      <dgm:t>
        <a:bodyPr/>
        <a:lstStyle/>
        <a:p>
          <a:endParaRPr lang="ru-RU"/>
        </a:p>
      </dgm:t>
    </dgm:pt>
    <dgm:pt modelId="{0A9B34CB-9B1B-4231-9D0F-75CDE935966E}" type="sibTrans" cxnId="{DF814091-6341-4A04-A347-5E70E543D77A}">
      <dgm:prSet/>
      <dgm:spPr/>
      <dgm:t>
        <a:bodyPr/>
        <a:lstStyle/>
        <a:p>
          <a:endParaRPr lang="ru-RU"/>
        </a:p>
      </dgm:t>
    </dgm:pt>
    <dgm:pt modelId="{0D8729D9-4D34-4E9B-BFAC-ADE87DB357B6}">
      <dgm:prSet/>
      <dgm:spPr/>
      <dgm:t>
        <a:bodyPr/>
        <a:lstStyle/>
        <a:p>
          <a:r>
            <a:rPr lang="ru-RU" dirty="0" smtClean="0"/>
            <a:t>ПЕРЕПИСКА</a:t>
          </a:r>
          <a:endParaRPr lang="ru-RU" dirty="0"/>
        </a:p>
      </dgm:t>
    </dgm:pt>
    <dgm:pt modelId="{19627195-2937-4E69-A3B1-79E2AA485449}" type="parTrans" cxnId="{822947E4-3BBE-4C56-B7EF-9143A99D9799}">
      <dgm:prSet/>
      <dgm:spPr/>
      <dgm:t>
        <a:bodyPr/>
        <a:lstStyle/>
        <a:p>
          <a:endParaRPr lang="ru-RU"/>
        </a:p>
      </dgm:t>
    </dgm:pt>
    <dgm:pt modelId="{70122CA0-2956-47E8-A75A-6C2E23581CE9}" type="sibTrans" cxnId="{822947E4-3BBE-4C56-B7EF-9143A99D9799}">
      <dgm:prSet/>
      <dgm:spPr/>
      <dgm:t>
        <a:bodyPr/>
        <a:lstStyle/>
        <a:p>
          <a:endParaRPr lang="ru-RU"/>
        </a:p>
      </dgm:t>
    </dgm:pt>
    <dgm:pt modelId="{DF8BDDCA-23DD-4FD6-8A40-5716FB7A0204}">
      <dgm:prSet/>
      <dgm:spPr/>
      <dgm:t>
        <a:bodyPr/>
        <a:lstStyle/>
        <a:p>
          <a:r>
            <a:rPr lang="ru-RU" dirty="0" smtClean="0"/>
            <a:t>Экскурсии на производственные объекты  ИУ</a:t>
          </a:r>
          <a:endParaRPr lang="ru-RU" dirty="0"/>
        </a:p>
      </dgm:t>
    </dgm:pt>
    <dgm:pt modelId="{3DF3C387-86C6-4838-94BF-FDE33917E085}" type="parTrans" cxnId="{7EA61908-494B-4BDE-BC12-6315EBB29E71}">
      <dgm:prSet/>
      <dgm:spPr/>
      <dgm:t>
        <a:bodyPr/>
        <a:lstStyle/>
        <a:p>
          <a:endParaRPr lang="ru-RU"/>
        </a:p>
      </dgm:t>
    </dgm:pt>
    <dgm:pt modelId="{DCEFE69C-E573-4E80-A30D-31EA15F8450A}" type="sibTrans" cxnId="{7EA61908-494B-4BDE-BC12-6315EBB29E71}">
      <dgm:prSet/>
      <dgm:spPr/>
      <dgm:t>
        <a:bodyPr/>
        <a:lstStyle/>
        <a:p>
          <a:endParaRPr lang="ru-RU"/>
        </a:p>
      </dgm:t>
    </dgm:pt>
    <dgm:pt modelId="{592449EF-8549-462E-8B17-BFF1E1BC5B4B}">
      <dgm:prSet/>
      <dgm:spPr/>
      <dgm:t>
        <a:bodyPr/>
        <a:lstStyle/>
        <a:p>
          <a:r>
            <a:rPr lang="ru-RU" dirty="0" smtClean="0"/>
            <a:t>Выставки-ярмарки</a:t>
          </a:r>
          <a:endParaRPr lang="ru-RU" dirty="0"/>
        </a:p>
      </dgm:t>
    </dgm:pt>
    <dgm:pt modelId="{00186A20-BFFD-4798-9BB0-1901FEDAC518}" type="parTrans" cxnId="{8DD423DF-3E8F-440B-A53E-9C35D9353CAD}">
      <dgm:prSet/>
      <dgm:spPr/>
      <dgm:t>
        <a:bodyPr/>
        <a:lstStyle/>
        <a:p>
          <a:endParaRPr lang="ru-RU"/>
        </a:p>
      </dgm:t>
    </dgm:pt>
    <dgm:pt modelId="{7259B963-4A83-4548-A8C1-476C1E24B056}" type="sibTrans" cxnId="{8DD423DF-3E8F-440B-A53E-9C35D9353CAD}">
      <dgm:prSet/>
      <dgm:spPr/>
      <dgm:t>
        <a:bodyPr/>
        <a:lstStyle/>
        <a:p>
          <a:endParaRPr lang="ru-RU"/>
        </a:p>
      </dgm:t>
    </dgm:pt>
    <dgm:pt modelId="{BFF49779-E258-41E2-8019-A06F697D79B2}" type="pres">
      <dgm:prSet presAssocID="{12F49ED3-1516-4110-A6EC-4E35187054D8}" presName="Name0" presStyleCnt="0">
        <dgm:presLayoutVars>
          <dgm:dir/>
          <dgm:resizeHandles val="exact"/>
        </dgm:presLayoutVars>
      </dgm:prSet>
      <dgm:spPr/>
      <dgm:t>
        <a:bodyPr/>
        <a:lstStyle/>
        <a:p>
          <a:endParaRPr lang="ru-RU"/>
        </a:p>
      </dgm:t>
    </dgm:pt>
    <dgm:pt modelId="{58EB48AD-8DB0-43B9-A371-CE1001504232}" type="pres">
      <dgm:prSet presAssocID="{12F49ED3-1516-4110-A6EC-4E35187054D8}" presName="cycle" presStyleCnt="0"/>
      <dgm:spPr/>
    </dgm:pt>
    <dgm:pt modelId="{4D04DA06-E446-41E6-807F-DF43CB6ED1D6}" type="pres">
      <dgm:prSet presAssocID="{BEE03E07-5CA2-4CB5-8781-C09D40DEA9C2}" presName="nodeFirstNode" presStyleLbl="node1" presStyleIdx="0" presStyleCnt="7">
        <dgm:presLayoutVars>
          <dgm:bulletEnabled val="1"/>
        </dgm:presLayoutVars>
      </dgm:prSet>
      <dgm:spPr/>
      <dgm:t>
        <a:bodyPr/>
        <a:lstStyle/>
        <a:p>
          <a:endParaRPr lang="ru-RU"/>
        </a:p>
      </dgm:t>
    </dgm:pt>
    <dgm:pt modelId="{3B87AAD2-5219-45FC-A950-58CE05E8E7FA}" type="pres">
      <dgm:prSet presAssocID="{85B789C2-1621-4C29-94BD-9AE48E48E095}" presName="sibTransFirstNode" presStyleLbl="bgShp" presStyleIdx="0" presStyleCnt="1"/>
      <dgm:spPr/>
      <dgm:t>
        <a:bodyPr/>
        <a:lstStyle/>
        <a:p>
          <a:endParaRPr lang="ru-RU"/>
        </a:p>
      </dgm:t>
    </dgm:pt>
    <dgm:pt modelId="{F7A258C8-633F-4ED2-BB92-2FBA678899C6}" type="pres">
      <dgm:prSet presAssocID="{72A93E0F-957C-487B-8E04-9B2E7ABFA8FE}" presName="nodeFollowingNodes" presStyleLbl="node1" presStyleIdx="1" presStyleCnt="7" custRadScaleRad="107472" custRadScaleInc="97755">
        <dgm:presLayoutVars>
          <dgm:bulletEnabled val="1"/>
        </dgm:presLayoutVars>
      </dgm:prSet>
      <dgm:spPr/>
      <dgm:t>
        <a:bodyPr/>
        <a:lstStyle/>
        <a:p>
          <a:endParaRPr lang="ru-RU"/>
        </a:p>
      </dgm:t>
    </dgm:pt>
    <dgm:pt modelId="{5FC5BAB8-52F3-4846-9101-4B68790B146C}" type="pres">
      <dgm:prSet presAssocID="{FD22AB6D-1F28-44EF-A831-3A3260F7DFB5}" presName="nodeFollowingNodes" presStyleLbl="node1" presStyleIdx="2" presStyleCnt="7" custRadScaleRad="95957" custRadScaleInc="87380">
        <dgm:presLayoutVars>
          <dgm:bulletEnabled val="1"/>
        </dgm:presLayoutVars>
      </dgm:prSet>
      <dgm:spPr/>
      <dgm:t>
        <a:bodyPr/>
        <a:lstStyle/>
        <a:p>
          <a:endParaRPr lang="ru-RU"/>
        </a:p>
      </dgm:t>
    </dgm:pt>
    <dgm:pt modelId="{673E20D5-FEAF-4E0F-AED5-D6BB843DCBE3}" type="pres">
      <dgm:prSet presAssocID="{3A241D14-7ECE-4EEB-A22C-101DC174A88F}" presName="nodeFollowingNodes" presStyleLbl="node1" presStyleIdx="3" presStyleCnt="7" custRadScaleRad="96333" custRadScaleInc="131748">
        <dgm:presLayoutVars>
          <dgm:bulletEnabled val="1"/>
        </dgm:presLayoutVars>
      </dgm:prSet>
      <dgm:spPr/>
      <dgm:t>
        <a:bodyPr/>
        <a:lstStyle/>
        <a:p>
          <a:endParaRPr lang="ru-RU"/>
        </a:p>
      </dgm:t>
    </dgm:pt>
    <dgm:pt modelId="{9455D508-B1BF-40B5-8657-EECD4391389A}" type="pres">
      <dgm:prSet presAssocID="{0D8729D9-4D34-4E9B-BFAC-ADE87DB357B6}" presName="nodeFollowingNodes" presStyleLbl="node1" presStyleIdx="4" presStyleCnt="7" custRadScaleRad="112299" custRadScaleInc="-324437">
        <dgm:presLayoutVars>
          <dgm:bulletEnabled val="1"/>
        </dgm:presLayoutVars>
      </dgm:prSet>
      <dgm:spPr/>
      <dgm:t>
        <a:bodyPr/>
        <a:lstStyle/>
        <a:p>
          <a:endParaRPr lang="ru-RU"/>
        </a:p>
      </dgm:t>
    </dgm:pt>
    <dgm:pt modelId="{44088D79-637B-4AF7-B27A-60C58949FD18}" type="pres">
      <dgm:prSet presAssocID="{DF8BDDCA-23DD-4FD6-8A40-5716FB7A0204}" presName="nodeFollowingNodes" presStyleLbl="node1" presStyleIdx="5" presStyleCnt="7">
        <dgm:presLayoutVars>
          <dgm:bulletEnabled val="1"/>
        </dgm:presLayoutVars>
      </dgm:prSet>
      <dgm:spPr/>
      <dgm:t>
        <a:bodyPr/>
        <a:lstStyle/>
        <a:p>
          <a:endParaRPr lang="ru-RU"/>
        </a:p>
      </dgm:t>
    </dgm:pt>
    <dgm:pt modelId="{212B27FD-9C06-4F65-AD9B-C227B718B87D}" type="pres">
      <dgm:prSet presAssocID="{592449EF-8549-462E-8B17-BFF1E1BC5B4B}" presName="nodeFollowingNodes" presStyleLbl="node1" presStyleIdx="6" presStyleCnt="7" custRadScaleRad="99196" custRadScaleInc="-14665">
        <dgm:presLayoutVars>
          <dgm:bulletEnabled val="1"/>
        </dgm:presLayoutVars>
      </dgm:prSet>
      <dgm:spPr/>
      <dgm:t>
        <a:bodyPr/>
        <a:lstStyle/>
        <a:p>
          <a:endParaRPr lang="ru-RU"/>
        </a:p>
      </dgm:t>
    </dgm:pt>
  </dgm:ptLst>
  <dgm:cxnLst>
    <dgm:cxn modelId="{7EA61908-494B-4BDE-BC12-6315EBB29E71}" srcId="{12F49ED3-1516-4110-A6EC-4E35187054D8}" destId="{DF8BDDCA-23DD-4FD6-8A40-5716FB7A0204}" srcOrd="5" destOrd="0" parTransId="{3DF3C387-86C6-4838-94BF-FDE33917E085}" sibTransId="{DCEFE69C-E573-4E80-A30D-31EA15F8450A}"/>
    <dgm:cxn modelId="{8DD423DF-3E8F-440B-A53E-9C35D9353CAD}" srcId="{12F49ED3-1516-4110-A6EC-4E35187054D8}" destId="{592449EF-8549-462E-8B17-BFF1E1BC5B4B}" srcOrd="6" destOrd="0" parTransId="{00186A20-BFFD-4798-9BB0-1901FEDAC518}" sibTransId="{7259B963-4A83-4548-A8C1-476C1E24B056}"/>
    <dgm:cxn modelId="{A15688BE-0766-4404-9518-0B95B0F2EFAF}" type="presOf" srcId="{85B789C2-1621-4C29-94BD-9AE48E48E095}" destId="{3B87AAD2-5219-45FC-A950-58CE05E8E7FA}" srcOrd="0" destOrd="0" presId="urn:microsoft.com/office/officeart/2005/8/layout/cycle3"/>
    <dgm:cxn modelId="{7EEA8705-A1F6-4DD0-99E6-6D0A015AB818}" srcId="{12F49ED3-1516-4110-A6EC-4E35187054D8}" destId="{FD22AB6D-1F28-44EF-A831-3A3260F7DFB5}" srcOrd="2" destOrd="0" parTransId="{C4D81017-39EB-4902-BAD5-09EC5D1AA38E}" sibTransId="{7E64F915-D8AF-43FC-9716-99B75E1E7252}"/>
    <dgm:cxn modelId="{EFE5AD11-259D-425D-B89F-04EF4EA42865}" type="presOf" srcId="{3A241D14-7ECE-4EEB-A22C-101DC174A88F}" destId="{673E20D5-FEAF-4E0F-AED5-D6BB843DCBE3}" srcOrd="0" destOrd="0" presId="urn:microsoft.com/office/officeart/2005/8/layout/cycle3"/>
    <dgm:cxn modelId="{71A0DA95-5D6C-49D0-9045-EAE5D200C8D0}" type="presOf" srcId="{12F49ED3-1516-4110-A6EC-4E35187054D8}" destId="{BFF49779-E258-41E2-8019-A06F697D79B2}" srcOrd="0" destOrd="0" presId="urn:microsoft.com/office/officeart/2005/8/layout/cycle3"/>
    <dgm:cxn modelId="{33C4B4AB-AA98-4C46-A7A4-971E8231567F}" type="presOf" srcId="{DF8BDDCA-23DD-4FD6-8A40-5716FB7A0204}" destId="{44088D79-637B-4AF7-B27A-60C58949FD18}" srcOrd="0" destOrd="0" presId="urn:microsoft.com/office/officeart/2005/8/layout/cycle3"/>
    <dgm:cxn modelId="{54EB10D7-3D1B-449A-992C-CBC10BAB30D5}" type="presOf" srcId="{BEE03E07-5CA2-4CB5-8781-C09D40DEA9C2}" destId="{4D04DA06-E446-41E6-807F-DF43CB6ED1D6}" srcOrd="0" destOrd="0" presId="urn:microsoft.com/office/officeart/2005/8/layout/cycle3"/>
    <dgm:cxn modelId="{14E5E5C5-E0BA-44DD-B040-7BB7233A7E3F}" type="presOf" srcId="{FD22AB6D-1F28-44EF-A831-3A3260F7DFB5}" destId="{5FC5BAB8-52F3-4846-9101-4B68790B146C}" srcOrd="0" destOrd="0" presId="urn:microsoft.com/office/officeart/2005/8/layout/cycle3"/>
    <dgm:cxn modelId="{822947E4-3BBE-4C56-B7EF-9143A99D9799}" srcId="{12F49ED3-1516-4110-A6EC-4E35187054D8}" destId="{0D8729D9-4D34-4E9B-BFAC-ADE87DB357B6}" srcOrd="4" destOrd="0" parTransId="{19627195-2937-4E69-A3B1-79E2AA485449}" sibTransId="{70122CA0-2956-47E8-A75A-6C2E23581CE9}"/>
    <dgm:cxn modelId="{9E5C854A-4B7E-4602-8122-CA2FB462B71B}" type="presOf" srcId="{592449EF-8549-462E-8B17-BFF1E1BC5B4B}" destId="{212B27FD-9C06-4F65-AD9B-C227B718B87D}" srcOrd="0" destOrd="0" presId="urn:microsoft.com/office/officeart/2005/8/layout/cycle3"/>
    <dgm:cxn modelId="{43BDCD87-8CD0-4BFE-8439-DA2ED68EBEA3}" type="presOf" srcId="{0D8729D9-4D34-4E9B-BFAC-ADE87DB357B6}" destId="{9455D508-B1BF-40B5-8657-EECD4391389A}" srcOrd="0" destOrd="0" presId="urn:microsoft.com/office/officeart/2005/8/layout/cycle3"/>
    <dgm:cxn modelId="{E9B82C2C-5114-4733-97DC-E8F82C3C14E8}" srcId="{12F49ED3-1516-4110-A6EC-4E35187054D8}" destId="{BEE03E07-5CA2-4CB5-8781-C09D40DEA9C2}" srcOrd="0" destOrd="0" parTransId="{56522859-DB60-4814-9DEF-6B1AAEE211C4}" sibTransId="{85B789C2-1621-4C29-94BD-9AE48E48E095}"/>
    <dgm:cxn modelId="{9B891C89-12D7-44E9-9AF2-412B175EF52A}" srcId="{12F49ED3-1516-4110-A6EC-4E35187054D8}" destId="{72A93E0F-957C-487B-8E04-9B2E7ABFA8FE}" srcOrd="1" destOrd="0" parTransId="{9FD5D008-F73C-4C0C-B846-A7DB4CB3A5BF}" sibTransId="{4970940A-498D-414B-AB36-25D2AF2A995B}"/>
    <dgm:cxn modelId="{DF814091-6341-4A04-A347-5E70E543D77A}" srcId="{12F49ED3-1516-4110-A6EC-4E35187054D8}" destId="{3A241D14-7ECE-4EEB-A22C-101DC174A88F}" srcOrd="3" destOrd="0" parTransId="{956FBB88-74B3-474A-9867-199E6636B8F7}" sibTransId="{0A9B34CB-9B1B-4231-9D0F-75CDE935966E}"/>
    <dgm:cxn modelId="{F03E34E2-2741-4E77-A2DC-2C8201EB878D}" type="presOf" srcId="{72A93E0F-957C-487B-8E04-9B2E7ABFA8FE}" destId="{F7A258C8-633F-4ED2-BB92-2FBA678899C6}" srcOrd="0" destOrd="0" presId="urn:microsoft.com/office/officeart/2005/8/layout/cycle3"/>
    <dgm:cxn modelId="{DB48B6A3-EF62-455B-B890-0FE94951AB46}" type="presParOf" srcId="{BFF49779-E258-41E2-8019-A06F697D79B2}" destId="{58EB48AD-8DB0-43B9-A371-CE1001504232}" srcOrd="0" destOrd="0" presId="urn:microsoft.com/office/officeart/2005/8/layout/cycle3"/>
    <dgm:cxn modelId="{8501382B-2C9A-4D31-94D4-9608FD12C7E6}" type="presParOf" srcId="{58EB48AD-8DB0-43B9-A371-CE1001504232}" destId="{4D04DA06-E446-41E6-807F-DF43CB6ED1D6}" srcOrd="0" destOrd="0" presId="urn:microsoft.com/office/officeart/2005/8/layout/cycle3"/>
    <dgm:cxn modelId="{E56B53CE-9F08-404B-95EF-99C9669786E7}" type="presParOf" srcId="{58EB48AD-8DB0-43B9-A371-CE1001504232}" destId="{3B87AAD2-5219-45FC-A950-58CE05E8E7FA}" srcOrd="1" destOrd="0" presId="urn:microsoft.com/office/officeart/2005/8/layout/cycle3"/>
    <dgm:cxn modelId="{12A42A78-ECDA-4A24-B901-BBAF27AD1ACC}" type="presParOf" srcId="{58EB48AD-8DB0-43B9-A371-CE1001504232}" destId="{F7A258C8-633F-4ED2-BB92-2FBA678899C6}" srcOrd="2" destOrd="0" presId="urn:microsoft.com/office/officeart/2005/8/layout/cycle3"/>
    <dgm:cxn modelId="{B88EAE3A-41F0-4283-BB17-6CB2A4672F8A}" type="presParOf" srcId="{58EB48AD-8DB0-43B9-A371-CE1001504232}" destId="{5FC5BAB8-52F3-4846-9101-4B68790B146C}" srcOrd="3" destOrd="0" presId="urn:microsoft.com/office/officeart/2005/8/layout/cycle3"/>
    <dgm:cxn modelId="{A8824A60-EDA2-4664-82A4-2D0442CD17C6}" type="presParOf" srcId="{58EB48AD-8DB0-43B9-A371-CE1001504232}" destId="{673E20D5-FEAF-4E0F-AED5-D6BB843DCBE3}" srcOrd="4" destOrd="0" presId="urn:microsoft.com/office/officeart/2005/8/layout/cycle3"/>
    <dgm:cxn modelId="{396E41EF-2341-447F-9808-8F35F9F5C7FC}" type="presParOf" srcId="{58EB48AD-8DB0-43B9-A371-CE1001504232}" destId="{9455D508-B1BF-40B5-8657-EECD4391389A}" srcOrd="5" destOrd="0" presId="urn:microsoft.com/office/officeart/2005/8/layout/cycle3"/>
    <dgm:cxn modelId="{34761BBD-59C8-47EA-8745-FF72ACDFD05A}" type="presParOf" srcId="{58EB48AD-8DB0-43B9-A371-CE1001504232}" destId="{44088D79-637B-4AF7-B27A-60C58949FD18}" srcOrd="6" destOrd="0" presId="urn:microsoft.com/office/officeart/2005/8/layout/cycle3"/>
    <dgm:cxn modelId="{C32ED623-F195-41D5-9731-F868F39D7E97}" type="presParOf" srcId="{58EB48AD-8DB0-43B9-A371-CE1001504232}" destId="{212B27FD-9C06-4F65-AD9B-C227B718B87D}" srcOrd="7" destOrd="0" presId="urn:microsoft.com/office/officeart/2005/8/layout/cycle3"/>
  </dgm:cxnLst>
  <dgm:bg>
    <a:effectLst>
      <a:glow rad="228600">
        <a:schemeClr val="accent2">
          <a:satMod val="175000"/>
          <a:alpha val="40000"/>
        </a:schemeClr>
      </a:glo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56389-11CD-4E69-9B36-0C2088F2B2D2}">
      <dsp:nvSpPr>
        <dsp:cNvPr id="0" name=""/>
        <dsp:cNvSpPr/>
      </dsp:nvSpPr>
      <dsp:spPr>
        <a:xfrm>
          <a:off x="71445" y="2071702"/>
          <a:ext cx="1685728" cy="1671635"/>
        </a:xfrm>
        <a:prstGeom prst="roundRect">
          <a:avLst>
            <a:gd name="adj" fmla="val 10000"/>
          </a:avLst>
        </a:prstGeom>
        <a:gradFill rotWithShape="0">
          <a:gsLst>
            <a:gs pos="0">
              <a:schemeClr val="accent4">
                <a:shade val="60000"/>
                <a:hueOff val="0"/>
                <a:satOff val="0"/>
                <a:lumOff val="0"/>
                <a:alphaOff val="0"/>
                <a:tint val="98000"/>
                <a:shade val="25000"/>
                <a:satMod val="250000"/>
              </a:schemeClr>
            </a:gs>
            <a:gs pos="68000">
              <a:schemeClr val="accent4">
                <a:shade val="60000"/>
                <a:hueOff val="0"/>
                <a:satOff val="0"/>
                <a:lumOff val="0"/>
                <a:alphaOff val="0"/>
                <a:tint val="86000"/>
                <a:satMod val="115000"/>
              </a:schemeClr>
            </a:gs>
            <a:gs pos="100000">
              <a:schemeClr val="accent4">
                <a:shade val="6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shade val="60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smtClean="0"/>
            <a:t>УФСИН России по ХМАО - Югре</a:t>
          </a:r>
          <a:endParaRPr lang="ru-RU" sz="1400" kern="1200" dirty="0"/>
        </a:p>
      </dsp:txBody>
      <dsp:txXfrm>
        <a:off x="120406" y="2120663"/>
        <a:ext cx="1587806" cy="1573713"/>
      </dsp:txXfrm>
    </dsp:sp>
    <dsp:sp modelId="{00096774-4C48-480F-B931-8902902C646C}">
      <dsp:nvSpPr>
        <dsp:cNvPr id="0" name=""/>
        <dsp:cNvSpPr/>
      </dsp:nvSpPr>
      <dsp:spPr>
        <a:xfrm rot="21482052">
          <a:off x="1756996" y="2885286"/>
          <a:ext cx="600641" cy="23862"/>
        </a:xfrm>
        <a:custGeom>
          <a:avLst/>
          <a:gdLst/>
          <a:ahLst/>
          <a:cxnLst/>
          <a:rect l="0" t="0" r="0" b="0"/>
          <a:pathLst>
            <a:path>
              <a:moveTo>
                <a:pt x="0" y="11931"/>
              </a:moveTo>
              <a:lnTo>
                <a:pt x="600641" y="11931"/>
              </a:lnTo>
            </a:path>
          </a:pathLst>
        </a:custGeom>
        <a:noFill/>
        <a:ln w="25400" cap="flat" cmpd="sng" algn="ctr">
          <a:solidFill>
            <a:schemeClr val="accent2"/>
          </a:solidFill>
          <a:prstDash val="solid"/>
        </a:ln>
        <a:effectLst>
          <a:outerShdw blurRad="57150" dist="38100" dir="5400000" algn="ctr" rotWithShape="0">
            <a:schemeClr val="accent2">
              <a:shade val="9000"/>
              <a:satMod val="105000"/>
              <a:alpha val="48000"/>
            </a:schemeClr>
          </a:outerShdw>
        </a:effectLst>
        <a:scene3d>
          <a:camera prst="orthographicFront"/>
          <a:lightRig rig="flat" dir="t"/>
        </a:scene3d>
        <a:sp3d/>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p>
      </dsp:txBody>
      <dsp:txXfrm>
        <a:off x="2042301" y="2882201"/>
        <a:ext cx="30032" cy="30032"/>
      </dsp:txXfrm>
    </dsp:sp>
    <dsp:sp modelId="{B99F26A6-00EF-4FA8-9486-038598A66884}">
      <dsp:nvSpPr>
        <dsp:cNvPr id="0" name=""/>
        <dsp:cNvSpPr/>
      </dsp:nvSpPr>
      <dsp:spPr>
        <a:xfrm>
          <a:off x="2357461" y="2214580"/>
          <a:ext cx="1685728" cy="1344671"/>
        </a:xfrm>
        <a:prstGeom prst="roundRect">
          <a:avLst>
            <a:gd name="adj" fmla="val 10000"/>
          </a:avLst>
        </a:prstGeom>
        <a:gradFill rotWithShape="0">
          <a:gsLst>
            <a:gs pos="0">
              <a:schemeClr val="accent4">
                <a:shade val="80000"/>
                <a:hueOff val="0"/>
                <a:satOff val="0"/>
                <a:lumOff val="0"/>
                <a:alphaOff val="0"/>
                <a:tint val="98000"/>
                <a:shade val="25000"/>
                <a:satMod val="250000"/>
              </a:schemeClr>
            </a:gs>
            <a:gs pos="68000">
              <a:schemeClr val="accent4">
                <a:shade val="80000"/>
                <a:hueOff val="0"/>
                <a:satOff val="0"/>
                <a:lumOff val="0"/>
                <a:alphaOff val="0"/>
                <a:tint val="86000"/>
                <a:satMod val="115000"/>
              </a:schemeClr>
            </a:gs>
            <a:gs pos="100000">
              <a:schemeClr val="accent4">
                <a:shade val="8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shade val="80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smtClean="0"/>
            <a:t>Органы власти ХМАО - Югры</a:t>
          </a:r>
          <a:endParaRPr lang="ru-RU" sz="1400" kern="1200" dirty="0"/>
        </a:p>
      </dsp:txBody>
      <dsp:txXfrm>
        <a:off x="2396845" y="2253964"/>
        <a:ext cx="1606960" cy="1265903"/>
      </dsp:txXfrm>
    </dsp:sp>
    <dsp:sp modelId="{3A515DCD-405C-41C4-AF45-2CF42AD37F83}">
      <dsp:nvSpPr>
        <dsp:cNvPr id="0" name=""/>
        <dsp:cNvSpPr/>
      </dsp:nvSpPr>
      <dsp:spPr>
        <a:xfrm rot="17346471">
          <a:off x="3222064" y="1721514"/>
          <a:ext cx="2441454" cy="23862"/>
        </a:xfrm>
        <a:custGeom>
          <a:avLst/>
          <a:gdLst/>
          <a:ahLst/>
          <a:cxnLst/>
          <a:rect l="0" t="0" r="0" b="0"/>
          <a:pathLst>
            <a:path>
              <a:moveTo>
                <a:pt x="0" y="11931"/>
              </a:moveTo>
              <a:lnTo>
                <a:pt x="2441454" y="11931"/>
              </a:lnTo>
            </a:path>
          </a:pathLst>
        </a:custGeom>
        <a:noFill/>
        <a:ln w="25400" cap="flat" cmpd="sng" algn="ctr">
          <a:solidFill>
            <a:schemeClr val="accent4">
              <a:tint val="7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p>
      </dsp:txBody>
      <dsp:txXfrm>
        <a:off x="4381754" y="1672409"/>
        <a:ext cx="122072" cy="122072"/>
      </dsp:txXfrm>
    </dsp:sp>
    <dsp:sp modelId="{18C74587-5803-4815-94D0-55F9C5E4E66A}">
      <dsp:nvSpPr>
        <dsp:cNvPr id="0" name=""/>
        <dsp:cNvSpPr/>
      </dsp:nvSpPr>
      <dsp:spPr>
        <a:xfrm>
          <a:off x="4842393" y="320576"/>
          <a:ext cx="1581398" cy="518799"/>
        </a:xfrm>
        <a:prstGeom prst="roundRect">
          <a:avLst>
            <a:gd name="adj" fmla="val 10000"/>
          </a:avLst>
        </a:prstGeom>
        <a:gradFill rotWithShape="0">
          <a:gsLst>
            <a:gs pos="0">
              <a:schemeClr val="accent4">
                <a:tint val="99000"/>
                <a:hueOff val="0"/>
                <a:satOff val="0"/>
                <a:lumOff val="0"/>
                <a:alphaOff val="0"/>
                <a:tint val="98000"/>
                <a:shade val="25000"/>
                <a:satMod val="250000"/>
              </a:schemeClr>
            </a:gs>
            <a:gs pos="68000">
              <a:schemeClr val="accent4">
                <a:tint val="99000"/>
                <a:hueOff val="0"/>
                <a:satOff val="0"/>
                <a:lumOff val="0"/>
                <a:alphaOff val="0"/>
                <a:tint val="86000"/>
                <a:satMod val="115000"/>
              </a:schemeClr>
            </a:gs>
            <a:gs pos="100000">
              <a:schemeClr val="accent4">
                <a:tint val="99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tint val="99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ru-RU" sz="1600" kern="1200" dirty="0" smtClean="0"/>
            <a:t>Дума</a:t>
          </a:r>
          <a:endParaRPr lang="ru-RU" sz="1600" kern="1200" dirty="0"/>
        </a:p>
      </dsp:txBody>
      <dsp:txXfrm>
        <a:off x="4857588" y="335771"/>
        <a:ext cx="1551008" cy="488409"/>
      </dsp:txXfrm>
    </dsp:sp>
    <dsp:sp modelId="{E3503B01-A52B-427E-8826-78093A5274E8}">
      <dsp:nvSpPr>
        <dsp:cNvPr id="0" name=""/>
        <dsp:cNvSpPr/>
      </dsp:nvSpPr>
      <dsp:spPr>
        <a:xfrm rot="18259618">
          <a:off x="3734170" y="2289782"/>
          <a:ext cx="1417242" cy="23862"/>
        </a:xfrm>
        <a:custGeom>
          <a:avLst/>
          <a:gdLst/>
          <a:ahLst/>
          <a:cxnLst/>
          <a:rect l="0" t="0" r="0" b="0"/>
          <a:pathLst>
            <a:path>
              <a:moveTo>
                <a:pt x="0" y="11931"/>
              </a:moveTo>
              <a:lnTo>
                <a:pt x="1417242" y="11931"/>
              </a:lnTo>
            </a:path>
          </a:pathLst>
        </a:custGeom>
        <a:noFill/>
        <a:ln w="25400" cap="flat" cmpd="sng" algn="ctr">
          <a:solidFill>
            <a:schemeClr val="accent4">
              <a:tint val="7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p>
      </dsp:txBody>
      <dsp:txXfrm>
        <a:off x="4407360" y="2266282"/>
        <a:ext cx="70862" cy="70862"/>
      </dsp:txXfrm>
    </dsp:sp>
    <dsp:sp modelId="{72A9137F-2671-4912-A286-52E8351E4837}">
      <dsp:nvSpPr>
        <dsp:cNvPr id="0" name=""/>
        <dsp:cNvSpPr/>
      </dsp:nvSpPr>
      <dsp:spPr>
        <a:xfrm>
          <a:off x="4842393" y="1072545"/>
          <a:ext cx="1609668" cy="1287929"/>
        </a:xfrm>
        <a:prstGeom prst="roundRect">
          <a:avLst>
            <a:gd name="adj" fmla="val 10000"/>
          </a:avLst>
        </a:prstGeom>
        <a:gradFill rotWithShape="0">
          <a:gsLst>
            <a:gs pos="0">
              <a:schemeClr val="accent4">
                <a:tint val="99000"/>
                <a:hueOff val="0"/>
                <a:satOff val="0"/>
                <a:lumOff val="0"/>
                <a:alphaOff val="0"/>
                <a:tint val="98000"/>
                <a:shade val="25000"/>
                <a:satMod val="250000"/>
              </a:schemeClr>
            </a:gs>
            <a:gs pos="68000">
              <a:schemeClr val="accent4">
                <a:tint val="99000"/>
                <a:hueOff val="0"/>
                <a:satOff val="0"/>
                <a:lumOff val="0"/>
                <a:alphaOff val="0"/>
                <a:tint val="86000"/>
                <a:satMod val="115000"/>
              </a:schemeClr>
            </a:gs>
            <a:gs pos="100000">
              <a:schemeClr val="accent4">
                <a:tint val="99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tint val="99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smtClean="0"/>
            <a:t>Исполнительные органы:</a:t>
          </a:r>
        </a:p>
        <a:p>
          <a:pPr lvl="0" algn="ctr" defTabSz="622300">
            <a:lnSpc>
              <a:spcPct val="90000"/>
            </a:lnSpc>
            <a:spcBef>
              <a:spcPct val="0"/>
            </a:spcBef>
            <a:spcAft>
              <a:spcPct val="35000"/>
            </a:spcAft>
          </a:pPr>
          <a:r>
            <a:rPr lang="ru-RU" sz="1200" kern="1200" dirty="0" smtClean="0"/>
            <a:t>-Правительство</a:t>
          </a:r>
        </a:p>
        <a:p>
          <a:pPr lvl="0" algn="ctr" defTabSz="622300">
            <a:lnSpc>
              <a:spcPct val="90000"/>
            </a:lnSpc>
            <a:spcBef>
              <a:spcPct val="0"/>
            </a:spcBef>
            <a:spcAft>
              <a:spcPct val="35000"/>
            </a:spcAft>
          </a:pPr>
          <a:r>
            <a:rPr lang="ru-RU" sz="1200" kern="1200" dirty="0" smtClean="0"/>
            <a:t>-Департаменты и службы</a:t>
          </a:r>
          <a:endParaRPr lang="ru-RU" sz="1200" kern="1200" dirty="0"/>
        </a:p>
      </dsp:txBody>
      <dsp:txXfrm>
        <a:off x="4880115" y="1110267"/>
        <a:ext cx="1534224" cy="1212485"/>
      </dsp:txXfrm>
    </dsp:sp>
    <dsp:sp modelId="{0F73DD0C-BCE2-46D7-81DD-671C36DC0B94}">
      <dsp:nvSpPr>
        <dsp:cNvPr id="0" name=""/>
        <dsp:cNvSpPr/>
      </dsp:nvSpPr>
      <dsp:spPr>
        <a:xfrm rot="28585">
          <a:off x="6452052" y="1706564"/>
          <a:ext cx="477448" cy="23862"/>
        </a:xfrm>
        <a:custGeom>
          <a:avLst/>
          <a:gdLst/>
          <a:ahLst/>
          <a:cxnLst/>
          <a:rect l="0" t="0" r="0" b="0"/>
          <a:pathLst>
            <a:path>
              <a:moveTo>
                <a:pt x="0" y="11931"/>
              </a:moveTo>
              <a:lnTo>
                <a:pt x="477448" y="11931"/>
              </a:lnTo>
            </a:path>
          </a:pathLst>
        </a:custGeom>
        <a:noFill/>
        <a:ln w="25400" cap="flat" cmpd="sng" algn="ctr">
          <a:solidFill>
            <a:schemeClr val="accent4">
              <a:tint val="5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p>
      </dsp:txBody>
      <dsp:txXfrm>
        <a:off x="6678840" y="1706559"/>
        <a:ext cx="23872" cy="23872"/>
      </dsp:txXfrm>
    </dsp:sp>
    <dsp:sp modelId="{B13CC4F5-03FD-4666-B713-1A4B3E0E9992}">
      <dsp:nvSpPr>
        <dsp:cNvPr id="0" name=""/>
        <dsp:cNvSpPr/>
      </dsp:nvSpPr>
      <dsp:spPr>
        <a:xfrm>
          <a:off x="6929493" y="71434"/>
          <a:ext cx="1591900" cy="3298093"/>
        </a:xfrm>
        <a:prstGeom prst="roundRect">
          <a:avLst>
            <a:gd name="adj" fmla="val 10000"/>
          </a:avLst>
        </a:prstGeom>
        <a:gradFill rotWithShape="0">
          <a:gsLst>
            <a:gs pos="0">
              <a:schemeClr val="accent4">
                <a:tint val="70000"/>
                <a:hueOff val="0"/>
                <a:satOff val="0"/>
                <a:lumOff val="0"/>
                <a:alphaOff val="0"/>
                <a:tint val="98000"/>
                <a:shade val="25000"/>
                <a:satMod val="250000"/>
              </a:schemeClr>
            </a:gs>
            <a:gs pos="68000">
              <a:schemeClr val="accent4">
                <a:tint val="70000"/>
                <a:hueOff val="0"/>
                <a:satOff val="0"/>
                <a:lumOff val="0"/>
                <a:alphaOff val="0"/>
                <a:tint val="86000"/>
                <a:satMod val="115000"/>
              </a:schemeClr>
            </a:gs>
            <a:gs pos="100000">
              <a:schemeClr val="accent4">
                <a:tint val="7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tint val="70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smtClean="0"/>
            <a:t>-Департамент внутренней политики</a:t>
          </a:r>
        </a:p>
        <a:p>
          <a:pPr lvl="0" algn="ctr" defTabSz="622300">
            <a:lnSpc>
              <a:spcPct val="90000"/>
            </a:lnSpc>
            <a:spcBef>
              <a:spcPct val="0"/>
            </a:spcBef>
            <a:spcAft>
              <a:spcPct val="35000"/>
            </a:spcAft>
          </a:pPr>
          <a:r>
            <a:rPr lang="ru-RU" sz="1400" kern="1200" dirty="0" smtClean="0"/>
            <a:t>-Департамент труда и занятости населения</a:t>
          </a:r>
        </a:p>
        <a:p>
          <a:pPr lvl="0" algn="ctr" defTabSz="622300">
            <a:lnSpc>
              <a:spcPct val="90000"/>
            </a:lnSpc>
            <a:spcBef>
              <a:spcPct val="0"/>
            </a:spcBef>
            <a:spcAft>
              <a:spcPct val="35000"/>
            </a:spcAft>
          </a:pPr>
          <a:r>
            <a:rPr lang="ru-RU" sz="1400" kern="1200" dirty="0" smtClean="0"/>
            <a:t>-Департамент образования и молодежной политики</a:t>
          </a:r>
          <a:endParaRPr lang="ru-RU" sz="1400" kern="1200" dirty="0"/>
        </a:p>
      </dsp:txBody>
      <dsp:txXfrm>
        <a:off x="6976118" y="118059"/>
        <a:ext cx="1498650" cy="3204843"/>
      </dsp:txXfrm>
    </dsp:sp>
    <dsp:sp modelId="{CD4D91E2-53F7-4835-91A4-BD38AC48014C}">
      <dsp:nvSpPr>
        <dsp:cNvPr id="0" name=""/>
        <dsp:cNvSpPr/>
      </dsp:nvSpPr>
      <dsp:spPr>
        <a:xfrm rot="1033251">
          <a:off x="4024434" y="2998841"/>
          <a:ext cx="836712" cy="23862"/>
        </a:xfrm>
        <a:custGeom>
          <a:avLst/>
          <a:gdLst/>
          <a:ahLst/>
          <a:cxnLst/>
          <a:rect l="0" t="0" r="0" b="0"/>
          <a:pathLst>
            <a:path>
              <a:moveTo>
                <a:pt x="0" y="11931"/>
              </a:moveTo>
              <a:lnTo>
                <a:pt x="836712" y="11931"/>
              </a:lnTo>
            </a:path>
          </a:pathLst>
        </a:custGeom>
        <a:noFill/>
        <a:ln w="25400" cap="flat" cmpd="sng" algn="ctr">
          <a:solidFill>
            <a:schemeClr val="accent4">
              <a:tint val="7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p>
      </dsp:txBody>
      <dsp:txXfrm>
        <a:off x="4421873" y="2989855"/>
        <a:ext cx="41835" cy="41835"/>
      </dsp:txXfrm>
    </dsp:sp>
    <dsp:sp modelId="{152190B1-79BB-4B41-A0C4-B3F3702BC180}">
      <dsp:nvSpPr>
        <dsp:cNvPr id="0" name=""/>
        <dsp:cNvSpPr/>
      </dsp:nvSpPr>
      <dsp:spPr>
        <a:xfrm>
          <a:off x="4842393" y="2713197"/>
          <a:ext cx="1685728" cy="842864"/>
        </a:xfrm>
        <a:prstGeom prst="roundRect">
          <a:avLst>
            <a:gd name="adj" fmla="val 10000"/>
          </a:avLst>
        </a:prstGeom>
        <a:gradFill rotWithShape="0">
          <a:gsLst>
            <a:gs pos="0">
              <a:schemeClr val="accent4">
                <a:tint val="99000"/>
                <a:hueOff val="0"/>
                <a:satOff val="0"/>
                <a:lumOff val="0"/>
                <a:alphaOff val="0"/>
                <a:tint val="98000"/>
                <a:shade val="25000"/>
                <a:satMod val="250000"/>
              </a:schemeClr>
            </a:gs>
            <a:gs pos="68000">
              <a:schemeClr val="accent4">
                <a:tint val="99000"/>
                <a:hueOff val="0"/>
                <a:satOff val="0"/>
                <a:lumOff val="0"/>
                <a:alphaOff val="0"/>
                <a:tint val="86000"/>
                <a:satMod val="115000"/>
              </a:schemeClr>
            </a:gs>
            <a:gs pos="100000">
              <a:schemeClr val="accent4">
                <a:tint val="99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tint val="99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ru-RU" sz="1200" kern="1200" dirty="0" smtClean="0"/>
            <a:t>Аппарат Губернатора       ХМАО - Югры</a:t>
          </a:r>
          <a:endParaRPr lang="ru-RU" sz="1200" kern="1200" dirty="0"/>
        </a:p>
      </dsp:txBody>
      <dsp:txXfrm>
        <a:off x="4867080" y="2737884"/>
        <a:ext cx="1636354" cy="793490"/>
      </dsp:txXfrm>
    </dsp:sp>
    <dsp:sp modelId="{0DFFB694-2541-48F9-A1AC-549CA2AE022F}">
      <dsp:nvSpPr>
        <dsp:cNvPr id="0" name=""/>
        <dsp:cNvSpPr/>
      </dsp:nvSpPr>
      <dsp:spPr>
        <a:xfrm rot="4069968">
          <a:off x="3383712" y="3855783"/>
          <a:ext cx="2118157" cy="23862"/>
        </a:xfrm>
        <a:custGeom>
          <a:avLst/>
          <a:gdLst/>
          <a:ahLst/>
          <a:cxnLst/>
          <a:rect l="0" t="0" r="0" b="0"/>
          <a:pathLst>
            <a:path>
              <a:moveTo>
                <a:pt x="0" y="11931"/>
              </a:moveTo>
              <a:lnTo>
                <a:pt x="2118157" y="11931"/>
              </a:lnTo>
            </a:path>
          </a:pathLst>
        </a:custGeom>
        <a:noFill/>
        <a:ln w="25400" cap="flat" cmpd="sng" algn="ctr">
          <a:solidFill>
            <a:schemeClr val="accent4">
              <a:tint val="7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p>
      </dsp:txBody>
      <dsp:txXfrm>
        <a:off x="4389837" y="3814760"/>
        <a:ext cx="105907" cy="105907"/>
      </dsp:txXfrm>
    </dsp:sp>
    <dsp:sp modelId="{42E4B180-F9E3-41C2-8CC9-F9AFC4F8DFD0}">
      <dsp:nvSpPr>
        <dsp:cNvPr id="0" name=""/>
        <dsp:cNvSpPr/>
      </dsp:nvSpPr>
      <dsp:spPr>
        <a:xfrm>
          <a:off x="4842393" y="3806965"/>
          <a:ext cx="1893342" cy="2083096"/>
        </a:xfrm>
        <a:prstGeom prst="roundRect">
          <a:avLst>
            <a:gd name="adj" fmla="val 10000"/>
          </a:avLst>
        </a:prstGeom>
        <a:gradFill rotWithShape="0">
          <a:gsLst>
            <a:gs pos="0">
              <a:schemeClr val="accent4">
                <a:tint val="99000"/>
                <a:hueOff val="0"/>
                <a:satOff val="0"/>
                <a:lumOff val="0"/>
                <a:alphaOff val="0"/>
                <a:tint val="98000"/>
                <a:shade val="25000"/>
                <a:satMod val="250000"/>
              </a:schemeClr>
            </a:gs>
            <a:gs pos="68000">
              <a:schemeClr val="accent4">
                <a:tint val="99000"/>
                <a:hueOff val="0"/>
                <a:satOff val="0"/>
                <a:lumOff val="0"/>
                <a:alphaOff val="0"/>
                <a:tint val="86000"/>
                <a:satMod val="115000"/>
              </a:schemeClr>
            </a:gs>
            <a:gs pos="100000">
              <a:schemeClr val="accent4">
                <a:tint val="99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tint val="99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ru-RU" sz="1200" kern="1200" dirty="0" smtClean="0"/>
            <a:t>Главный федеральный инспектор в  </a:t>
          </a:r>
          <a:r>
            <a:rPr lang="ru-RU" sz="1200" kern="1200" dirty="0" err="1" smtClean="0"/>
            <a:t>ХМАО-Югре</a:t>
          </a:r>
          <a:r>
            <a:rPr lang="ru-RU" sz="1200" kern="1200" dirty="0" smtClean="0"/>
            <a:t> </a:t>
          </a:r>
        </a:p>
        <a:p>
          <a:pPr lvl="0" algn="ctr" defTabSz="533400">
            <a:lnSpc>
              <a:spcPct val="100000"/>
            </a:lnSpc>
            <a:spcBef>
              <a:spcPct val="0"/>
            </a:spcBef>
            <a:spcAft>
              <a:spcPct val="35000"/>
            </a:spcAft>
          </a:pPr>
          <a:r>
            <a:rPr lang="ru-RU" sz="1200" kern="1200" dirty="0" smtClean="0"/>
            <a:t>аппарата полномочного представителя Президента РФ в </a:t>
          </a:r>
          <a:r>
            <a:rPr lang="ru-RU" sz="1200" kern="1200" dirty="0" err="1" smtClean="0"/>
            <a:t>УрФО</a:t>
          </a:r>
          <a:endParaRPr lang="ru-RU" sz="1200" kern="1200" dirty="0"/>
        </a:p>
      </dsp:txBody>
      <dsp:txXfrm>
        <a:off x="4897847" y="3862419"/>
        <a:ext cx="1782434" cy="1972188"/>
      </dsp:txXfrm>
    </dsp:sp>
    <dsp:sp modelId="{D49D6B18-A4CB-4FFD-86E7-08B14A056875}">
      <dsp:nvSpPr>
        <dsp:cNvPr id="0" name=""/>
        <dsp:cNvSpPr/>
      </dsp:nvSpPr>
      <dsp:spPr>
        <a:xfrm rot="17250181">
          <a:off x="1059352" y="1943828"/>
          <a:ext cx="1995929" cy="23862"/>
        </a:xfrm>
        <a:custGeom>
          <a:avLst/>
          <a:gdLst/>
          <a:ahLst/>
          <a:cxnLst/>
          <a:rect l="0" t="0" r="0" b="0"/>
          <a:pathLst>
            <a:path>
              <a:moveTo>
                <a:pt x="0" y="11931"/>
              </a:moveTo>
              <a:lnTo>
                <a:pt x="1995929" y="11931"/>
              </a:lnTo>
            </a:path>
          </a:pathLst>
        </a:custGeom>
        <a:noFill/>
        <a:ln w="25400" cap="flat" cmpd="sng" algn="ctr">
          <a:no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p>
      </dsp:txBody>
      <dsp:txXfrm>
        <a:off x="2007419" y="1905861"/>
        <a:ext cx="99796" cy="99796"/>
      </dsp:txXfrm>
    </dsp:sp>
    <dsp:sp modelId="{5315D2F8-3E19-439D-9DA8-A7FE69A0237C}">
      <dsp:nvSpPr>
        <dsp:cNvPr id="0" name=""/>
        <dsp:cNvSpPr/>
      </dsp:nvSpPr>
      <dsp:spPr>
        <a:xfrm>
          <a:off x="2357461" y="357194"/>
          <a:ext cx="1732287" cy="1293610"/>
        </a:xfrm>
        <a:prstGeom prst="roundRect">
          <a:avLst>
            <a:gd name="adj" fmla="val 10000"/>
          </a:avLst>
        </a:prstGeom>
        <a:gradFill rotWithShape="0">
          <a:gsLst>
            <a:gs pos="0">
              <a:schemeClr val="accent4">
                <a:shade val="80000"/>
                <a:hueOff val="0"/>
                <a:satOff val="0"/>
                <a:lumOff val="0"/>
                <a:alphaOff val="0"/>
                <a:tint val="98000"/>
                <a:shade val="25000"/>
                <a:satMod val="250000"/>
              </a:schemeClr>
            </a:gs>
            <a:gs pos="68000">
              <a:schemeClr val="accent4">
                <a:shade val="80000"/>
                <a:hueOff val="0"/>
                <a:satOff val="0"/>
                <a:lumOff val="0"/>
                <a:alphaOff val="0"/>
                <a:tint val="86000"/>
                <a:satMod val="115000"/>
              </a:schemeClr>
            </a:gs>
            <a:gs pos="100000">
              <a:schemeClr val="accent4">
                <a:shade val="8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shade val="80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smtClean="0"/>
            <a:t>Общественно-наблюдательная комиссия </a:t>
          </a:r>
        </a:p>
        <a:p>
          <a:pPr lvl="0" algn="ctr" defTabSz="622300">
            <a:lnSpc>
              <a:spcPct val="90000"/>
            </a:lnSpc>
            <a:spcBef>
              <a:spcPct val="0"/>
            </a:spcBef>
            <a:spcAft>
              <a:spcPct val="35000"/>
            </a:spcAft>
          </a:pPr>
          <a:r>
            <a:rPr lang="ru-RU" sz="1400" kern="1200" dirty="0" smtClean="0"/>
            <a:t>ХМАО - Югры</a:t>
          </a:r>
          <a:endParaRPr lang="ru-RU" sz="1400" kern="1200" dirty="0"/>
        </a:p>
      </dsp:txBody>
      <dsp:txXfrm>
        <a:off x="2395350" y="395083"/>
        <a:ext cx="1656509" cy="1217832"/>
      </dsp:txXfrm>
    </dsp:sp>
    <dsp:sp modelId="{7D0821C7-8F85-435F-9E1C-2B27FA3A3B58}">
      <dsp:nvSpPr>
        <dsp:cNvPr id="0" name=""/>
        <dsp:cNvSpPr/>
      </dsp:nvSpPr>
      <dsp:spPr>
        <a:xfrm rot="4393372">
          <a:off x="1072209" y="3817509"/>
          <a:ext cx="1925813" cy="23862"/>
        </a:xfrm>
        <a:custGeom>
          <a:avLst/>
          <a:gdLst/>
          <a:ahLst/>
          <a:cxnLst/>
          <a:rect l="0" t="0" r="0" b="0"/>
          <a:pathLst>
            <a:path>
              <a:moveTo>
                <a:pt x="0" y="11931"/>
              </a:moveTo>
              <a:lnTo>
                <a:pt x="1925813" y="11931"/>
              </a:lnTo>
            </a:path>
          </a:pathLst>
        </a:custGeom>
        <a:noFill/>
        <a:ln w="25400" cap="flat" cmpd="sng" algn="ctr">
          <a:no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ru-RU" sz="1200" kern="1200"/>
        </a:p>
      </dsp:txBody>
      <dsp:txXfrm>
        <a:off x="1986970" y="3781295"/>
        <a:ext cx="96290" cy="96290"/>
      </dsp:txXfrm>
    </dsp:sp>
    <dsp:sp modelId="{A555DDFE-DE58-4AE5-8E96-6C0F96874FCB}">
      <dsp:nvSpPr>
        <dsp:cNvPr id="0" name=""/>
        <dsp:cNvSpPr/>
      </dsp:nvSpPr>
      <dsp:spPr>
        <a:xfrm>
          <a:off x="2313059" y="4141359"/>
          <a:ext cx="1685728" cy="1220003"/>
        </a:xfrm>
        <a:prstGeom prst="roundRect">
          <a:avLst>
            <a:gd name="adj" fmla="val 10000"/>
          </a:avLst>
        </a:prstGeom>
        <a:gradFill rotWithShape="0">
          <a:gsLst>
            <a:gs pos="0">
              <a:schemeClr val="accent4">
                <a:shade val="80000"/>
                <a:hueOff val="0"/>
                <a:satOff val="0"/>
                <a:lumOff val="0"/>
                <a:alphaOff val="0"/>
                <a:tint val="98000"/>
                <a:shade val="25000"/>
                <a:satMod val="250000"/>
              </a:schemeClr>
            </a:gs>
            <a:gs pos="68000">
              <a:schemeClr val="accent4">
                <a:shade val="80000"/>
                <a:hueOff val="0"/>
                <a:satOff val="0"/>
                <a:lumOff val="0"/>
                <a:alphaOff val="0"/>
                <a:tint val="86000"/>
                <a:satMod val="115000"/>
              </a:schemeClr>
            </a:gs>
            <a:gs pos="100000">
              <a:schemeClr val="accent4">
                <a:shade val="80000"/>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shade val="80000"/>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kern="1200" dirty="0" smtClean="0"/>
            <a:t>Торгово-промышленная палата </a:t>
          </a:r>
          <a:r>
            <a:rPr lang="ru-RU" sz="1400" kern="1200" dirty="0" err="1" smtClean="0"/>
            <a:t>ХМАО-Югры</a:t>
          </a:r>
          <a:endParaRPr lang="ru-RU" sz="1400" kern="1200" dirty="0"/>
        </a:p>
      </dsp:txBody>
      <dsp:txXfrm>
        <a:off x="2348792" y="4177092"/>
        <a:ext cx="1614262" cy="1148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87AAD2-5219-45FC-A950-58CE05E8E7FA}">
      <dsp:nvSpPr>
        <dsp:cNvPr id="0" name=""/>
        <dsp:cNvSpPr/>
      </dsp:nvSpPr>
      <dsp:spPr>
        <a:xfrm>
          <a:off x="1453877" y="-32012"/>
          <a:ext cx="5379053" cy="5379053"/>
        </a:xfrm>
        <a:prstGeom prst="circularArrow">
          <a:avLst>
            <a:gd name="adj1" fmla="val 5544"/>
            <a:gd name="adj2" fmla="val 330680"/>
            <a:gd name="adj3" fmla="val 14500008"/>
            <a:gd name="adj4" fmla="val 16959255"/>
            <a:gd name="adj5" fmla="val 5757"/>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4D04DA06-E446-41E6-807F-DF43CB6ED1D6}">
      <dsp:nvSpPr>
        <dsp:cNvPr id="0" name=""/>
        <dsp:cNvSpPr/>
      </dsp:nvSpPr>
      <dsp:spPr>
        <a:xfrm>
          <a:off x="3296717" y="3884"/>
          <a:ext cx="1693373" cy="846686"/>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t>Встречи, заседания, </a:t>
          </a:r>
          <a:endParaRPr lang="ru-RU" sz="1300" kern="1200" dirty="0"/>
        </a:p>
      </dsp:txBody>
      <dsp:txXfrm>
        <a:off x="3338049" y="45216"/>
        <a:ext cx="1610709" cy="764022"/>
      </dsp:txXfrm>
    </dsp:sp>
    <dsp:sp modelId="{F7A258C8-633F-4ED2-BB92-2FBA678899C6}">
      <dsp:nvSpPr>
        <dsp:cNvPr id="0" name=""/>
        <dsp:cNvSpPr/>
      </dsp:nvSpPr>
      <dsp:spPr>
        <a:xfrm>
          <a:off x="5750937" y="2530508"/>
          <a:ext cx="1693373" cy="846686"/>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t>Конференции</a:t>
          </a:r>
          <a:endParaRPr lang="ru-RU" sz="1300" kern="1200" dirty="0"/>
        </a:p>
      </dsp:txBody>
      <dsp:txXfrm>
        <a:off x="5792269" y="2571840"/>
        <a:ext cx="1610709" cy="764022"/>
      </dsp:txXfrm>
    </dsp:sp>
    <dsp:sp modelId="{5FC5BAB8-52F3-4846-9101-4B68790B146C}">
      <dsp:nvSpPr>
        <dsp:cNvPr id="0" name=""/>
        <dsp:cNvSpPr/>
      </dsp:nvSpPr>
      <dsp:spPr>
        <a:xfrm>
          <a:off x="4646449" y="4036419"/>
          <a:ext cx="1693373" cy="846686"/>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t>Семинары-совещания</a:t>
          </a:r>
          <a:endParaRPr lang="ru-RU" sz="1300" kern="1200" dirty="0"/>
        </a:p>
      </dsp:txBody>
      <dsp:txXfrm>
        <a:off x="4687781" y="4077751"/>
        <a:ext cx="1610709" cy="764022"/>
      </dsp:txXfrm>
    </dsp:sp>
    <dsp:sp modelId="{673E20D5-FEAF-4E0F-AED5-D6BB843DCBE3}">
      <dsp:nvSpPr>
        <dsp:cNvPr id="0" name=""/>
        <dsp:cNvSpPr/>
      </dsp:nvSpPr>
      <dsp:spPr>
        <a:xfrm>
          <a:off x="2074763" y="4138841"/>
          <a:ext cx="1693373" cy="846686"/>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t>Круглые столы</a:t>
          </a:r>
          <a:endParaRPr lang="ru-RU" sz="1300" kern="1200" dirty="0"/>
        </a:p>
      </dsp:txBody>
      <dsp:txXfrm>
        <a:off x="2116095" y="4180173"/>
        <a:ext cx="1610709" cy="764022"/>
      </dsp:txXfrm>
    </dsp:sp>
    <dsp:sp modelId="{9455D508-B1BF-40B5-8657-EECD4391389A}">
      <dsp:nvSpPr>
        <dsp:cNvPr id="0" name=""/>
        <dsp:cNvSpPr/>
      </dsp:nvSpPr>
      <dsp:spPr>
        <a:xfrm>
          <a:off x="5521188" y="998766"/>
          <a:ext cx="1693373" cy="846686"/>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t>ПЕРЕПИСКА</a:t>
          </a:r>
          <a:endParaRPr lang="ru-RU" sz="1300" kern="1200" dirty="0"/>
        </a:p>
      </dsp:txBody>
      <dsp:txXfrm>
        <a:off x="5562520" y="1040098"/>
        <a:ext cx="1610709" cy="764022"/>
      </dsp:txXfrm>
    </dsp:sp>
    <dsp:sp modelId="{44088D79-637B-4AF7-B27A-60C58949FD18}">
      <dsp:nvSpPr>
        <dsp:cNvPr id="0" name=""/>
        <dsp:cNvSpPr/>
      </dsp:nvSpPr>
      <dsp:spPr>
        <a:xfrm>
          <a:off x="1060389" y="2808151"/>
          <a:ext cx="1693373" cy="846686"/>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t>Экскурсии на производственные объекты  ИУ</a:t>
          </a:r>
          <a:endParaRPr lang="ru-RU" sz="1300" kern="1200" dirty="0"/>
        </a:p>
      </dsp:txBody>
      <dsp:txXfrm>
        <a:off x="1101721" y="2849483"/>
        <a:ext cx="1610709" cy="764022"/>
      </dsp:txXfrm>
    </dsp:sp>
    <dsp:sp modelId="{212B27FD-9C06-4F65-AD9B-C227B718B87D}">
      <dsp:nvSpPr>
        <dsp:cNvPr id="0" name=""/>
        <dsp:cNvSpPr/>
      </dsp:nvSpPr>
      <dsp:spPr>
        <a:xfrm>
          <a:off x="1366485" y="1092884"/>
          <a:ext cx="1693373" cy="846686"/>
        </a:xfrm>
        <a:prstGeom prst="roundRect">
          <a:avLst/>
        </a:prstGeom>
        <a:solidFill>
          <a:schemeClr val="accent1">
            <a:hueOff val="0"/>
            <a:satOff val="0"/>
            <a:lumOff val="0"/>
            <a:alphaOff val="0"/>
          </a:schemeClr>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kern="1200" dirty="0" smtClean="0"/>
            <a:t>Выставки-ярмарки</a:t>
          </a:r>
          <a:endParaRPr lang="ru-RU" sz="1300" kern="1200" dirty="0"/>
        </a:p>
      </dsp:txBody>
      <dsp:txXfrm>
        <a:off x="1407817" y="1134216"/>
        <a:ext cx="1610709" cy="76402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41CA0C-EDB6-4AE4-8808-3C4878141221}" type="datetimeFigureOut">
              <a:rPr lang="ru-RU" smtClean="0"/>
              <a:pPr/>
              <a:t>24.08.2018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238163-BD8E-4888-BD3D-451A58E8231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E238163-BD8E-4888-BD3D-451A58E82312}" type="slidenum">
              <a:rPr lang="ru-RU" smtClean="0"/>
              <a:pPr/>
              <a:t>69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24.08.2018</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spd="med">
    <p:wedg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24.08.2018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wedg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24.08.2018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wedg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24.08.2018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wedg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24.08.2018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spd="med">
    <p:wedg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24.08.2018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wedg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24.08.2018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wedg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24.08.2018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wedg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24.08.2018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wedg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24.08.2018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wedg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24.08.2018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med">
    <p:wedg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24.08.2018</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ransition spd="med">
    <p:wedge/>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5.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 Id="rId4" Type="http://schemas.openxmlformats.org/officeDocument/2006/relationships/image" Target="../media/image93.jpeg"/></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g"/><Relationship Id="rId1" Type="http://schemas.openxmlformats.org/officeDocument/2006/relationships/slideLayout" Target="../slideLayouts/slideLayout4.xml"/><Relationship Id="rId5" Type="http://schemas.openxmlformats.org/officeDocument/2006/relationships/image" Target="../media/image97.jpg"/><Relationship Id="rId4" Type="http://schemas.openxmlformats.org/officeDocument/2006/relationships/image" Target="../media/image96.jpg"/></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7.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jpg"/><Relationship Id="rId4" Type="http://schemas.openxmlformats.org/officeDocument/2006/relationships/image" Target="../media/image105.jpeg"/></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xml"/><Relationship Id="rId4" Type="http://schemas.openxmlformats.org/officeDocument/2006/relationships/image" Target="../media/image110.jpeg"/></Relationships>
</file>

<file path=ppt/slides/_rels/slide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xml"/><Relationship Id="rId4" Type="http://schemas.openxmlformats.org/officeDocument/2006/relationships/image" Target="../media/image113.jpeg"/></Relationships>
</file>

<file path=ppt/slides/_rels/slide6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xml"/><Relationship Id="rId4" Type="http://schemas.openxmlformats.org/officeDocument/2006/relationships/image" Target="../media/image116.jpeg"/></Relationships>
</file>

<file path=ppt/slides/_rels/slide6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6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 Id="rId5" Type="http://schemas.openxmlformats.org/officeDocument/2006/relationships/image" Target="../media/image125.jpeg"/><Relationship Id="rId4" Type="http://schemas.openxmlformats.org/officeDocument/2006/relationships/image" Target="../media/image124.jpeg"/></Relationships>
</file>

<file path=ppt/slides/_rels/slide6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4.xml"/><Relationship Id="rId4" Type="http://schemas.openxmlformats.org/officeDocument/2006/relationships/image" Target="../media/image131.jpeg"/></Relationships>
</file>

<file path=ppt/slides/_rels/slide6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7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4.xml"/><Relationship Id="rId4" Type="http://schemas.openxmlformats.org/officeDocument/2006/relationships/image" Target="../media/image140.jpg"/></Relationships>
</file>

<file path=ppt/slides/_rels/slide7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xml"/><Relationship Id="rId4" Type="http://schemas.openxmlformats.org/officeDocument/2006/relationships/image" Target="../media/image143.jpeg"/></Relationships>
</file>

<file path=ppt/slides/_rels/slide7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4.xml"/><Relationship Id="rId4" Type="http://schemas.openxmlformats.org/officeDocument/2006/relationships/image" Target="../media/image150.jpeg"/></Relationships>
</file>

<file path=ppt/slides/_rels/slide7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6.xml"/><Relationship Id="rId4" Type="http://schemas.openxmlformats.org/officeDocument/2006/relationships/image" Target="../media/image156.jpe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530352" y="1316736"/>
            <a:ext cx="7772400" cy="3336400"/>
          </a:xfrm>
        </p:spPr>
        <p:txBody>
          <a:bodyPr/>
          <a:lstStyle/>
          <a:p>
            <a:pPr algn="ctr"/>
            <a:r>
              <a:rPr lang="ru-RU" sz="3500" dirty="0" smtClean="0">
                <a:solidFill>
                  <a:schemeClr val="accent3">
                    <a:lumMod val="20000"/>
                    <a:lumOff val="80000"/>
                  </a:schemeClr>
                </a:solidFill>
                <a:effectLst>
                  <a:outerShdw blurRad="38100" dist="38100" dir="2700000" algn="tl">
                    <a:srgbClr val="000000">
                      <a:alpha val="43137"/>
                    </a:srgbClr>
                  </a:outerShdw>
                </a:effectLst>
              </a:rPr>
              <a:t>Свободные производственные площади, их место положение, характеристики и возможности бизнеса в развитии коммерческого производства в исправительных учреждениях округа</a:t>
            </a:r>
            <a:endParaRPr lang="ru-RU" sz="3500" dirty="0">
              <a:solidFill>
                <a:schemeClr val="accent3">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8526166"/>
      </p:ext>
    </p:extLst>
  </p:cSld>
  <p:clrMapOvr>
    <a:masterClrMapping/>
  </p:clrMapOvr>
  <p:transition spd="med">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32656"/>
            <a:ext cx="8229600" cy="722344"/>
          </a:xfrm>
        </p:spPr>
        <p:txBody>
          <a:bodyPr>
            <a:normAutofit fontScale="90000"/>
          </a:bodyPr>
          <a:lstStyle/>
          <a:p>
            <a:pPr algn="ctr"/>
            <a:r>
              <a:rPr lang="ru-RU" dirty="0" smtClean="0"/>
              <a:t>ШВЕЙНЫЙ ЦЕХ</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268760"/>
            <a:ext cx="8280920" cy="5184575"/>
          </a:xfrm>
        </p:spPr>
      </p:pic>
    </p:spTree>
    <p:extLst>
      <p:ext uri="{BB962C8B-B14F-4D97-AF65-F5344CB8AC3E}">
        <p14:creationId xmlns:p14="http://schemas.microsoft.com/office/powerpoint/2010/main" val="3628836139"/>
      </p:ext>
    </p:extLst>
  </p:cSld>
  <p:clrMapOvr>
    <a:masterClrMapping/>
  </p:clrMapOvr>
  <p:transition spd="med">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476672"/>
            <a:ext cx="8229600" cy="866360"/>
          </a:xfrm>
        </p:spPr>
        <p:txBody>
          <a:bodyPr>
            <a:noAutofit/>
          </a:bodyPr>
          <a:lstStyle/>
          <a:p>
            <a:pPr algn="ctr"/>
            <a:r>
              <a:rPr lang="ru-RU" sz="3800" dirty="0" smtClean="0"/>
              <a:t>Цех по  изготовлению пластиковых конструкций (окон)</a:t>
            </a:r>
            <a:endParaRPr lang="ru-RU" sz="38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199" y="1412776"/>
            <a:ext cx="8229599" cy="5184575"/>
          </a:xfrm>
        </p:spPr>
      </p:pic>
    </p:spTree>
    <p:extLst>
      <p:ext uri="{BB962C8B-B14F-4D97-AF65-F5344CB8AC3E}">
        <p14:creationId xmlns:p14="http://schemas.microsoft.com/office/powerpoint/2010/main" val="2713279134"/>
      </p:ext>
    </p:extLst>
  </p:cSld>
  <p:clrMapOvr>
    <a:masterClrMapping/>
  </p:clrMapOvr>
  <p:transition spd="med">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704089"/>
            <a:ext cx="8229600" cy="5620512"/>
          </a:xfrm>
        </p:spPr>
      </p:pic>
    </p:spTree>
    <p:extLst>
      <p:ext uri="{BB962C8B-B14F-4D97-AF65-F5344CB8AC3E}">
        <p14:creationId xmlns:p14="http://schemas.microsoft.com/office/powerpoint/2010/main" val="512688737"/>
      </p:ext>
    </p:extLst>
  </p:cSld>
  <p:clrMapOvr>
    <a:masterClrMapping/>
  </p:clrMapOvr>
  <p:transition spd="med">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1538" y="571480"/>
            <a:ext cx="7388561" cy="6093976"/>
          </a:xfrm>
          <a:prstGeom prst="rect">
            <a:avLst/>
          </a:prstGeom>
          <a:noFill/>
        </p:spPr>
        <p:txBody>
          <a:bodyPr wrap="square" rtlCol="0">
            <a:spAutoFit/>
          </a:bodyPr>
          <a:lstStyle/>
          <a:p>
            <a:pPr algn="ctr"/>
            <a:r>
              <a:rPr lang="ru-RU" sz="2000" b="1" dirty="0" smtClean="0">
                <a:solidFill>
                  <a:srgbClr val="7030A0"/>
                </a:solidFill>
              </a:rPr>
              <a:t>Закон РФ от 21.07.1993 № 5473-1</a:t>
            </a:r>
          </a:p>
          <a:p>
            <a:pPr algn="ctr"/>
            <a:r>
              <a:rPr lang="ru-RU" sz="2000" b="1" dirty="0" smtClean="0">
                <a:solidFill>
                  <a:srgbClr val="7030A0"/>
                </a:solidFill>
              </a:rPr>
              <a:t>«Об учреждениях и органах, исполняющих уголовные наказания в виде лишения свободы»</a:t>
            </a:r>
          </a:p>
          <a:p>
            <a:pPr algn="ctr"/>
            <a:endParaRPr lang="ru-RU" sz="2000" b="1" dirty="0" smtClean="0"/>
          </a:p>
          <a:p>
            <a:pPr algn="just"/>
            <a:r>
              <a:rPr lang="ru-RU" sz="1600" b="1" dirty="0" smtClean="0"/>
              <a:t>	Статья 10.1. Участие органов государственной власти субъекта РФ в осуществлении полномочий в сфере деятельности УИС </a:t>
            </a:r>
            <a:r>
              <a:rPr lang="ru-RU" sz="1600" dirty="0" smtClean="0"/>
              <a:t>(введена Федеральным законом о 25.12.2008 № 277-ФЗ)</a:t>
            </a:r>
          </a:p>
          <a:p>
            <a:pPr algn="just"/>
            <a:r>
              <a:rPr lang="ru-RU" sz="1600" dirty="0" smtClean="0"/>
              <a:t>	</a:t>
            </a:r>
            <a:r>
              <a:rPr lang="ru-RU" sz="1500" dirty="0" smtClean="0"/>
              <a:t>В целях создания для функционирования учреждений и органов УИС органы государственной власти субъекта РФ за счет средств бюджетных ассигнований собственных бюджетов (за исключением финансовых средств, передаваемых из федерального бюджета бюджету субъекта РФ на осуществление целевых расходов) вправе оказывать содействие в обеспечении трудовой занятости осужденных, реализации федеральных и региональных программ стабилизации и развития УИС, устанавливать дополнительные меры социальной поддержки и социальной помощи для осужденных, лиц, содержащихся под стражей, а также для работников (за исключением федеральных государственных служащих) учреждений и органов УИС и членов их семей.</a:t>
            </a:r>
          </a:p>
          <a:p>
            <a:pPr algn="just"/>
            <a:r>
              <a:rPr lang="ru-RU" sz="1500" dirty="0" smtClean="0"/>
              <a:t>	Финансовое обеспечение полномочий, предусмотренное настоящей статьей, не является обязанностью субъекта РФ, осуществляется при наличии возможности и не является основанием для выделения дополнительных бюджетных ассигнований из федерального бюджета.</a:t>
            </a:r>
          </a:p>
          <a:p>
            <a:pPr algn="ctr"/>
            <a:endParaRPr lang="ru-RU" dirty="0" smtClean="0"/>
          </a:p>
          <a:p>
            <a:pPr algn="ctr"/>
            <a:r>
              <a:rPr lang="ru-RU" dirty="0" smtClean="0"/>
              <a:t>  </a:t>
            </a:r>
            <a:endParaRPr lang="ru-RU" dirty="0"/>
          </a:p>
        </p:txBody>
      </p:sp>
    </p:spTree>
    <p:extLst>
      <p:ext uri="{BB962C8B-B14F-4D97-AF65-F5344CB8AC3E}">
        <p14:creationId xmlns:p14="http://schemas.microsoft.com/office/powerpoint/2010/main" val="4287304348"/>
      </p:ext>
    </p:extLst>
  </p:cSld>
  <p:clrMapOvr>
    <a:masterClrMapping/>
  </p:clrMapOvr>
  <p:transition spd="med">
    <p:wedg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142844" y="785794"/>
          <a:ext cx="9001156" cy="6357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214282" y="285728"/>
            <a:ext cx="8643998" cy="400110"/>
          </a:xfrm>
          <a:prstGeom prst="rect">
            <a:avLst/>
          </a:prstGeom>
          <a:noFill/>
        </p:spPr>
        <p:txBody>
          <a:bodyPr wrap="square" rtlCol="0">
            <a:spAutoFit/>
          </a:bodyPr>
          <a:lstStyle/>
          <a:p>
            <a:pPr algn="ctr"/>
            <a:r>
              <a:rPr lang="ru-RU" sz="2000" b="1" dirty="0" smtClean="0"/>
              <a:t>Структура взаимодействия с органами власти субъекта РФ</a:t>
            </a:r>
            <a:endParaRPr lang="ru-RU" sz="2000" b="1" dirty="0"/>
          </a:p>
        </p:txBody>
      </p:sp>
      <p:sp>
        <p:nvSpPr>
          <p:cNvPr id="4" name="Стрелка вниз 3"/>
          <p:cNvSpPr/>
          <p:nvPr/>
        </p:nvSpPr>
        <p:spPr>
          <a:xfrm>
            <a:off x="3286116" y="2500306"/>
            <a:ext cx="45719" cy="42862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Прямая со стрелкой 6"/>
          <p:cNvCxnSpPr/>
          <p:nvPr/>
        </p:nvCxnSpPr>
        <p:spPr>
          <a:xfrm rot="5400000" flipH="1" flipV="1">
            <a:off x="1393009" y="2250273"/>
            <a:ext cx="1643074" cy="714380"/>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sp>
        <p:nvSpPr>
          <p:cNvPr id="9" name="Двойная стрелка влево/вправо 8"/>
          <p:cNvSpPr/>
          <p:nvPr/>
        </p:nvSpPr>
        <p:spPr>
          <a:xfrm>
            <a:off x="1857356" y="3571876"/>
            <a:ext cx="642942" cy="142876"/>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 стрелкой 12"/>
          <p:cNvCxnSpPr/>
          <p:nvPr/>
        </p:nvCxnSpPr>
        <p:spPr>
          <a:xfrm rot="16200000" flipH="1">
            <a:off x="1357290" y="4357694"/>
            <a:ext cx="1571636" cy="571504"/>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96288127"/>
      </p:ext>
    </p:extLst>
  </p:cSld>
  <p:clrMapOvr>
    <a:masterClrMapping/>
  </p:clrMapOvr>
  <p:transition spd="med">
    <p:wedg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571472" y="1214422"/>
          <a:ext cx="8286808" cy="5214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785786" y="214290"/>
            <a:ext cx="7786742" cy="707886"/>
          </a:xfrm>
          <a:prstGeom prst="rect">
            <a:avLst/>
          </a:prstGeom>
          <a:noFill/>
        </p:spPr>
        <p:txBody>
          <a:bodyPr wrap="square" rtlCol="0">
            <a:spAutoFit/>
          </a:bodyPr>
          <a:lstStyle/>
          <a:p>
            <a:pPr algn="ctr"/>
            <a:r>
              <a:rPr lang="ru-RU" sz="2000" b="1" dirty="0" smtClean="0"/>
              <a:t>Способы взаимодействия </a:t>
            </a:r>
          </a:p>
          <a:p>
            <a:pPr algn="ctr"/>
            <a:r>
              <a:rPr lang="ru-RU" sz="2000" b="1" dirty="0" smtClean="0"/>
              <a:t>с органами государственной власти субъекта РФ </a:t>
            </a:r>
            <a:endParaRPr lang="ru-RU" sz="2000" b="1" dirty="0"/>
          </a:p>
        </p:txBody>
      </p:sp>
    </p:spTree>
    <p:extLst>
      <p:ext uri="{BB962C8B-B14F-4D97-AF65-F5344CB8AC3E}">
        <p14:creationId xmlns:p14="http://schemas.microsoft.com/office/powerpoint/2010/main" val="2049128513"/>
      </p:ext>
    </p:extLst>
  </p:cSld>
  <p:clrMapOvr>
    <a:masterClrMapping/>
  </p:clrMapOvr>
  <p:transition spd="med">
    <p:wedg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600" dirty="0" smtClean="0">
                <a:latin typeface="Times New Roman" panose="02020603050405020304" pitchFamily="18" charset="0"/>
                <a:cs typeface="Times New Roman" panose="02020603050405020304" pitchFamily="18" charset="0"/>
              </a:rPr>
              <a:t>Алгоритм заключения договоров </a:t>
            </a:r>
            <a:r>
              <a:rPr lang="ru-RU" sz="3600" dirty="0" err="1" smtClean="0">
                <a:latin typeface="Times New Roman" panose="02020603050405020304" pitchFamily="18" charset="0"/>
                <a:cs typeface="Times New Roman" panose="02020603050405020304" pitchFamily="18" charset="0"/>
              </a:rPr>
              <a:t>гос.контрактов</a:t>
            </a:r>
            <a:endParaRPr lang="ru-RU" sz="3600"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791" t="1626" r="9890" b="25019"/>
          <a:stretch/>
        </p:blipFill>
        <p:spPr>
          <a:xfrm>
            <a:off x="2555776" y="1772816"/>
            <a:ext cx="3960440" cy="4824536"/>
          </a:xfrm>
        </p:spPr>
      </p:pic>
    </p:spTree>
    <p:extLst>
      <p:ext uri="{BB962C8B-B14F-4D97-AF65-F5344CB8AC3E}">
        <p14:creationId xmlns:p14="http://schemas.microsoft.com/office/powerpoint/2010/main" val="393946839"/>
      </p:ext>
    </p:extLst>
  </p:cSld>
  <p:clrMapOvr>
    <a:masterClrMapping/>
  </p:clrMapOvr>
  <p:transition spd="med">
    <p:wedg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924712"/>
          </a:xfrm>
        </p:spPr>
        <p:txBody>
          <a:bodyPr>
            <a:normAutofit fontScale="90000"/>
          </a:bodyPr>
          <a:lstStyle/>
          <a:p>
            <a:pPr algn="ctr"/>
            <a:r>
              <a:rPr lang="ru-RU" sz="3600" dirty="0" smtClean="0">
                <a:latin typeface="Times New Roman" panose="02020603050405020304" pitchFamily="18" charset="0"/>
                <a:cs typeface="Times New Roman" panose="02020603050405020304" pitchFamily="18" charset="0"/>
              </a:rPr>
              <a:t>Заключение договоров </a:t>
            </a:r>
            <a:r>
              <a:rPr lang="ru-RU" sz="3600" dirty="0" err="1" smtClean="0">
                <a:latin typeface="Times New Roman" panose="02020603050405020304" pitchFamily="18" charset="0"/>
                <a:cs typeface="Times New Roman" panose="02020603050405020304" pitchFamily="18" charset="0"/>
              </a:rPr>
              <a:t>госконтрактов</a:t>
            </a:r>
            <a:r>
              <a:rPr lang="ru-RU" sz="3600" dirty="0" smtClean="0">
                <a:latin typeface="Times New Roman" panose="02020603050405020304" pitchFamily="18" charset="0"/>
                <a:cs typeface="Times New Roman" panose="02020603050405020304" pitchFamily="18" charset="0"/>
              </a:rPr>
              <a:t> </a:t>
            </a:r>
            <a:br>
              <a:rPr lang="ru-RU" sz="3600" dirty="0" smtClean="0">
                <a:latin typeface="Times New Roman" panose="02020603050405020304" pitchFamily="18" charset="0"/>
                <a:cs typeface="Times New Roman" panose="02020603050405020304" pitchFamily="18" charset="0"/>
              </a:rPr>
            </a:br>
            <a:r>
              <a:rPr lang="ru-RU" sz="3600" dirty="0" smtClean="0">
                <a:latin typeface="Times New Roman" panose="02020603050405020304" pitchFamily="18" charset="0"/>
                <a:cs typeface="Times New Roman" panose="02020603050405020304" pitchFamily="18" charset="0"/>
              </a:rPr>
              <a:t>как с единственным поставщиком  </a:t>
            </a:r>
            <a:endParaRPr lang="ru-RU" sz="36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algn="ctr"/>
            <a:r>
              <a:rPr lang="ru-RU" dirty="0" smtClean="0"/>
              <a:t>Согласно п.11 ч.1 ст.93-ФЗ «О контрактной системе в сфере закупок товаров, работ, услуг для обеспечения государственных и муниципальных нужд» в соответствии с перечнем товаров, работ, услуг, утвержденным Правительством Российской Федерации от 26.12.2013 №1292 муниципальные и бюджетные учреждения округа могут заключать </a:t>
            </a:r>
            <a:r>
              <a:rPr lang="ru-RU" dirty="0" err="1" smtClean="0"/>
              <a:t>госконтракты</a:t>
            </a:r>
            <a:r>
              <a:rPr lang="ru-RU" dirty="0" smtClean="0"/>
              <a:t> с учреждениями УИС как с единственным поставщиком.  </a:t>
            </a:r>
            <a:endParaRPr lang="ru-RU" dirty="0"/>
          </a:p>
        </p:txBody>
      </p:sp>
    </p:spTree>
    <p:extLst>
      <p:ext uri="{BB962C8B-B14F-4D97-AF65-F5344CB8AC3E}">
        <p14:creationId xmlns:p14="http://schemas.microsoft.com/office/powerpoint/2010/main" val="3180353301"/>
      </p:ext>
    </p:extLst>
  </p:cSld>
  <p:clrMapOvr>
    <a:masterClrMapping/>
  </p:clrMapOvr>
  <p:transition spd="med">
    <p:wedg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48" y="1000108"/>
            <a:ext cx="7786742" cy="4524315"/>
          </a:xfrm>
          <a:prstGeom prst="rect">
            <a:avLst/>
          </a:prstGeom>
          <a:noFill/>
        </p:spPr>
        <p:txBody>
          <a:bodyPr wrap="square" rtlCol="0">
            <a:spAutoFit/>
          </a:bodyPr>
          <a:lstStyle/>
          <a:p>
            <a:pPr algn="ctr">
              <a:lnSpc>
                <a:spcPct val="150000"/>
              </a:lnSpc>
            </a:pPr>
            <a:r>
              <a:rPr lang="ru-RU" sz="3600" b="1" dirty="0" smtClean="0">
                <a:ln w="12700">
                  <a:solidFill>
                    <a:schemeClr val="tx2"/>
                  </a:solidFill>
                  <a:prstDash val="solid"/>
                </a:ln>
                <a:solidFill>
                  <a:schemeClr val="tx2"/>
                </a:solidFill>
                <a:effectLst>
                  <a:outerShdw blurRad="41275" dist="20320" dir="1800000" algn="tl" rotWithShape="0">
                    <a:srgbClr val="000000">
                      <a:alpha val="40000"/>
                    </a:srgbClr>
                  </a:outerShdw>
                </a:effectLst>
              </a:rPr>
              <a:t>Продукция, изготавливаемая </a:t>
            </a:r>
          </a:p>
          <a:p>
            <a:pPr algn="ctr">
              <a:lnSpc>
                <a:spcPct val="150000"/>
              </a:lnSpc>
            </a:pPr>
            <a:r>
              <a:rPr lang="ru-RU" sz="3600" b="1" dirty="0" smtClean="0">
                <a:ln w="12700">
                  <a:solidFill>
                    <a:schemeClr val="tx2"/>
                  </a:solidFill>
                  <a:prstDash val="solid"/>
                </a:ln>
                <a:solidFill>
                  <a:schemeClr val="tx2"/>
                </a:solidFill>
                <a:effectLst>
                  <a:outerShdw blurRad="41275" dist="20320" dir="1800000" algn="tl" rotWithShape="0">
                    <a:srgbClr val="000000">
                      <a:alpha val="40000"/>
                    </a:srgbClr>
                  </a:outerShdw>
                </a:effectLst>
              </a:rPr>
              <a:t>в исправительных учреждениях </a:t>
            </a:r>
          </a:p>
          <a:p>
            <a:pPr algn="ctr">
              <a:lnSpc>
                <a:spcPct val="150000"/>
              </a:lnSpc>
            </a:pPr>
            <a:r>
              <a:rPr lang="ru-RU" sz="3600" b="1" dirty="0" smtClean="0">
                <a:ln w="12700">
                  <a:solidFill>
                    <a:schemeClr val="tx2"/>
                  </a:solidFill>
                  <a:prstDash val="solid"/>
                </a:ln>
                <a:solidFill>
                  <a:schemeClr val="tx2"/>
                </a:solidFill>
                <a:effectLst>
                  <a:outerShdw blurRad="41275" dist="20320" dir="1800000" algn="tl" rotWithShape="0">
                    <a:srgbClr val="000000">
                      <a:alpha val="40000"/>
                    </a:srgbClr>
                  </a:outerShdw>
                </a:effectLst>
              </a:rPr>
              <a:t>УФСИН России по Ханты-Мансийскому автономному округу – Югре</a:t>
            </a:r>
          </a:p>
          <a:p>
            <a:endParaRPr lang="ru-RU" dirty="0"/>
          </a:p>
        </p:txBody>
      </p:sp>
    </p:spTree>
    <p:extLst>
      <p:ext uri="{BB962C8B-B14F-4D97-AF65-F5344CB8AC3E}">
        <p14:creationId xmlns:p14="http://schemas.microsoft.com/office/powerpoint/2010/main" val="2809079042"/>
      </p:ext>
    </p:extLst>
  </p:cSld>
  <p:clrMapOvr>
    <a:masterClrMapping/>
  </p:clrMapOvr>
  <p:transition spd="med">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00042"/>
            <a:ext cx="8229600" cy="785818"/>
          </a:xfrm>
        </p:spPr>
        <p:txBody>
          <a:bodyPr>
            <a:normAutofit fontScale="90000"/>
          </a:bodyPr>
          <a:lstStyle/>
          <a:p>
            <a:pPr algn="ctr"/>
            <a:r>
              <a:rPr lang="ru-RU" dirty="0" smtClean="0">
                <a:solidFill>
                  <a:schemeClr val="accent3">
                    <a:lumMod val="60000"/>
                    <a:lumOff val="40000"/>
                  </a:schemeClr>
                </a:solidFill>
              </a:rPr>
              <a:t> </a:t>
            </a:r>
            <a:r>
              <a:rPr lang="ru-RU" b="1" dirty="0" smtClean="0">
                <a:solidFill>
                  <a:schemeClr val="accent2">
                    <a:lumMod val="75000"/>
                  </a:schemeClr>
                </a:solidFill>
              </a:rPr>
              <a:t>Наши плюсы </a:t>
            </a:r>
            <a:endParaRPr lang="ru-RU" b="1" dirty="0">
              <a:solidFill>
                <a:schemeClr val="accent2">
                  <a:lumMod val="75000"/>
                </a:schemeClr>
              </a:solidFill>
            </a:endParaRPr>
          </a:p>
        </p:txBody>
      </p:sp>
      <p:sp>
        <p:nvSpPr>
          <p:cNvPr id="3" name="Содержимое 2"/>
          <p:cNvSpPr>
            <a:spLocks noGrp="1"/>
          </p:cNvSpPr>
          <p:nvPr>
            <p:ph idx="1"/>
          </p:nvPr>
        </p:nvSpPr>
        <p:spPr>
          <a:xfrm>
            <a:off x="457200" y="1428736"/>
            <a:ext cx="8229600" cy="4895864"/>
          </a:xfrm>
        </p:spPr>
        <p:txBody>
          <a:bodyPr>
            <a:normAutofit lnSpcReduction="10000"/>
          </a:bodyPr>
          <a:lstStyle/>
          <a:p>
            <a:r>
              <a:rPr lang="ru-RU" dirty="0" smtClean="0"/>
              <a:t>1.   выгодная цена </a:t>
            </a:r>
          </a:p>
          <a:p>
            <a:r>
              <a:rPr lang="ru-RU" dirty="0" smtClean="0"/>
              <a:t>2.  индивидуальный подход к каждому клиенту </a:t>
            </a:r>
          </a:p>
          <a:p>
            <a:r>
              <a:rPr lang="ru-RU" dirty="0" smtClean="0"/>
              <a:t>3.  выполнение  заказов  по  эскизам  Заказчика</a:t>
            </a:r>
          </a:p>
          <a:p>
            <a:r>
              <a:rPr lang="ru-RU" dirty="0" smtClean="0"/>
              <a:t>4.  возможность  исполнения заказа из материала Заказчика.</a:t>
            </a:r>
          </a:p>
          <a:p>
            <a:r>
              <a:rPr lang="ru-RU" dirty="0" smtClean="0"/>
              <a:t>5.  открытая ценовая политика для Заказчика</a:t>
            </a:r>
          </a:p>
          <a:p>
            <a:r>
              <a:rPr lang="ru-RU" dirty="0" smtClean="0"/>
              <a:t>6.  выполнение любого объема заказа.</a:t>
            </a:r>
          </a:p>
          <a:p>
            <a:r>
              <a:rPr lang="ru-RU" dirty="0" smtClean="0"/>
              <a:t>7.  проведение сделки через Электронный Аукцион </a:t>
            </a:r>
          </a:p>
          <a:p>
            <a:r>
              <a:rPr lang="ru-RU" dirty="0" smtClean="0"/>
              <a:t>8.  сертифицирование продукции.</a:t>
            </a:r>
          </a:p>
          <a:p>
            <a:r>
              <a:rPr lang="ru-RU" dirty="0" smtClean="0"/>
              <a:t>9.  контроль  качества </a:t>
            </a:r>
          </a:p>
          <a:p>
            <a:r>
              <a:rPr lang="ru-RU" dirty="0" smtClean="0"/>
              <a:t>10.  контроль  выполнения  заказа</a:t>
            </a:r>
          </a:p>
          <a:p>
            <a:pPr>
              <a:buNone/>
            </a:pPr>
            <a:endParaRPr lang="ru-RU" dirty="0" smtClean="0"/>
          </a:p>
          <a:p>
            <a:pPr>
              <a:buNone/>
            </a:pPr>
            <a:endParaRPr lang="ru-RU" dirty="0"/>
          </a:p>
        </p:txBody>
      </p:sp>
    </p:spTree>
    <p:extLst>
      <p:ext uri="{BB962C8B-B14F-4D97-AF65-F5344CB8AC3E}">
        <p14:creationId xmlns:p14="http://schemas.microsoft.com/office/powerpoint/2010/main" val="43931317"/>
      </p:ext>
    </p:extLst>
  </p:cSld>
  <p:clrMapOvr>
    <a:masterClrMapping/>
  </p:clrMapOvr>
  <p:transition spd="med">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Схема расположения цехов </a:t>
            </a:r>
            <a:br>
              <a:rPr lang="ru-RU" dirty="0" smtClean="0"/>
            </a:br>
            <a:r>
              <a:rPr lang="ru-RU" dirty="0" smtClean="0"/>
              <a:t>ФКУ ИК-11</a:t>
            </a:r>
            <a:endParaRPr lang="ru-RU" dirty="0"/>
          </a:p>
        </p:txBody>
      </p:sp>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t="26901"/>
          <a:stretch/>
        </p:blipFill>
        <p:spPr>
          <a:xfrm>
            <a:off x="1" y="1844824"/>
            <a:ext cx="9144000" cy="5013176"/>
          </a:xfrm>
        </p:spPr>
      </p:pic>
    </p:spTree>
    <p:extLst>
      <p:ext uri="{BB962C8B-B14F-4D97-AF65-F5344CB8AC3E}">
        <p14:creationId xmlns:p14="http://schemas.microsoft.com/office/powerpoint/2010/main" val="2465656226"/>
      </p:ext>
    </p:extLst>
  </p:cSld>
  <p:clrMapOvr>
    <a:masterClrMapping/>
  </p:clrMapOvr>
  <p:transition spd="med">
    <p:wedg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lstStyle/>
          <a:p>
            <a:r>
              <a:rPr lang="ru-RU" dirty="0" smtClean="0"/>
              <a:t>О нас</a:t>
            </a:r>
            <a:endParaRPr lang="ru-RU" dirty="0"/>
          </a:p>
        </p:txBody>
      </p:sp>
      <p:sp>
        <p:nvSpPr>
          <p:cNvPr id="3" name="Объект 2"/>
          <p:cNvSpPr>
            <a:spLocks noGrp="1"/>
          </p:cNvSpPr>
          <p:nvPr>
            <p:ph idx="1"/>
          </p:nvPr>
        </p:nvSpPr>
        <p:spPr>
          <a:xfrm>
            <a:off x="251520" y="1124744"/>
            <a:ext cx="8640960" cy="5472608"/>
          </a:xfrm>
        </p:spPr>
        <p:txBody>
          <a:bodyPr>
            <a:normAutofit/>
          </a:bodyPr>
          <a:lstStyle/>
          <a:p>
            <a:pPr marL="137160" indent="0" algn="ctr">
              <a:buNone/>
            </a:pPr>
            <a:r>
              <a:rPr lang="ru-RU" dirty="0"/>
              <a:t>Деятельность </a:t>
            </a:r>
            <a:endParaRPr lang="ru-RU" dirty="0" smtClean="0"/>
          </a:p>
          <a:p>
            <a:pPr marL="137160" indent="0" algn="ctr">
              <a:buNone/>
            </a:pPr>
            <a:r>
              <a:rPr lang="ru-RU" b="1" dirty="0" smtClean="0">
                <a:solidFill>
                  <a:srgbClr val="0070C0"/>
                </a:solidFill>
              </a:rPr>
              <a:t>Центров Трудовой Адаптации Осужденных </a:t>
            </a:r>
            <a:r>
              <a:rPr lang="ru-RU" dirty="0" smtClean="0"/>
              <a:t>исправительных учреждений  </a:t>
            </a:r>
          </a:p>
          <a:p>
            <a:pPr marL="137160" indent="0" algn="ctr">
              <a:buNone/>
            </a:pPr>
            <a:r>
              <a:rPr lang="ru-RU" dirty="0" smtClean="0"/>
              <a:t>представляет </a:t>
            </a:r>
            <a:r>
              <a:rPr lang="ru-RU" dirty="0"/>
              <a:t>собой инициативную самостоятельную производственную </a:t>
            </a:r>
            <a:r>
              <a:rPr lang="ru-RU" dirty="0" smtClean="0"/>
              <a:t>деятельность.</a:t>
            </a:r>
          </a:p>
          <a:p>
            <a:pPr marL="137160" indent="0" algn="ctr">
              <a:buNone/>
            </a:pPr>
            <a:endParaRPr lang="ru-RU" dirty="0" smtClean="0"/>
          </a:p>
          <a:p>
            <a:pPr marL="137160" indent="0" algn="ctr">
              <a:buNone/>
            </a:pPr>
            <a:r>
              <a:rPr lang="ru-RU" dirty="0" smtClean="0"/>
              <a:t>Расположены </a:t>
            </a:r>
            <a:r>
              <a:rPr lang="ru-RU" dirty="0"/>
              <a:t>на территории ФКУ </a:t>
            </a:r>
            <a:r>
              <a:rPr lang="ru-RU" dirty="0" smtClean="0"/>
              <a:t>ИК-11 и ФКУ ИК-15 </a:t>
            </a:r>
            <a:r>
              <a:rPr lang="ru-RU" dirty="0"/>
              <a:t>УФСИН России по Ханты-Мансийскому автономному </a:t>
            </a:r>
            <a:r>
              <a:rPr lang="ru-RU" dirty="0" smtClean="0"/>
              <a:t>округу - Югре</a:t>
            </a:r>
            <a:endParaRPr lang="ru-RU" dirty="0"/>
          </a:p>
          <a:p>
            <a:pPr marL="137160" indent="0" algn="ctr">
              <a:buNone/>
            </a:pPr>
            <a:r>
              <a:rPr lang="ru-RU" dirty="0" smtClean="0"/>
              <a:t>     </a:t>
            </a:r>
            <a:endParaRPr lang="ru-RU" dirty="0"/>
          </a:p>
          <a:p>
            <a:endParaRPr lang="ru-RU" dirty="0"/>
          </a:p>
        </p:txBody>
      </p:sp>
    </p:spTree>
    <p:extLst>
      <p:ext uri="{BB962C8B-B14F-4D97-AF65-F5344CB8AC3E}">
        <p14:creationId xmlns:p14="http://schemas.microsoft.com/office/powerpoint/2010/main" val="2223684003"/>
      </p:ext>
    </p:extLst>
  </p:cSld>
  <p:clrMapOvr>
    <a:masterClrMapping/>
  </p:clrMapOvr>
  <p:transition spd="med">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latin typeface="+mn-lt"/>
              </a:rPr>
              <a:t>Специализация производства </a:t>
            </a:r>
            <a:r>
              <a:rPr lang="ru-RU" dirty="0"/>
              <a:t/>
            </a:r>
            <a:br>
              <a:rPr lang="ru-RU" dirty="0"/>
            </a:br>
            <a:endParaRPr lang="ru-RU" dirty="0"/>
          </a:p>
        </p:txBody>
      </p:sp>
      <p:sp>
        <p:nvSpPr>
          <p:cNvPr id="3" name="Объект 2"/>
          <p:cNvSpPr>
            <a:spLocks noGrp="1"/>
          </p:cNvSpPr>
          <p:nvPr>
            <p:ph idx="1"/>
          </p:nvPr>
        </p:nvSpPr>
        <p:spPr>
          <a:xfrm>
            <a:off x="251520" y="908720"/>
            <a:ext cx="8784976" cy="5616624"/>
          </a:xfrm>
        </p:spPr>
        <p:txBody>
          <a:bodyPr>
            <a:noAutofit/>
          </a:bodyPr>
          <a:lstStyle/>
          <a:p>
            <a:pPr lvl="0">
              <a:buNone/>
            </a:pPr>
            <a:endParaRPr lang="ru-RU" sz="1700" dirty="0" smtClean="0"/>
          </a:p>
          <a:p>
            <a:pPr lvl="0"/>
            <a:r>
              <a:rPr lang="ru-RU" sz="1700" dirty="0" smtClean="0"/>
              <a:t>текстильные </a:t>
            </a:r>
            <a:r>
              <a:rPr lang="ru-RU" sz="1700" dirty="0"/>
              <a:t>и </a:t>
            </a:r>
            <a:r>
              <a:rPr lang="ru-RU" sz="1700" dirty="0" smtClean="0"/>
              <a:t>трикотажные изделия, </a:t>
            </a:r>
            <a:r>
              <a:rPr lang="ru-RU" sz="1700" dirty="0"/>
              <a:t>спецодежды, верхней одежды, нательного и постельного </a:t>
            </a:r>
            <a:r>
              <a:rPr lang="ru-RU" sz="1700" dirty="0" smtClean="0"/>
              <a:t>белья;</a:t>
            </a:r>
            <a:endParaRPr lang="ru-RU" sz="1700" dirty="0"/>
          </a:p>
          <a:p>
            <a:pPr lvl="0"/>
            <a:r>
              <a:rPr lang="ru-RU" sz="1700" dirty="0" smtClean="0"/>
              <a:t>продукция переработки </a:t>
            </a:r>
            <a:r>
              <a:rPr lang="ru-RU" sz="1700" dirty="0"/>
              <a:t>древесины, пиломатериалов, деревянных строительных конструкций,  столярных изделий, деревянной тары, прочих изделий из дерева</a:t>
            </a:r>
            <a:r>
              <a:rPr lang="ru-RU" sz="1700" dirty="0" smtClean="0"/>
              <a:t>;</a:t>
            </a:r>
          </a:p>
          <a:p>
            <a:pPr lvl="0"/>
            <a:r>
              <a:rPr lang="ru-RU" sz="1700" dirty="0" smtClean="0"/>
              <a:t>кованные изделия; </a:t>
            </a:r>
          </a:p>
          <a:p>
            <a:pPr lvl="0"/>
            <a:r>
              <a:rPr lang="ru-RU" sz="1700" dirty="0" smtClean="0"/>
              <a:t>строительные материалы: </a:t>
            </a:r>
            <a:r>
              <a:rPr lang="ru-RU" sz="1700" dirty="0" err="1" smtClean="0"/>
              <a:t>пеноблоки</a:t>
            </a:r>
            <a:r>
              <a:rPr lang="ru-RU" sz="1700" dirty="0" smtClean="0"/>
              <a:t>, </a:t>
            </a:r>
            <a:r>
              <a:rPr lang="ru-RU" sz="1700" dirty="0" err="1" smtClean="0"/>
              <a:t>металлочерепица</a:t>
            </a:r>
            <a:r>
              <a:rPr lang="ru-RU" sz="1700" dirty="0" smtClean="0"/>
              <a:t>, доска пола, </a:t>
            </a:r>
            <a:r>
              <a:rPr lang="ru-RU" sz="1700" dirty="0" err="1" smtClean="0"/>
              <a:t>евровагонка</a:t>
            </a:r>
            <a:r>
              <a:rPr lang="ru-RU" sz="1700" dirty="0" smtClean="0"/>
              <a:t>, </a:t>
            </a:r>
            <a:r>
              <a:rPr lang="ru-RU" sz="1700" dirty="0" err="1" smtClean="0"/>
              <a:t>блокхаус</a:t>
            </a:r>
            <a:r>
              <a:rPr lang="ru-RU" sz="1700" dirty="0" smtClean="0"/>
              <a:t>; </a:t>
            </a:r>
          </a:p>
          <a:p>
            <a:pPr lvl="0"/>
            <a:r>
              <a:rPr lang="ru-RU" sz="1700" dirty="0" smtClean="0"/>
              <a:t>мясо </a:t>
            </a:r>
            <a:r>
              <a:rPr lang="ru-RU" sz="1700" dirty="0"/>
              <a:t>и </a:t>
            </a:r>
            <a:r>
              <a:rPr lang="ru-RU" sz="1700" dirty="0" smtClean="0"/>
              <a:t>мясопродукты свинины, </a:t>
            </a:r>
            <a:r>
              <a:rPr lang="ru-RU" sz="1700" dirty="0"/>
              <a:t>в том числе </a:t>
            </a:r>
            <a:r>
              <a:rPr lang="ru-RU" sz="1700" dirty="0" smtClean="0"/>
              <a:t>мясо птицы </a:t>
            </a:r>
            <a:r>
              <a:rPr lang="ru-RU" sz="1700" dirty="0"/>
              <a:t>и </a:t>
            </a:r>
            <a:r>
              <a:rPr lang="ru-RU" sz="1700" dirty="0" smtClean="0"/>
              <a:t>кроликов;</a:t>
            </a:r>
            <a:endParaRPr lang="ru-RU" sz="1700" dirty="0"/>
          </a:p>
          <a:p>
            <a:pPr lvl="0"/>
            <a:r>
              <a:rPr lang="ru-RU" sz="1700" dirty="0" smtClean="0"/>
              <a:t>хлебобулочные </a:t>
            </a:r>
            <a:r>
              <a:rPr lang="ru-RU" sz="1700" dirty="0"/>
              <a:t>и </a:t>
            </a:r>
            <a:r>
              <a:rPr lang="ru-RU" sz="1700" dirty="0" smtClean="0"/>
              <a:t>макаронные изделия;</a:t>
            </a:r>
            <a:endParaRPr lang="ru-RU" sz="1700" dirty="0"/>
          </a:p>
          <a:p>
            <a:pPr marL="137160" lvl="0" indent="0">
              <a:buNone/>
            </a:pPr>
            <a:endParaRPr lang="ru-RU" sz="1700" dirty="0" smtClean="0"/>
          </a:p>
          <a:p>
            <a:pPr marL="137160" lvl="0" indent="0">
              <a:buNone/>
            </a:pPr>
            <a:r>
              <a:rPr lang="ru-RU" sz="1700" dirty="0" smtClean="0"/>
              <a:t>Оказание </a:t>
            </a:r>
            <a:r>
              <a:rPr lang="ru-RU" sz="1700" dirty="0"/>
              <a:t>услуг (выполнение работ):</a:t>
            </a:r>
          </a:p>
          <a:p>
            <a:r>
              <a:rPr lang="ru-RU" sz="1700" dirty="0" smtClean="0"/>
              <a:t>по </a:t>
            </a:r>
            <a:r>
              <a:rPr lang="ru-RU" sz="1700" dirty="0"/>
              <a:t>ремонту и техническому обслуживанию автотранспорта</a:t>
            </a:r>
            <a:r>
              <a:rPr lang="ru-RU" sz="1700" dirty="0" smtClean="0"/>
              <a:t>;</a:t>
            </a:r>
          </a:p>
          <a:p>
            <a:r>
              <a:rPr lang="ru-RU" sz="1700" dirty="0" smtClean="0"/>
              <a:t>по изготовлению металлоконструкций любой сложности;</a:t>
            </a:r>
            <a:endParaRPr lang="ru-RU" sz="1700" dirty="0"/>
          </a:p>
          <a:p>
            <a:r>
              <a:rPr lang="ru-RU" sz="1700" dirty="0" smtClean="0"/>
              <a:t>по </a:t>
            </a:r>
            <a:r>
              <a:rPr lang="ru-RU" sz="1700" dirty="0"/>
              <a:t>переработке древесины, в том числе по ее распиловке и строганию;</a:t>
            </a:r>
          </a:p>
          <a:p>
            <a:r>
              <a:rPr lang="ru-RU" sz="1700" dirty="0" smtClean="0"/>
              <a:t>по </a:t>
            </a:r>
            <a:r>
              <a:rPr lang="ru-RU" sz="1700" dirty="0"/>
              <a:t>подбору и предоставлению рабочей силы из числа осужденных сторонним </a:t>
            </a:r>
            <a:r>
              <a:rPr lang="ru-RU" sz="1700" dirty="0" smtClean="0"/>
              <a:t>организациям</a:t>
            </a:r>
            <a:r>
              <a:rPr lang="ru-RU" sz="1700" dirty="0"/>
              <a:t>.</a:t>
            </a:r>
          </a:p>
        </p:txBody>
      </p:sp>
    </p:spTree>
    <p:extLst>
      <p:ext uri="{BB962C8B-B14F-4D97-AF65-F5344CB8AC3E}">
        <p14:creationId xmlns:p14="http://schemas.microsoft.com/office/powerpoint/2010/main" val="3248147468"/>
      </p:ext>
    </p:extLst>
  </p:cSld>
  <p:clrMapOvr>
    <a:masterClrMapping/>
  </p:clrMapOvr>
  <p:transition spd="med">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928670"/>
            <a:ext cx="8229600" cy="5395930"/>
          </a:xfrm>
        </p:spPr>
        <p:txBody>
          <a:bodyPr>
            <a:normAutofit/>
          </a:bodyPr>
          <a:lstStyle/>
          <a:p>
            <a:pPr algn="ctr">
              <a:buNone/>
            </a:pPr>
            <a:r>
              <a:rPr lang="ru-RU" sz="3600" dirty="0" smtClean="0">
                <a:solidFill>
                  <a:schemeClr val="accent2">
                    <a:lumMod val="75000"/>
                  </a:schemeClr>
                </a:solidFill>
              </a:rPr>
              <a:t>На базе Центра трудовой адаптации осужденных имеются:</a:t>
            </a:r>
          </a:p>
          <a:p>
            <a:pPr lvl="0"/>
            <a:r>
              <a:rPr lang="ru-RU" dirty="0" smtClean="0"/>
              <a:t>Швейный цех.</a:t>
            </a:r>
          </a:p>
          <a:p>
            <a:pPr lvl="0"/>
            <a:r>
              <a:rPr lang="ru-RU" dirty="0" smtClean="0"/>
              <a:t>Цех хлебопекарни.</a:t>
            </a:r>
          </a:p>
          <a:p>
            <a:pPr lvl="0"/>
            <a:r>
              <a:rPr lang="ru-RU" dirty="0" smtClean="0"/>
              <a:t>Деревообрабатывающий цех.</a:t>
            </a:r>
          </a:p>
          <a:p>
            <a:pPr lvl="0"/>
            <a:r>
              <a:rPr lang="ru-RU" dirty="0" smtClean="0"/>
              <a:t>Станция технического обслуживания.</a:t>
            </a:r>
          </a:p>
          <a:p>
            <a:pPr lvl="0"/>
            <a:r>
              <a:rPr lang="ru-RU" dirty="0" smtClean="0"/>
              <a:t>Сварочный цех.</a:t>
            </a:r>
          </a:p>
          <a:p>
            <a:pPr lvl="0"/>
            <a:r>
              <a:rPr lang="ru-RU" dirty="0" smtClean="0"/>
              <a:t>Цех по производству пеноблоков.</a:t>
            </a:r>
          </a:p>
          <a:p>
            <a:pPr lvl="0"/>
            <a:r>
              <a:rPr lang="ru-RU" dirty="0" smtClean="0"/>
              <a:t>Механический цех.</a:t>
            </a:r>
          </a:p>
          <a:p>
            <a:r>
              <a:rPr lang="ru-RU" dirty="0" smtClean="0"/>
              <a:t>Участок   по  квашению овощей</a:t>
            </a:r>
            <a:endParaRPr lang="ru-RU" dirty="0"/>
          </a:p>
        </p:txBody>
      </p:sp>
    </p:spTree>
    <p:extLst>
      <p:ext uri="{BB962C8B-B14F-4D97-AF65-F5344CB8AC3E}">
        <p14:creationId xmlns:p14="http://schemas.microsoft.com/office/powerpoint/2010/main" val="673496247"/>
      </p:ext>
    </p:extLst>
  </p:cSld>
  <p:clrMapOvr>
    <a:masterClrMapping/>
  </p:clrMapOvr>
  <p:transition spd="med">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704088"/>
            <a:ext cx="8229600" cy="724648"/>
          </a:xfrm>
        </p:spPr>
        <p:txBody>
          <a:bodyPr>
            <a:normAutofit/>
          </a:bodyPr>
          <a:lstStyle/>
          <a:p>
            <a:pPr algn="ctr"/>
            <a:r>
              <a:rPr lang="ru-RU" sz="3600" dirty="0" smtClean="0">
                <a:solidFill>
                  <a:schemeClr val="accent2">
                    <a:lumMod val="75000"/>
                  </a:schemeClr>
                </a:solidFill>
              </a:rPr>
              <a:t>Продукция легкой промышленности</a:t>
            </a:r>
            <a:endParaRPr lang="ru-RU" sz="3600" dirty="0">
              <a:solidFill>
                <a:schemeClr val="accent2">
                  <a:lumMod val="75000"/>
                </a:schemeClr>
              </a:solidFill>
            </a:endParaRPr>
          </a:p>
        </p:txBody>
      </p:sp>
      <p:pic>
        <p:nvPicPr>
          <p:cNvPr id="7" name="Содержимое 6" descr="фото формы  ( белая).JPG"/>
          <p:cNvPicPr>
            <a:picLocks noGrp="1" noChangeAspect="1"/>
          </p:cNvPicPr>
          <p:nvPr>
            <p:ph sz="half" idx="1"/>
          </p:nvPr>
        </p:nvPicPr>
        <p:blipFill>
          <a:blip r:embed="rId2"/>
          <a:stretch>
            <a:fillRect/>
          </a:stretch>
        </p:blipFill>
        <p:spPr>
          <a:xfrm>
            <a:off x="995667" y="1920875"/>
            <a:ext cx="2961665" cy="4433888"/>
          </a:xfrm>
        </p:spPr>
      </p:pic>
      <p:pic>
        <p:nvPicPr>
          <p:cNvPr id="8" name="Содержимое 7" descr="фото.JPG"/>
          <p:cNvPicPr>
            <a:picLocks noGrp="1" noChangeAspect="1"/>
          </p:cNvPicPr>
          <p:nvPr>
            <p:ph sz="half" idx="2"/>
          </p:nvPr>
        </p:nvPicPr>
        <p:blipFill>
          <a:blip r:embed="rId3"/>
          <a:stretch>
            <a:fillRect/>
          </a:stretch>
        </p:blipFill>
        <p:spPr>
          <a:xfrm>
            <a:off x="5186667" y="1920875"/>
            <a:ext cx="2961665" cy="4433888"/>
          </a:xfrm>
        </p:spPr>
      </p:pic>
    </p:spTree>
  </p:cSld>
  <p:clrMapOvr>
    <a:masterClrMapping/>
  </p:clrMapOvr>
  <p:transition spd="med">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81772"/>
          </a:xfrm>
        </p:spPr>
        <p:txBody>
          <a:bodyPr>
            <a:normAutofit fontScale="90000"/>
          </a:bodyPr>
          <a:lstStyle/>
          <a:p>
            <a:pPr algn="ctr"/>
            <a:r>
              <a:rPr lang="ru-RU" dirty="0" smtClean="0">
                <a:solidFill>
                  <a:schemeClr val="accent2">
                    <a:lumMod val="75000"/>
                  </a:schemeClr>
                </a:solidFill>
              </a:rPr>
              <a:t>Форма медицинская </a:t>
            </a:r>
            <a:endParaRPr lang="ru-RU" dirty="0">
              <a:solidFill>
                <a:schemeClr val="accent2">
                  <a:lumMod val="75000"/>
                </a:schemeClr>
              </a:solidFill>
            </a:endParaRPr>
          </a:p>
        </p:txBody>
      </p:sp>
      <p:pic>
        <p:nvPicPr>
          <p:cNvPr id="5" name="Содержимое 4" descr="фото  формы (зеленая).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Фото формы.JPG"/>
          <p:cNvPicPr>
            <a:picLocks noGrp="1" noChangeAspect="1"/>
          </p:cNvPicPr>
          <p:nvPr>
            <p:ph sz="half" idx="2"/>
          </p:nvPr>
        </p:nvPicPr>
        <p:blipFill>
          <a:blip r:embed="rId3"/>
          <a:stretch>
            <a:fillRect/>
          </a:stretch>
        </p:blipFill>
        <p:spPr>
          <a:xfrm>
            <a:off x="5186667" y="1920875"/>
            <a:ext cx="2961665" cy="4433888"/>
          </a:xfrm>
        </p:spPr>
      </p:pic>
    </p:spTree>
  </p:cSld>
  <p:clrMapOvr>
    <a:masterClrMapping/>
  </p:clrMapOvr>
  <p:transition spd="med">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24648"/>
          </a:xfrm>
        </p:spPr>
        <p:txBody>
          <a:bodyPr>
            <a:normAutofit fontScale="90000"/>
          </a:bodyPr>
          <a:lstStyle/>
          <a:p>
            <a:pPr algn="ctr"/>
            <a:r>
              <a:rPr lang="ru-RU" dirty="0" smtClean="0">
                <a:solidFill>
                  <a:schemeClr val="accent2">
                    <a:lumMod val="75000"/>
                  </a:schemeClr>
                </a:solidFill>
              </a:rPr>
              <a:t>Форма медицинская </a:t>
            </a:r>
            <a:endParaRPr lang="ru-RU" dirty="0">
              <a:solidFill>
                <a:schemeClr val="accent2">
                  <a:lumMod val="75000"/>
                </a:schemeClr>
              </a:solidFill>
            </a:endParaRPr>
          </a:p>
        </p:txBody>
      </p:sp>
      <p:pic>
        <p:nvPicPr>
          <p:cNvPr id="5" name="Содержимое 4" descr="Фото.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Фото формы женская.JPG"/>
          <p:cNvPicPr>
            <a:picLocks noGrp="1" noChangeAspect="1"/>
          </p:cNvPicPr>
          <p:nvPr>
            <p:ph sz="half" idx="2"/>
          </p:nvPr>
        </p:nvPicPr>
        <p:blipFill>
          <a:blip r:embed="rId3"/>
          <a:stretch>
            <a:fillRect/>
          </a:stretch>
        </p:blipFill>
        <p:spPr>
          <a:xfrm>
            <a:off x="5186667" y="1920875"/>
            <a:ext cx="2961665" cy="4433888"/>
          </a:xfrm>
        </p:spPr>
      </p:pic>
    </p:spTree>
  </p:cSld>
  <p:clrMapOvr>
    <a:masterClrMapping/>
  </p:clrMapOvr>
  <p:transition spd="med">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81772"/>
          </a:xfrm>
        </p:spPr>
        <p:txBody>
          <a:bodyPr>
            <a:normAutofit fontScale="90000"/>
          </a:bodyPr>
          <a:lstStyle/>
          <a:p>
            <a:pPr algn="ctr"/>
            <a:r>
              <a:rPr lang="ru-RU" dirty="0" smtClean="0">
                <a:solidFill>
                  <a:schemeClr val="accent2">
                    <a:lumMod val="75000"/>
                  </a:schemeClr>
                </a:solidFill>
              </a:rPr>
              <a:t>Костюм медицинский </a:t>
            </a:r>
            <a:endParaRPr lang="ru-RU" dirty="0">
              <a:solidFill>
                <a:schemeClr val="accent2">
                  <a:lumMod val="75000"/>
                </a:schemeClr>
              </a:solidFill>
            </a:endParaRPr>
          </a:p>
        </p:txBody>
      </p:sp>
      <p:pic>
        <p:nvPicPr>
          <p:cNvPr id="5" name="Содержимое 4" descr="Фото формы.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фото хиррургического костюма.jpg"/>
          <p:cNvPicPr>
            <a:picLocks noGrp="1" noChangeAspect="1"/>
          </p:cNvPicPr>
          <p:nvPr>
            <p:ph sz="half" idx="2"/>
          </p:nvPr>
        </p:nvPicPr>
        <p:blipFill>
          <a:blip r:embed="rId3"/>
          <a:stretch>
            <a:fillRect/>
          </a:stretch>
        </p:blipFill>
        <p:spPr>
          <a:xfrm>
            <a:off x="4762500" y="1571612"/>
            <a:ext cx="3524276" cy="4429156"/>
          </a:xfrm>
        </p:spPr>
      </p:pic>
    </p:spTree>
  </p:cSld>
  <p:clrMapOvr>
    <a:masterClrMapping/>
  </p:clrMapOvr>
  <p:transition spd="med">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accent2">
                    <a:lumMod val="75000"/>
                  </a:schemeClr>
                </a:solidFill>
              </a:rPr>
              <a:t>Халат медицинский </a:t>
            </a:r>
            <a:endParaRPr lang="ru-RU" dirty="0">
              <a:solidFill>
                <a:schemeClr val="accent2">
                  <a:lumMod val="75000"/>
                </a:schemeClr>
              </a:solidFill>
            </a:endParaRPr>
          </a:p>
        </p:txBody>
      </p:sp>
      <p:pic>
        <p:nvPicPr>
          <p:cNvPr id="5" name="Содержимое 4" descr="фото халата.jpg"/>
          <p:cNvPicPr>
            <a:picLocks noGrp="1" noChangeAspect="1"/>
          </p:cNvPicPr>
          <p:nvPr>
            <p:ph sz="half" idx="1"/>
          </p:nvPr>
        </p:nvPicPr>
        <p:blipFill>
          <a:blip r:embed="rId2"/>
          <a:stretch>
            <a:fillRect/>
          </a:stretch>
        </p:blipFill>
        <p:spPr>
          <a:xfrm>
            <a:off x="1214414" y="1714488"/>
            <a:ext cx="2961665" cy="4433888"/>
          </a:xfrm>
        </p:spPr>
      </p:pic>
      <p:pic>
        <p:nvPicPr>
          <p:cNvPr id="6" name="Содержимое 5" descr="фото халата.jpg"/>
          <p:cNvPicPr>
            <a:picLocks noGrp="1" noChangeAspect="1"/>
          </p:cNvPicPr>
          <p:nvPr>
            <p:ph sz="half" idx="2"/>
          </p:nvPr>
        </p:nvPicPr>
        <p:blipFill>
          <a:blip r:embed="rId3"/>
          <a:stretch>
            <a:fillRect/>
          </a:stretch>
        </p:blipFill>
        <p:spPr>
          <a:xfrm>
            <a:off x="5214942" y="1714488"/>
            <a:ext cx="2961665" cy="4433888"/>
          </a:xfrm>
        </p:spPr>
      </p:pic>
    </p:spTree>
  </p:cSld>
  <p:clrMapOvr>
    <a:masterClrMapping/>
  </p:clrMapOvr>
  <p:transition spd="med">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accent2">
                    <a:lumMod val="75000"/>
                  </a:schemeClr>
                </a:solidFill>
              </a:rPr>
              <a:t>Халат медицинский</a:t>
            </a:r>
            <a:endParaRPr lang="ru-RU" dirty="0">
              <a:solidFill>
                <a:schemeClr val="accent2">
                  <a:lumMod val="75000"/>
                </a:schemeClr>
              </a:solidFill>
            </a:endParaRPr>
          </a:p>
        </p:txBody>
      </p:sp>
      <p:pic>
        <p:nvPicPr>
          <p:cNvPr id="5" name="Содержимое 4" descr="фото халата  с клепками.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фото халата.jpg"/>
          <p:cNvPicPr>
            <a:picLocks noGrp="1" noChangeAspect="1"/>
          </p:cNvPicPr>
          <p:nvPr>
            <p:ph sz="half" idx="2"/>
          </p:nvPr>
        </p:nvPicPr>
        <p:blipFill>
          <a:blip r:embed="rId3"/>
          <a:stretch>
            <a:fillRect/>
          </a:stretch>
        </p:blipFill>
        <p:spPr>
          <a:xfrm>
            <a:off x="4714877" y="1882576"/>
            <a:ext cx="3214709" cy="4475381"/>
          </a:xfrm>
        </p:spPr>
      </p:pic>
    </p:spTree>
  </p:cSld>
  <p:clrMapOvr>
    <a:masterClrMapping/>
  </p:clrMapOvr>
  <p:transition spd="med">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accent2">
                    <a:lumMod val="75000"/>
                  </a:schemeClr>
                </a:solidFill>
              </a:rPr>
              <a:t>Халат  медицинский  </a:t>
            </a:r>
            <a:endParaRPr lang="ru-RU" dirty="0">
              <a:solidFill>
                <a:schemeClr val="accent2">
                  <a:lumMod val="75000"/>
                </a:schemeClr>
              </a:solidFill>
            </a:endParaRPr>
          </a:p>
        </p:txBody>
      </p:sp>
      <p:pic>
        <p:nvPicPr>
          <p:cNvPr id="5" name="Содержимое 4" descr="фото халата.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фото  халата.jpg"/>
          <p:cNvPicPr>
            <a:picLocks noGrp="1" noChangeAspect="1"/>
          </p:cNvPicPr>
          <p:nvPr>
            <p:ph sz="half" idx="2"/>
          </p:nvPr>
        </p:nvPicPr>
        <p:blipFill>
          <a:blip r:embed="rId3"/>
          <a:stretch>
            <a:fillRect/>
          </a:stretch>
        </p:blipFill>
        <p:spPr>
          <a:xfrm>
            <a:off x="4643439" y="1859697"/>
            <a:ext cx="3357586" cy="4495066"/>
          </a:xfrm>
        </p:spPr>
      </p:pic>
    </p:spTree>
  </p:cSld>
  <p:clrMapOvr>
    <a:masterClrMapping/>
  </p:clrMapOvr>
  <p:transition spd="med">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260648"/>
            <a:ext cx="8229600" cy="1143000"/>
          </a:xfrm>
        </p:spPr>
        <p:txBody>
          <a:bodyPr/>
          <a:lstStyle/>
          <a:p>
            <a:pPr algn="ctr"/>
            <a:r>
              <a:rPr lang="ru-RU" dirty="0" smtClean="0"/>
              <a:t>Сварочный цех </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403648"/>
            <a:ext cx="8003231" cy="5121695"/>
          </a:xfrm>
        </p:spPr>
      </p:pic>
    </p:spTree>
    <p:extLst>
      <p:ext uri="{BB962C8B-B14F-4D97-AF65-F5344CB8AC3E}">
        <p14:creationId xmlns:p14="http://schemas.microsoft.com/office/powerpoint/2010/main" val="411609968"/>
      </p:ext>
    </p:extLst>
  </p:cSld>
  <p:clrMapOvr>
    <a:masterClrMapping/>
  </p:clrMapOvr>
  <p:transition spd="med">
    <p:wedg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96086"/>
          </a:xfrm>
        </p:spPr>
        <p:txBody>
          <a:bodyPr>
            <a:normAutofit fontScale="90000"/>
          </a:bodyPr>
          <a:lstStyle/>
          <a:p>
            <a:pPr algn="ctr"/>
            <a:r>
              <a:rPr lang="ru-RU" dirty="0" smtClean="0">
                <a:solidFill>
                  <a:schemeClr val="accent2">
                    <a:lumMod val="75000"/>
                  </a:schemeClr>
                </a:solidFill>
              </a:rPr>
              <a:t>Халат медицинский </a:t>
            </a:r>
            <a:endParaRPr lang="ru-RU" dirty="0">
              <a:solidFill>
                <a:schemeClr val="accent2">
                  <a:lumMod val="75000"/>
                </a:schemeClr>
              </a:solidFill>
            </a:endParaRPr>
          </a:p>
        </p:txBody>
      </p:sp>
      <p:pic>
        <p:nvPicPr>
          <p:cNvPr id="5" name="Содержимое 4" descr="фото халата прямого воротник-стойка.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фото халат.JPG"/>
          <p:cNvPicPr>
            <a:picLocks noGrp="1" noChangeAspect="1"/>
          </p:cNvPicPr>
          <p:nvPr>
            <p:ph sz="half" idx="2"/>
          </p:nvPr>
        </p:nvPicPr>
        <p:blipFill>
          <a:blip r:embed="rId3"/>
          <a:stretch>
            <a:fillRect/>
          </a:stretch>
        </p:blipFill>
        <p:spPr>
          <a:xfrm>
            <a:off x="5186667" y="1920875"/>
            <a:ext cx="2961665" cy="4433888"/>
          </a:xfrm>
        </p:spPr>
      </p:pic>
    </p:spTree>
  </p:cSld>
  <p:clrMapOvr>
    <a:masterClrMapping/>
  </p:clrMapOvr>
  <p:transition spd="med">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accent2">
                    <a:lumMod val="75000"/>
                  </a:schemeClr>
                </a:solidFill>
              </a:rPr>
              <a:t>Головные уборы медицинские</a:t>
            </a:r>
            <a:endParaRPr lang="ru-RU" dirty="0">
              <a:solidFill>
                <a:schemeClr val="accent2">
                  <a:lumMod val="75000"/>
                </a:schemeClr>
              </a:solidFill>
            </a:endParaRPr>
          </a:p>
        </p:txBody>
      </p:sp>
      <p:pic>
        <p:nvPicPr>
          <p:cNvPr id="5" name="Содержимое 4" descr="шапка колпак на завязочках (мужская) фото.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Шапка с резинкой (фото).JPG"/>
          <p:cNvPicPr>
            <a:picLocks noGrp="1" noChangeAspect="1"/>
          </p:cNvPicPr>
          <p:nvPr>
            <p:ph sz="half" idx="2"/>
          </p:nvPr>
        </p:nvPicPr>
        <p:blipFill>
          <a:blip r:embed="rId3"/>
          <a:stretch>
            <a:fillRect/>
          </a:stretch>
        </p:blipFill>
        <p:spPr>
          <a:xfrm>
            <a:off x="5186667" y="1920875"/>
            <a:ext cx="2961665" cy="4433888"/>
          </a:xfrm>
        </p:spPr>
      </p:pic>
    </p:spTree>
  </p:cSld>
  <p:clrMapOvr>
    <a:masterClrMapping/>
  </p:clrMapOvr>
  <p:transition spd="med">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24648"/>
          </a:xfrm>
        </p:spPr>
        <p:txBody>
          <a:bodyPr>
            <a:normAutofit fontScale="90000"/>
          </a:bodyPr>
          <a:lstStyle/>
          <a:p>
            <a:pPr algn="ctr"/>
            <a:r>
              <a:rPr lang="ru-RU" dirty="0" smtClean="0">
                <a:solidFill>
                  <a:schemeClr val="accent2">
                    <a:lumMod val="75000"/>
                  </a:schemeClr>
                </a:solidFill>
              </a:rPr>
              <a:t>Головной  убор  медицинский </a:t>
            </a:r>
            <a:endParaRPr lang="ru-RU" dirty="0">
              <a:solidFill>
                <a:schemeClr val="accent2">
                  <a:lumMod val="75000"/>
                </a:schemeClr>
              </a:solidFill>
            </a:endParaRPr>
          </a:p>
        </p:txBody>
      </p:sp>
      <p:pic>
        <p:nvPicPr>
          <p:cNvPr id="5" name="Содержимое 4" descr="шапка колпак (фото).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шапка колпак, низкая.JPG"/>
          <p:cNvPicPr>
            <a:picLocks noGrp="1" noChangeAspect="1"/>
          </p:cNvPicPr>
          <p:nvPr>
            <p:ph sz="half" idx="2"/>
          </p:nvPr>
        </p:nvPicPr>
        <p:blipFill>
          <a:blip r:embed="rId3"/>
          <a:stretch>
            <a:fillRect/>
          </a:stretch>
        </p:blipFill>
        <p:spPr>
          <a:xfrm>
            <a:off x="5186667" y="1920875"/>
            <a:ext cx="2961665" cy="4433888"/>
          </a:xfrm>
        </p:spPr>
      </p:pic>
    </p:spTree>
  </p:cSld>
  <p:clrMapOvr>
    <a:masterClrMapping/>
  </p:clrMapOvr>
  <p:transition spd="med">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857232"/>
            <a:ext cx="8229600" cy="724648"/>
          </a:xfrm>
        </p:spPr>
        <p:txBody>
          <a:bodyPr>
            <a:noAutofit/>
          </a:bodyPr>
          <a:lstStyle/>
          <a:p>
            <a:pPr algn="ctr"/>
            <a:r>
              <a:rPr lang="ru-RU" sz="4000" dirty="0" smtClean="0">
                <a:solidFill>
                  <a:srgbClr val="FF0000"/>
                </a:solidFill>
              </a:rPr>
              <a:t> </a:t>
            </a:r>
            <a:r>
              <a:rPr lang="ru-RU" sz="4000" dirty="0" smtClean="0">
                <a:solidFill>
                  <a:schemeClr val="accent2">
                    <a:lumMod val="75000"/>
                  </a:schemeClr>
                </a:solidFill>
              </a:rPr>
              <a:t>Куртка медицинская (комбинированная)</a:t>
            </a:r>
            <a:endParaRPr lang="ru-RU" sz="4000" dirty="0">
              <a:solidFill>
                <a:schemeClr val="accent2">
                  <a:lumMod val="75000"/>
                </a:schemeClr>
              </a:solidFill>
            </a:endParaRPr>
          </a:p>
        </p:txBody>
      </p:sp>
      <p:pic>
        <p:nvPicPr>
          <p:cNvPr id="5" name="Содержимое 4" descr="фото.JPG"/>
          <p:cNvPicPr>
            <a:picLocks noGrp="1" noChangeAspect="1"/>
          </p:cNvPicPr>
          <p:nvPr>
            <p:ph sz="half" idx="1"/>
          </p:nvPr>
        </p:nvPicPr>
        <p:blipFill>
          <a:blip r:embed="rId2"/>
          <a:stretch>
            <a:fillRect/>
          </a:stretch>
        </p:blipFill>
        <p:spPr>
          <a:xfrm>
            <a:off x="995667" y="1920875"/>
            <a:ext cx="2961665" cy="4433888"/>
          </a:xfrm>
        </p:spPr>
      </p:pic>
      <p:pic>
        <p:nvPicPr>
          <p:cNvPr id="6" name="Содержимое 5" descr="фото.JPG"/>
          <p:cNvPicPr>
            <a:picLocks noGrp="1" noChangeAspect="1"/>
          </p:cNvPicPr>
          <p:nvPr>
            <p:ph sz="half" idx="2"/>
          </p:nvPr>
        </p:nvPicPr>
        <p:blipFill>
          <a:blip r:embed="rId3"/>
          <a:stretch>
            <a:fillRect/>
          </a:stretch>
        </p:blipFill>
        <p:spPr>
          <a:xfrm>
            <a:off x="5186667" y="1920875"/>
            <a:ext cx="2961665" cy="4433888"/>
          </a:xfrm>
        </p:spPr>
      </p:pic>
    </p:spTree>
  </p:cSld>
  <p:clrMapOvr>
    <a:masterClrMapping/>
  </p:clrMapOvr>
  <p:transition spd="med">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96086"/>
          </a:xfrm>
        </p:spPr>
        <p:txBody>
          <a:bodyPr>
            <a:normAutofit fontScale="90000"/>
          </a:bodyPr>
          <a:lstStyle/>
          <a:p>
            <a:pPr algn="ctr"/>
            <a:r>
              <a:rPr lang="ru-RU" dirty="0" smtClean="0">
                <a:solidFill>
                  <a:schemeClr val="accent2">
                    <a:lumMod val="75000"/>
                  </a:schemeClr>
                </a:solidFill>
              </a:rPr>
              <a:t>Спец.одежда для нефтяников </a:t>
            </a:r>
            <a:endParaRPr lang="ru-RU" dirty="0">
              <a:solidFill>
                <a:schemeClr val="accent2">
                  <a:lumMod val="75000"/>
                </a:schemeClr>
              </a:solidFill>
            </a:endParaRPr>
          </a:p>
        </p:txBody>
      </p:sp>
      <p:pic>
        <p:nvPicPr>
          <p:cNvPr id="5" name="Picture 4" descr="20151215_171344"/>
          <p:cNvPicPr>
            <a:picLocks noGrp="1" noChangeAspect="1" noChangeArrowheads="1"/>
          </p:cNvPicPr>
          <p:nvPr>
            <p:ph sz="half" idx="1"/>
          </p:nvPr>
        </p:nvPicPr>
        <p:blipFill>
          <a:blip r:embed="rId2" cstate="print"/>
          <a:stretch>
            <a:fillRect/>
          </a:stretch>
        </p:blipFill>
        <p:spPr bwMode="auto">
          <a:xfrm>
            <a:off x="1228578" y="1920875"/>
            <a:ext cx="2495843" cy="4433888"/>
          </a:xfrm>
          <a:prstGeom prst="rect">
            <a:avLst/>
          </a:prstGeom>
          <a:noFill/>
          <a:ln w="9525">
            <a:noFill/>
            <a:miter lim="800000"/>
            <a:headEnd/>
            <a:tailEnd/>
          </a:ln>
        </p:spPr>
      </p:pic>
      <p:pic>
        <p:nvPicPr>
          <p:cNvPr id="6" name="Picture 5" descr="20151215_171428"/>
          <p:cNvPicPr>
            <a:picLocks noGrp="1" noChangeAspect="1" noChangeArrowheads="1"/>
          </p:cNvPicPr>
          <p:nvPr>
            <p:ph sz="half" idx="2"/>
          </p:nvPr>
        </p:nvPicPr>
        <p:blipFill>
          <a:blip r:embed="rId3" cstate="print"/>
          <a:stretch>
            <a:fillRect/>
          </a:stretch>
        </p:blipFill>
        <p:spPr bwMode="auto">
          <a:xfrm>
            <a:off x="5268932" y="1920875"/>
            <a:ext cx="2797136" cy="4433888"/>
          </a:xfrm>
          <a:prstGeom prst="rect">
            <a:avLst/>
          </a:prstGeom>
          <a:noFill/>
          <a:ln w="9525">
            <a:noFill/>
            <a:miter lim="800000"/>
            <a:headEnd/>
            <a:tailEnd/>
          </a:ln>
        </p:spPr>
      </p:pic>
    </p:spTree>
  </p:cSld>
  <p:clrMapOvr>
    <a:masterClrMapping/>
  </p:clrMapOvr>
  <p:transition spd="med">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Rot="1" noChangeArrowheads="1"/>
          </p:cNvSpPr>
          <p:nvPr>
            <p:ph type="title"/>
          </p:nvPr>
        </p:nvSpPr>
        <p:spPr>
          <a:xfrm>
            <a:off x="457200" y="476672"/>
            <a:ext cx="8229600" cy="432048"/>
          </a:xfrm>
          <a:noFill/>
        </p:spPr>
        <p:txBody>
          <a:bodyPr>
            <a:normAutofit fontScale="90000"/>
          </a:bodyPr>
          <a:lstStyle/>
          <a:p>
            <a:pPr algn="ctr"/>
            <a:r>
              <a:rPr lang="ru-RU" sz="3000" dirty="0" smtClean="0">
                <a:effectLst/>
                <a:latin typeface="Arial" charset="0"/>
              </a:rPr>
              <a:t>Постельное белье, полотенца, подушки, одеяла</a:t>
            </a:r>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14062" t="11989" r="1563"/>
          <a:stretch/>
        </p:blipFill>
        <p:spPr>
          <a:xfrm>
            <a:off x="596640" y="958592"/>
            <a:ext cx="3945989" cy="3038250"/>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19258" r="2473"/>
          <a:stretch/>
        </p:blipFill>
        <p:spPr>
          <a:xfrm>
            <a:off x="4852312" y="958592"/>
            <a:ext cx="3630230" cy="282063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06303">
            <a:off x="807639" y="3675171"/>
            <a:ext cx="3649529" cy="2773372"/>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79611">
            <a:off x="5018416" y="3917486"/>
            <a:ext cx="3789593" cy="2842195"/>
          </a:xfrm>
          <a:prstGeom prst="rect">
            <a:avLst/>
          </a:prstGeom>
        </p:spPr>
      </p:pic>
    </p:spTree>
  </p:cSld>
  <p:clrMapOvr>
    <a:masterClrMapping/>
  </p:clrMapOvr>
  <p:transition spd="med">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704088"/>
            <a:ext cx="8229600" cy="581772"/>
          </a:xfrm>
        </p:spPr>
        <p:txBody>
          <a:bodyPr>
            <a:normAutofit fontScale="90000"/>
          </a:bodyPr>
          <a:lstStyle/>
          <a:p>
            <a:pPr algn="ctr"/>
            <a:r>
              <a:rPr lang="ru-RU" b="1" dirty="0" smtClean="0"/>
              <a:t>Участок по выпечке хлеба</a:t>
            </a:r>
            <a:endParaRPr lang="ru-RU" b="1" dirty="0"/>
          </a:p>
        </p:txBody>
      </p:sp>
      <p:pic>
        <p:nvPicPr>
          <p:cNvPr id="5" name="Рисунок 4" descr="20091002095446-e9815bdb-1728x800_c.jpg"/>
          <p:cNvPicPr>
            <a:picLocks noChangeAspect="1"/>
          </p:cNvPicPr>
          <p:nvPr/>
        </p:nvPicPr>
        <p:blipFill>
          <a:blip r:embed="rId2" cstate="print"/>
          <a:stretch>
            <a:fillRect/>
          </a:stretch>
        </p:blipFill>
        <p:spPr>
          <a:xfrm>
            <a:off x="2000232" y="3571876"/>
            <a:ext cx="4925625" cy="3000396"/>
          </a:xfrm>
          <a:prstGeom prst="rect">
            <a:avLst/>
          </a:prstGeom>
        </p:spPr>
      </p:pic>
      <p:pic>
        <p:nvPicPr>
          <p:cNvPr id="6" name="Рисунок 5" descr="HS_nUUYCazk.jpg"/>
          <p:cNvPicPr>
            <a:picLocks noChangeAspect="1"/>
          </p:cNvPicPr>
          <p:nvPr/>
        </p:nvPicPr>
        <p:blipFill>
          <a:blip r:embed="rId3"/>
          <a:stretch>
            <a:fillRect/>
          </a:stretch>
        </p:blipFill>
        <p:spPr>
          <a:xfrm rot="20944029">
            <a:off x="295963" y="1438067"/>
            <a:ext cx="2536145" cy="1857388"/>
          </a:xfrm>
          <a:prstGeom prst="rect">
            <a:avLst/>
          </a:prstGeom>
        </p:spPr>
      </p:pic>
      <p:pic>
        <p:nvPicPr>
          <p:cNvPr id="7" name="Рисунок 6" descr="f9e6d18ab7a0542b99f45bb19f1e6221.jpg"/>
          <p:cNvPicPr>
            <a:picLocks noChangeAspect="1"/>
          </p:cNvPicPr>
          <p:nvPr/>
        </p:nvPicPr>
        <p:blipFill>
          <a:blip r:embed="rId4" cstate="print"/>
          <a:stretch>
            <a:fillRect/>
          </a:stretch>
        </p:blipFill>
        <p:spPr>
          <a:xfrm>
            <a:off x="3024200" y="1357298"/>
            <a:ext cx="2976009" cy="1857388"/>
          </a:xfrm>
          <a:prstGeom prst="rect">
            <a:avLst/>
          </a:prstGeom>
        </p:spPr>
      </p:pic>
      <p:pic>
        <p:nvPicPr>
          <p:cNvPr id="8" name="Рисунок 7" descr="хлеб.jpg"/>
          <p:cNvPicPr>
            <a:picLocks noChangeAspect="1"/>
          </p:cNvPicPr>
          <p:nvPr/>
        </p:nvPicPr>
        <p:blipFill>
          <a:blip r:embed="rId5"/>
          <a:stretch>
            <a:fillRect/>
          </a:stretch>
        </p:blipFill>
        <p:spPr>
          <a:xfrm rot="877482">
            <a:off x="6184172" y="1513199"/>
            <a:ext cx="2595858" cy="1785950"/>
          </a:xfrm>
          <a:prstGeom prst="rect">
            <a:avLst/>
          </a:prstGeom>
        </p:spPr>
      </p:pic>
      <p:pic>
        <p:nvPicPr>
          <p:cNvPr id="10" name="Рисунок 9" descr="Эротика-красивая-фигура-попка-1874357.jpeg"/>
          <p:cNvPicPr>
            <a:picLocks noChangeAspect="1"/>
          </p:cNvPicPr>
          <p:nvPr/>
        </p:nvPicPr>
        <p:blipFill>
          <a:blip r:embed="rId6" cstate="print"/>
          <a:srcRect r="41304" b="1642"/>
          <a:stretch>
            <a:fillRect/>
          </a:stretch>
        </p:blipFill>
        <p:spPr>
          <a:xfrm rot="20365762">
            <a:off x="46831" y="3876470"/>
            <a:ext cx="2449457" cy="2337784"/>
          </a:xfrm>
          <a:prstGeom prst="rect">
            <a:avLst/>
          </a:prstGeom>
          <a:ln>
            <a:noFill/>
          </a:ln>
          <a:effectLst>
            <a:softEdge rad="112500"/>
          </a:effectLst>
        </p:spPr>
      </p:pic>
      <p:pic>
        <p:nvPicPr>
          <p:cNvPr id="12" name="Picture 3" descr="C:\Users\андрей\Desktop\Хлебобулочные изделия\Кекс столичный.jpg"/>
          <p:cNvPicPr>
            <a:picLocks noGrp="1" noChangeAspect="1" noChangeArrowheads="1"/>
          </p:cNvPicPr>
          <p:nvPr>
            <p:ph sz="half" idx="2"/>
          </p:nvPr>
        </p:nvPicPr>
        <p:blipFill>
          <a:blip r:embed="rId7"/>
          <a:srcRect t="5128" r="3774"/>
          <a:stretch>
            <a:fillRect/>
          </a:stretch>
        </p:blipFill>
        <p:spPr bwMode="auto">
          <a:xfrm rot="755523">
            <a:off x="6316844" y="3776723"/>
            <a:ext cx="2816545" cy="2555127"/>
          </a:xfrm>
          <a:prstGeom prst="rect">
            <a:avLst/>
          </a:prstGeom>
          <a:ln>
            <a:noFill/>
          </a:ln>
          <a:effectLst>
            <a:softEdge rad="112500"/>
          </a:effectLst>
        </p:spPr>
      </p:pic>
    </p:spTree>
  </p:cSld>
  <p:clrMapOvr>
    <a:masterClrMapping/>
  </p:clrMapOvr>
  <p:transition spd="med">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704088"/>
            <a:ext cx="8229600" cy="581772"/>
          </a:xfrm>
        </p:spPr>
        <p:txBody>
          <a:bodyPr>
            <a:normAutofit fontScale="90000"/>
          </a:bodyPr>
          <a:lstStyle/>
          <a:p>
            <a:pPr algn="ctr"/>
            <a:r>
              <a:rPr lang="ru-RU" dirty="0" smtClean="0">
                <a:solidFill>
                  <a:schemeClr val="accent2"/>
                </a:solidFill>
              </a:rPr>
              <a:t>  </a:t>
            </a:r>
            <a:r>
              <a:rPr lang="ru-RU" dirty="0" smtClean="0">
                <a:solidFill>
                  <a:schemeClr val="accent2">
                    <a:lumMod val="75000"/>
                  </a:schemeClr>
                </a:solidFill>
              </a:rPr>
              <a:t>Школьная мебель </a:t>
            </a:r>
            <a:endParaRPr lang="ru-RU" dirty="0">
              <a:solidFill>
                <a:schemeClr val="accent2">
                  <a:lumMod val="75000"/>
                </a:schemeClr>
              </a:solidFill>
            </a:endParaRPr>
          </a:p>
        </p:txBody>
      </p:sp>
      <p:pic>
        <p:nvPicPr>
          <p:cNvPr id="7" name="Содержимое 6" descr="детская  парта  74.jpeg"/>
          <p:cNvPicPr>
            <a:picLocks noGrp="1" noChangeAspect="1"/>
          </p:cNvPicPr>
          <p:nvPr>
            <p:ph sz="half" idx="1"/>
          </p:nvPr>
        </p:nvPicPr>
        <p:blipFill>
          <a:blip r:embed="rId2"/>
          <a:stretch>
            <a:fillRect/>
          </a:stretch>
        </p:blipFill>
        <p:spPr>
          <a:xfrm>
            <a:off x="571472" y="1785926"/>
            <a:ext cx="2714644" cy="3214710"/>
          </a:xfrm>
        </p:spPr>
      </p:pic>
      <p:pic>
        <p:nvPicPr>
          <p:cNvPr id="8" name="Содержимое 7" descr="Классный шкаф.jpg"/>
          <p:cNvPicPr>
            <a:picLocks noGrp="1" noChangeAspect="1"/>
          </p:cNvPicPr>
          <p:nvPr>
            <p:ph sz="half" idx="2"/>
          </p:nvPr>
        </p:nvPicPr>
        <p:blipFill>
          <a:blip r:embed="rId3" cstate="print"/>
          <a:stretch>
            <a:fillRect/>
          </a:stretch>
        </p:blipFill>
        <p:spPr>
          <a:xfrm>
            <a:off x="3786182" y="1785926"/>
            <a:ext cx="4929222" cy="4429156"/>
          </a:xfrm>
        </p:spPr>
      </p:pic>
    </p:spTree>
  </p:cSld>
  <p:clrMapOvr>
    <a:masterClrMapping/>
  </p:clrMapOvr>
  <p:transition spd="med">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24648"/>
          </a:xfrm>
        </p:spPr>
        <p:txBody>
          <a:bodyPr>
            <a:normAutofit fontScale="90000"/>
          </a:bodyPr>
          <a:lstStyle/>
          <a:p>
            <a:pPr algn="ctr"/>
            <a:r>
              <a:rPr lang="ru-RU" dirty="0" smtClean="0">
                <a:solidFill>
                  <a:schemeClr val="accent2">
                    <a:lumMod val="75000"/>
                  </a:schemeClr>
                </a:solidFill>
              </a:rPr>
              <a:t>Школьная</a:t>
            </a:r>
            <a:r>
              <a:rPr lang="ru-RU" dirty="0" smtClean="0">
                <a:solidFill>
                  <a:schemeClr val="accent2"/>
                </a:solidFill>
              </a:rPr>
              <a:t> </a:t>
            </a:r>
            <a:r>
              <a:rPr lang="ru-RU" dirty="0" smtClean="0">
                <a:solidFill>
                  <a:schemeClr val="accent2">
                    <a:lumMod val="75000"/>
                  </a:schemeClr>
                </a:solidFill>
              </a:rPr>
              <a:t>мебель (парта)</a:t>
            </a:r>
            <a:endParaRPr lang="ru-RU" dirty="0">
              <a:solidFill>
                <a:schemeClr val="accent2">
                  <a:lumMod val="75000"/>
                </a:schemeClr>
              </a:solidFill>
            </a:endParaRPr>
          </a:p>
        </p:txBody>
      </p:sp>
      <p:pic>
        <p:nvPicPr>
          <p:cNvPr id="8" name="Содержимое 7" descr="Парта школьная со стулом.jpg"/>
          <p:cNvPicPr>
            <a:picLocks noGrp="1" noChangeAspect="1"/>
          </p:cNvPicPr>
          <p:nvPr>
            <p:ph sz="half" idx="1"/>
          </p:nvPr>
        </p:nvPicPr>
        <p:blipFill>
          <a:blip r:embed="rId2"/>
          <a:srcRect l="1061" b="9614"/>
          <a:stretch>
            <a:fillRect/>
          </a:stretch>
        </p:blipFill>
        <p:spPr>
          <a:xfrm>
            <a:off x="500034" y="2627382"/>
            <a:ext cx="3995766" cy="2730444"/>
          </a:xfrm>
        </p:spPr>
      </p:pic>
      <p:pic>
        <p:nvPicPr>
          <p:cNvPr id="6" name="Содержимое 5" descr="Парта 1.jpg"/>
          <p:cNvPicPr>
            <a:picLocks noGrp="1" noChangeAspect="1"/>
          </p:cNvPicPr>
          <p:nvPr>
            <p:ph sz="half" idx="2"/>
          </p:nvPr>
        </p:nvPicPr>
        <p:blipFill>
          <a:blip r:embed="rId3"/>
          <a:srcRect b="4581"/>
          <a:stretch>
            <a:fillRect/>
          </a:stretch>
        </p:blipFill>
        <p:spPr>
          <a:xfrm>
            <a:off x="4714876" y="1500174"/>
            <a:ext cx="2357454" cy="2000264"/>
          </a:xfrm>
        </p:spPr>
      </p:pic>
      <p:pic>
        <p:nvPicPr>
          <p:cNvPr id="1026" name="Picture 2" descr="C:\Users\андрей\Desktop\Фото\Парта школьная.jpeg"/>
          <p:cNvPicPr>
            <a:picLocks noChangeAspect="1" noChangeArrowheads="1"/>
          </p:cNvPicPr>
          <p:nvPr/>
        </p:nvPicPr>
        <p:blipFill>
          <a:blip r:embed="rId4"/>
          <a:srcRect/>
          <a:stretch>
            <a:fillRect/>
          </a:stretch>
        </p:blipFill>
        <p:spPr bwMode="auto">
          <a:xfrm>
            <a:off x="5143504" y="3857628"/>
            <a:ext cx="3214710" cy="2571744"/>
          </a:xfrm>
          <a:prstGeom prst="rect">
            <a:avLst/>
          </a:prstGeom>
          <a:noFill/>
        </p:spPr>
      </p:pic>
    </p:spTree>
  </p:cSld>
  <p:clrMapOvr>
    <a:masterClrMapping/>
  </p:clrMapOvr>
  <p:transition spd="med">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accent2">
                    <a:lumMod val="75000"/>
                  </a:schemeClr>
                </a:solidFill>
              </a:rPr>
              <a:t>Стол для компьютера  </a:t>
            </a:r>
            <a:endParaRPr lang="ru-RU" dirty="0">
              <a:solidFill>
                <a:schemeClr val="accent2">
                  <a:lumMod val="75000"/>
                </a:schemeClr>
              </a:solidFill>
            </a:endParaRPr>
          </a:p>
        </p:txBody>
      </p:sp>
      <p:pic>
        <p:nvPicPr>
          <p:cNvPr id="5" name="Содержимое 4" descr="Пары компьютерного класса.jpg"/>
          <p:cNvPicPr>
            <a:picLocks noGrp="1" noChangeAspect="1"/>
          </p:cNvPicPr>
          <p:nvPr>
            <p:ph sz="half" idx="1"/>
          </p:nvPr>
        </p:nvPicPr>
        <p:blipFill>
          <a:blip r:embed="rId2"/>
          <a:stretch>
            <a:fillRect/>
          </a:stretch>
        </p:blipFill>
        <p:spPr>
          <a:xfrm>
            <a:off x="571472" y="2071678"/>
            <a:ext cx="4038600" cy="3341024"/>
          </a:xfrm>
        </p:spPr>
      </p:pic>
      <p:pic>
        <p:nvPicPr>
          <p:cNvPr id="6" name="Содержимое 5" descr="Стол компьютерный.jpg"/>
          <p:cNvPicPr>
            <a:picLocks noGrp="1" noChangeAspect="1"/>
          </p:cNvPicPr>
          <p:nvPr>
            <p:ph sz="half" idx="2"/>
          </p:nvPr>
        </p:nvPicPr>
        <p:blipFill>
          <a:blip r:embed="rId3"/>
          <a:stretch>
            <a:fillRect/>
          </a:stretch>
        </p:blipFill>
        <p:spPr>
          <a:xfrm>
            <a:off x="4929190" y="2500306"/>
            <a:ext cx="3600475" cy="2571768"/>
          </a:xfrm>
        </p:spPr>
      </p:pic>
    </p:spTree>
  </p:cSld>
  <p:clrMapOvr>
    <a:masterClrMapping/>
  </p:clrMapOvr>
  <p:transition spd="med">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260648"/>
            <a:ext cx="8229600" cy="1143000"/>
          </a:xfrm>
        </p:spPr>
        <p:txBody>
          <a:bodyPr/>
          <a:lstStyle/>
          <a:p>
            <a:pPr algn="ctr"/>
            <a:r>
              <a:rPr lang="ru-RU" dirty="0" smtClean="0"/>
              <a:t>ШВЕЙНЫЙ ЦЕХ</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403648"/>
            <a:ext cx="8147247" cy="5337719"/>
          </a:xfrm>
        </p:spPr>
      </p:pic>
    </p:spTree>
    <p:extLst>
      <p:ext uri="{BB962C8B-B14F-4D97-AF65-F5344CB8AC3E}">
        <p14:creationId xmlns:p14="http://schemas.microsoft.com/office/powerpoint/2010/main" val="671496164"/>
      </p:ext>
    </p:extLst>
  </p:cSld>
  <p:clrMapOvr>
    <a:masterClrMapping/>
  </p:clrMapOvr>
  <p:transition spd="med">
    <p:wedg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24648"/>
          </a:xfrm>
        </p:spPr>
        <p:txBody>
          <a:bodyPr>
            <a:normAutofit fontScale="90000"/>
          </a:bodyPr>
          <a:lstStyle/>
          <a:p>
            <a:pPr algn="ctr"/>
            <a:r>
              <a:rPr lang="ru-RU" dirty="0" smtClean="0">
                <a:solidFill>
                  <a:schemeClr val="accent2">
                    <a:lumMod val="75000"/>
                  </a:schemeClr>
                </a:solidFill>
              </a:rPr>
              <a:t>Мебель школьная </a:t>
            </a:r>
            <a:endParaRPr lang="ru-RU" dirty="0">
              <a:solidFill>
                <a:schemeClr val="accent2">
                  <a:lumMod val="75000"/>
                </a:schemeClr>
              </a:solidFill>
            </a:endParaRPr>
          </a:p>
        </p:txBody>
      </p:sp>
      <p:pic>
        <p:nvPicPr>
          <p:cNvPr id="3074" name="Picture 2" descr="C:\Users\андрей\Desktop\Фото\Учительский стол.jpg"/>
          <p:cNvPicPr>
            <a:picLocks noGrp="1" noChangeAspect="1" noChangeArrowheads="1"/>
          </p:cNvPicPr>
          <p:nvPr>
            <p:ph sz="half" idx="1"/>
          </p:nvPr>
        </p:nvPicPr>
        <p:blipFill>
          <a:blip r:embed="rId2"/>
          <a:srcRect/>
          <a:stretch>
            <a:fillRect/>
          </a:stretch>
        </p:blipFill>
        <p:spPr bwMode="auto">
          <a:xfrm>
            <a:off x="285720" y="1928802"/>
            <a:ext cx="3643338" cy="3357586"/>
          </a:xfrm>
          <a:prstGeom prst="rect">
            <a:avLst/>
          </a:prstGeom>
          <a:noFill/>
        </p:spPr>
      </p:pic>
      <p:pic>
        <p:nvPicPr>
          <p:cNvPr id="6" name="Содержимое 5" descr="Школьная парта со скамьей.jpeg"/>
          <p:cNvPicPr>
            <a:picLocks noGrp="1" noChangeAspect="1"/>
          </p:cNvPicPr>
          <p:nvPr>
            <p:ph sz="half" idx="2"/>
          </p:nvPr>
        </p:nvPicPr>
        <p:blipFill>
          <a:blip r:embed="rId3"/>
          <a:stretch>
            <a:fillRect/>
          </a:stretch>
        </p:blipFill>
        <p:spPr>
          <a:xfrm>
            <a:off x="4648200" y="2623344"/>
            <a:ext cx="4038600" cy="3028950"/>
          </a:xfrm>
        </p:spPr>
      </p:pic>
    </p:spTree>
  </p:cSld>
  <p:clrMapOvr>
    <a:masterClrMapping/>
  </p:clrMapOvr>
  <p:transition spd="med">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85794"/>
            <a:ext cx="8229600" cy="1143008"/>
          </a:xfrm>
        </p:spPr>
        <p:txBody>
          <a:bodyPr>
            <a:normAutofit fontScale="90000"/>
          </a:bodyPr>
          <a:lstStyle/>
          <a:p>
            <a:pPr algn="ctr"/>
            <a:r>
              <a:rPr lang="ru-RU" dirty="0" smtClean="0">
                <a:solidFill>
                  <a:schemeClr val="accent2"/>
                </a:solidFill>
              </a:rPr>
              <a:t/>
            </a:r>
            <a:br>
              <a:rPr lang="ru-RU" dirty="0" smtClean="0">
                <a:solidFill>
                  <a:schemeClr val="accent2"/>
                </a:solidFill>
              </a:rPr>
            </a:br>
            <a:r>
              <a:rPr lang="ru-RU" dirty="0" smtClean="0">
                <a:solidFill>
                  <a:schemeClr val="accent2"/>
                </a:solidFill>
              </a:rPr>
              <a:t/>
            </a:r>
            <a:br>
              <a:rPr lang="ru-RU" dirty="0" smtClean="0">
                <a:solidFill>
                  <a:schemeClr val="accent2"/>
                </a:solidFill>
              </a:rPr>
            </a:br>
            <a:r>
              <a:rPr lang="ru-RU" dirty="0" smtClean="0">
                <a:solidFill>
                  <a:schemeClr val="accent2"/>
                </a:solidFill>
              </a:rPr>
              <a:t/>
            </a:r>
            <a:br>
              <a:rPr lang="ru-RU" dirty="0" smtClean="0">
                <a:solidFill>
                  <a:schemeClr val="accent2"/>
                </a:solidFill>
              </a:rPr>
            </a:br>
            <a:r>
              <a:rPr lang="ru-RU" dirty="0" smtClean="0">
                <a:solidFill>
                  <a:schemeClr val="accent2"/>
                </a:solidFill>
              </a:rPr>
              <a:t/>
            </a:r>
            <a:br>
              <a:rPr lang="ru-RU" dirty="0" smtClean="0">
                <a:solidFill>
                  <a:schemeClr val="accent2"/>
                </a:solidFill>
              </a:rPr>
            </a:br>
            <a:r>
              <a:rPr lang="ru-RU" dirty="0" smtClean="0">
                <a:solidFill>
                  <a:schemeClr val="accent2">
                    <a:lumMod val="75000"/>
                  </a:schemeClr>
                </a:solidFill>
              </a:rPr>
              <a:t>Мебель для дошкольных учреждений </a:t>
            </a:r>
            <a:endParaRPr lang="ru-RU" dirty="0">
              <a:solidFill>
                <a:schemeClr val="accent2">
                  <a:lumMod val="75000"/>
                </a:schemeClr>
              </a:solidFill>
            </a:endParaRPr>
          </a:p>
        </p:txBody>
      </p:sp>
      <p:pic>
        <p:nvPicPr>
          <p:cNvPr id="5" name="Содержимое 4" descr="Дошкольная мебель.jpg"/>
          <p:cNvPicPr>
            <a:picLocks noGrp="1" noChangeAspect="1"/>
          </p:cNvPicPr>
          <p:nvPr>
            <p:ph sz="half" idx="1"/>
          </p:nvPr>
        </p:nvPicPr>
        <p:blipFill>
          <a:blip r:embed="rId2"/>
          <a:stretch>
            <a:fillRect/>
          </a:stretch>
        </p:blipFill>
        <p:spPr>
          <a:xfrm>
            <a:off x="428596" y="2428868"/>
            <a:ext cx="3471858" cy="3739373"/>
          </a:xfrm>
        </p:spPr>
      </p:pic>
      <p:pic>
        <p:nvPicPr>
          <p:cNvPr id="6" name="Содержимое 5" descr="дошкольная мебель 2.jpg"/>
          <p:cNvPicPr>
            <a:picLocks noGrp="1" noChangeAspect="1"/>
          </p:cNvPicPr>
          <p:nvPr>
            <p:ph sz="half" idx="2"/>
          </p:nvPr>
        </p:nvPicPr>
        <p:blipFill>
          <a:blip r:embed="rId3"/>
          <a:stretch>
            <a:fillRect/>
          </a:stretch>
        </p:blipFill>
        <p:spPr>
          <a:xfrm>
            <a:off x="4143372" y="2428868"/>
            <a:ext cx="4643470" cy="3714776"/>
          </a:xfrm>
        </p:spPr>
      </p:pic>
    </p:spTree>
  </p:cSld>
  <p:clrMapOvr>
    <a:masterClrMapping/>
  </p:clrMapOvr>
  <p:transition spd="med">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24648"/>
          </a:xfrm>
        </p:spPr>
        <p:txBody>
          <a:bodyPr>
            <a:normAutofit fontScale="90000"/>
          </a:bodyPr>
          <a:lstStyle/>
          <a:p>
            <a:pPr algn="ctr"/>
            <a:r>
              <a:rPr lang="ru-RU" dirty="0" smtClean="0">
                <a:solidFill>
                  <a:schemeClr val="accent2">
                    <a:lumMod val="75000"/>
                  </a:schemeClr>
                </a:solidFill>
              </a:rPr>
              <a:t>Мебель декоративная </a:t>
            </a:r>
            <a:endParaRPr lang="ru-RU" dirty="0">
              <a:solidFill>
                <a:schemeClr val="accent2">
                  <a:lumMod val="75000"/>
                </a:schemeClr>
              </a:solidFill>
            </a:endParaRPr>
          </a:p>
        </p:txBody>
      </p:sp>
      <p:pic>
        <p:nvPicPr>
          <p:cNvPr id="5" name="Содержимое 4" descr="Кровать декор.jpg"/>
          <p:cNvPicPr>
            <a:picLocks noGrp="1" noChangeAspect="1"/>
          </p:cNvPicPr>
          <p:nvPr>
            <p:ph sz="half" idx="1"/>
          </p:nvPr>
        </p:nvPicPr>
        <p:blipFill>
          <a:blip r:embed="rId2"/>
          <a:stretch>
            <a:fillRect/>
          </a:stretch>
        </p:blipFill>
        <p:spPr>
          <a:xfrm>
            <a:off x="285720" y="1785926"/>
            <a:ext cx="4038600" cy="3076729"/>
          </a:xfrm>
        </p:spPr>
      </p:pic>
      <p:pic>
        <p:nvPicPr>
          <p:cNvPr id="6" name="Содержимое 5" descr="Кровать декоративная.jpg"/>
          <p:cNvPicPr>
            <a:picLocks noGrp="1" noChangeAspect="1"/>
          </p:cNvPicPr>
          <p:nvPr>
            <p:ph sz="half" idx="2"/>
          </p:nvPr>
        </p:nvPicPr>
        <p:blipFill>
          <a:blip r:embed="rId3"/>
          <a:stretch>
            <a:fillRect/>
          </a:stretch>
        </p:blipFill>
        <p:spPr>
          <a:xfrm>
            <a:off x="4714876" y="3071810"/>
            <a:ext cx="4038600" cy="2952109"/>
          </a:xfrm>
        </p:spPr>
      </p:pic>
    </p:spTree>
  </p:cSld>
  <p:clrMapOvr>
    <a:masterClrMapping/>
  </p:clrMapOvr>
  <p:transition spd="med">
    <p:wedg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10334"/>
          </a:xfrm>
        </p:spPr>
        <p:txBody>
          <a:bodyPr>
            <a:normAutofit fontScale="90000"/>
          </a:bodyPr>
          <a:lstStyle/>
          <a:p>
            <a:pPr algn="ctr"/>
            <a:r>
              <a:rPr lang="ru-RU" dirty="0" smtClean="0">
                <a:solidFill>
                  <a:schemeClr val="accent2">
                    <a:lumMod val="75000"/>
                  </a:schemeClr>
                </a:solidFill>
              </a:rPr>
              <a:t>Подарочные изделия</a:t>
            </a:r>
            <a:endParaRPr lang="ru-RU" dirty="0">
              <a:solidFill>
                <a:schemeClr val="accent2">
                  <a:lumMod val="75000"/>
                </a:schemeClr>
              </a:solidFill>
            </a:endParaRPr>
          </a:p>
        </p:txBody>
      </p:sp>
      <p:pic>
        <p:nvPicPr>
          <p:cNvPr id="16386" name="Picture 2" descr="C:\Users\андрей\Desktop\Фото\Нарды 2.jpg"/>
          <p:cNvPicPr>
            <a:picLocks noGrp="1" noChangeAspect="1" noChangeArrowheads="1"/>
          </p:cNvPicPr>
          <p:nvPr>
            <p:ph sz="half" idx="1"/>
          </p:nvPr>
        </p:nvPicPr>
        <p:blipFill>
          <a:blip r:embed="rId2" cstate="print"/>
          <a:srcRect/>
          <a:stretch>
            <a:fillRect/>
          </a:stretch>
        </p:blipFill>
        <p:spPr bwMode="auto">
          <a:xfrm>
            <a:off x="571472" y="1500174"/>
            <a:ext cx="3471858" cy="2162978"/>
          </a:xfrm>
          <a:prstGeom prst="rect">
            <a:avLst/>
          </a:prstGeom>
          <a:noFill/>
        </p:spPr>
      </p:pic>
      <p:pic>
        <p:nvPicPr>
          <p:cNvPr id="16387" name="Picture 3" descr="C:\Users\андрей\Desktop\Фото\Нарды 3.jpg"/>
          <p:cNvPicPr>
            <a:picLocks noChangeAspect="1" noChangeArrowheads="1"/>
          </p:cNvPicPr>
          <p:nvPr/>
        </p:nvPicPr>
        <p:blipFill>
          <a:blip r:embed="rId3"/>
          <a:srcRect b="16667"/>
          <a:stretch>
            <a:fillRect/>
          </a:stretch>
        </p:blipFill>
        <p:spPr bwMode="auto">
          <a:xfrm>
            <a:off x="4286248" y="1785926"/>
            <a:ext cx="4572032" cy="3571900"/>
          </a:xfrm>
          <a:prstGeom prst="rect">
            <a:avLst/>
          </a:prstGeom>
          <a:noFill/>
        </p:spPr>
      </p:pic>
      <p:pic>
        <p:nvPicPr>
          <p:cNvPr id="16388" name="Picture 4" descr="C:\Users\андрей\Desktop\Фото\Нарды.jpeg"/>
          <p:cNvPicPr>
            <a:picLocks noChangeAspect="1" noChangeArrowheads="1"/>
          </p:cNvPicPr>
          <p:nvPr/>
        </p:nvPicPr>
        <p:blipFill>
          <a:blip r:embed="rId4"/>
          <a:srcRect l="9855" r="5879"/>
          <a:stretch>
            <a:fillRect/>
          </a:stretch>
        </p:blipFill>
        <p:spPr bwMode="auto">
          <a:xfrm>
            <a:off x="571472" y="3929066"/>
            <a:ext cx="3357586" cy="2500330"/>
          </a:xfrm>
          <a:prstGeom prst="rect">
            <a:avLst/>
          </a:prstGeom>
          <a:noFill/>
        </p:spPr>
      </p:pic>
    </p:spTree>
  </p:cSld>
  <p:clrMapOvr>
    <a:masterClrMapping/>
  </p:clrMapOvr>
  <p:transition spd="med">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10334"/>
          </a:xfrm>
        </p:spPr>
        <p:txBody>
          <a:bodyPr>
            <a:normAutofit fontScale="90000"/>
          </a:bodyPr>
          <a:lstStyle/>
          <a:p>
            <a:pPr algn="ctr"/>
            <a:r>
              <a:rPr lang="ru-RU" dirty="0" smtClean="0">
                <a:solidFill>
                  <a:schemeClr val="accent2">
                    <a:lumMod val="75000"/>
                  </a:schemeClr>
                </a:solidFill>
              </a:rPr>
              <a:t>Подарочные изделия </a:t>
            </a:r>
            <a:endParaRPr lang="ru-RU" dirty="0">
              <a:solidFill>
                <a:schemeClr val="accent2">
                  <a:lumMod val="75000"/>
                </a:schemeClr>
              </a:solidFill>
            </a:endParaRPr>
          </a:p>
        </p:txBody>
      </p:sp>
      <p:pic>
        <p:nvPicPr>
          <p:cNvPr id="17410" name="Picture 2" descr="C:\Users\андрей\Desktop\Фото\Стол шахматный.jpg"/>
          <p:cNvPicPr>
            <a:picLocks noGrp="1" noChangeAspect="1" noChangeArrowheads="1"/>
          </p:cNvPicPr>
          <p:nvPr>
            <p:ph sz="half" idx="1"/>
          </p:nvPr>
        </p:nvPicPr>
        <p:blipFill>
          <a:blip r:embed="rId2"/>
          <a:stretch>
            <a:fillRect/>
          </a:stretch>
        </p:blipFill>
        <p:spPr bwMode="auto">
          <a:xfrm>
            <a:off x="428596" y="2357430"/>
            <a:ext cx="4038600" cy="3028950"/>
          </a:xfrm>
          <a:prstGeom prst="rect">
            <a:avLst/>
          </a:prstGeom>
          <a:noFill/>
        </p:spPr>
      </p:pic>
      <p:pic>
        <p:nvPicPr>
          <p:cNvPr id="17412" name="Picture 4" descr="C:\Users\андрей\Desktop\Фото\Шахматы круглые.jpeg"/>
          <p:cNvPicPr>
            <a:picLocks noGrp="1" noChangeAspect="1" noChangeArrowheads="1"/>
          </p:cNvPicPr>
          <p:nvPr>
            <p:ph sz="half" idx="2"/>
          </p:nvPr>
        </p:nvPicPr>
        <p:blipFill>
          <a:blip r:embed="rId3"/>
          <a:srcRect b="13793"/>
          <a:stretch>
            <a:fillRect/>
          </a:stretch>
        </p:blipFill>
        <p:spPr bwMode="auto">
          <a:xfrm>
            <a:off x="4929190" y="1428736"/>
            <a:ext cx="3000396" cy="1785950"/>
          </a:xfrm>
          <a:prstGeom prst="rect">
            <a:avLst/>
          </a:prstGeom>
          <a:noFill/>
        </p:spPr>
      </p:pic>
      <p:pic>
        <p:nvPicPr>
          <p:cNvPr id="17413" name="Picture 5" descr="C:\Users\андрей\Desktop\Фото\Шкатулка  2.jpg"/>
          <p:cNvPicPr>
            <a:picLocks noChangeAspect="1" noChangeArrowheads="1"/>
          </p:cNvPicPr>
          <p:nvPr/>
        </p:nvPicPr>
        <p:blipFill>
          <a:blip r:embed="rId4"/>
          <a:srcRect/>
          <a:stretch>
            <a:fillRect/>
          </a:stretch>
        </p:blipFill>
        <p:spPr bwMode="auto">
          <a:xfrm>
            <a:off x="4572000" y="3571876"/>
            <a:ext cx="3929090" cy="2714644"/>
          </a:xfrm>
          <a:prstGeom prst="rect">
            <a:avLst/>
          </a:prstGeom>
          <a:noFill/>
        </p:spPr>
      </p:pic>
    </p:spTree>
  </p:cSld>
  <p:clrMapOvr>
    <a:masterClrMapping/>
  </p:clrMapOvr>
  <p:transition spd="med">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solidFill>
                  <a:schemeClr val="accent2">
                    <a:lumMod val="75000"/>
                  </a:schemeClr>
                </a:solidFill>
              </a:rPr>
              <a:t>Подарочные изделия </a:t>
            </a:r>
            <a:endParaRPr lang="ru-RU" dirty="0">
              <a:solidFill>
                <a:schemeClr val="accent2">
                  <a:lumMod val="75000"/>
                </a:schemeClr>
              </a:solidFill>
            </a:endParaRPr>
          </a:p>
        </p:txBody>
      </p:sp>
      <p:pic>
        <p:nvPicPr>
          <p:cNvPr id="18434" name="Picture 2" descr="C:\Users\андрей\Desktop\Фото\Шкатулка 3.jpg"/>
          <p:cNvPicPr>
            <a:picLocks noGrp="1" noChangeAspect="1" noChangeArrowheads="1"/>
          </p:cNvPicPr>
          <p:nvPr>
            <p:ph sz="half" idx="1"/>
          </p:nvPr>
        </p:nvPicPr>
        <p:blipFill>
          <a:blip r:embed="rId2"/>
          <a:srcRect/>
          <a:stretch>
            <a:fillRect/>
          </a:stretch>
        </p:blipFill>
        <p:spPr bwMode="auto">
          <a:xfrm>
            <a:off x="556688" y="2357430"/>
            <a:ext cx="3621340" cy="3000396"/>
          </a:xfrm>
          <a:prstGeom prst="rect">
            <a:avLst/>
          </a:prstGeom>
          <a:noFill/>
        </p:spPr>
      </p:pic>
      <p:pic>
        <p:nvPicPr>
          <p:cNvPr id="18435" name="Picture 3" descr="C:\Users\андрей\Desktop\Фото\Шкатулка.jpg"/>
          <p:cNvPicPr>
            <a:picLocks noGrp="1" noChangeAspect="1" noChangeArrowheads="1"/>
          </p:cNvPicPr>
          <p:nvPr>
            <p:ph sz="half" idx="2"/>
          </p:nvPr>
        </p:nvPicPr>
        <p:blipFill>
          <a:blip r:embed="rId3"/>
          <a:stretch>
            <a:fillRect/>
          </a:stretch>
        </p:blipFill>
        <p:spPr bwMode="auto">
          <a:xfrm>
            <a:off x="4643438" y="2357430"/>
            <a:ext cx="4038600" cy="3028950"/>
          </a:xfrm>
          <a:prstGeom prst="rect">
            <a:avLst/>
          </a:prstGeom>
          <a:noFill/>
        </p:spPr>
      </p:pic>
    </p:spTree>
  </p:cSld>
  <p:clrMapOvr>
    <a:masterClrMapping/>
  </p:clrMapOvr>
  <p:transition spd="med">
    <p:wedg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867524"/>
          </a:xfrm>
        </p:spPr>
        <p:txBody>
          <a:bodyPr/>
          <a:lstStyle/>
          <a:p>
            <a:pPr algn="ctr"/>
            <a:r>
              <a:rPr lang="ru-RU" dirty="0" smtClean="0">
                <a:solidFill>
                  <a:schemeClr val="accent2"/>
                </a:solidFill>
              </a:rPr>
              <a:t>Мебель декоративная </a:t>
            </a:r>
            <a:endParaRPr lang="ru-RU" dirty="0">
              <a:solidFill>
                <a:schemeClr val="accent2"/>
              </a:solidFill>
            </a:endParaRPr>
          </a:p>
        </p:txBody>
      </p:sp>
      <p:pic>
        <p:nvPicPr>
          <p:cNvPr id="5" name="Содержимое 4" descr="Скамья дачьная.jpg"/>
          <p:cNvPicPr>
            <a:picLocks noGrp="1" noChangeAspect="1"/>
          </p:cNvPicPr>
          <p:nvPr>
            <p:ph sz="half" idx="1"/>
          </p:nvPr>
        </p:nvPicPr>
        <p:blipFill>
          <a:blip r:embed="rId2"/>
          <a:stretch>
            <a:fillRect/>
          </a:stretch>
        </p:blipFill>
        <p:spPr>
          <a:xfrm>
            <a:off x="1000100" y="1920875"/>
            <a:ext cx="3138670" cy="4185995"/>
          </a:xfrm>
        </p:spPr>
      </p:pic>
      <p:pic>
        <p:nvPicPr>
          <p:cNvPr id="6" name="Содержимое 5" descr="Рамка для зеркала.jpg"/>
          <p:cNvPicPr>
            <a:picLocks noGrp="1" noChangeAspect="1"/>
          </p:cNvPicPr>
          <p:nvPr>
            <p:ph sz="half" idx="2"/>
          </p:nvPr>
        </p:nvPicPr>
        <p:blipFill>
          <a:blip r:embed="rId3" cstate="print"/>
          <a:stretch>
            <a:fillRect/>
          </a:stretch>
        </p:blipFill>
        <p:spPr>
          <a:xfrm>
            <a:off x="5143503" y="1959987"/>
            <a:ext cx="2877635" cy="4112219"/>
          </a:xfrm>
        </p:spPr>
      </p:pic>
    </p:spTree>
  </p:cSld>
  <p:clrMapOvr>
    <a:masterClrMapping/>
  </p:clrMapOvr>
  <p:transition spd="med">
    <p:wedg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24648"/>
          </a:xfrm>
        </p:spPr>
        <p:txBody>
          <a:bodyPr>
            <a:normAutofit fontScale="90000"/>
          </a:bodyPr>
          <a:lstStyle/>
          <a:p>
            <a:pPr algn="ctr"/>
            <a:r>
              <a:rPr lang="ru-RU" dirty="0" smtClean="0">
                <a:solidFill>
                  <a:schemeClr val="accent2">
                    <a:lumMod val="75000"/>
                  </a:schemeClr>
                </a:solidFill>
              </a:rPr>
              <a:t>Мебель для бани </a:t>
            </a:r>
            <a:endParaRPr lang="ru-RU" dirty="0">
              <a:solidFill>
                <a:schemeClr val="accent2">
                  <a:lumMod val="75000"/>
                </a:schemeClr>
              </a:solidFill>
            </a:endParaRPr>
          </a:p>
        </p:txBody>
      </p:sp>
      <p:pic>
        <p:nvPicPr>
          <p:cNvPr id="5" name="Содержимое 4" descr="Полки банные.jpg"/>
          <p:cNvPicPr>
            <a:picLocks noGrp="1" noChangeAspect="1"/>
          </p:cNvPicPr>
          <p:nvPr>
            <p:ph sz="half" idx="1"/>
          </p:nvPr>
        </p:nvPicPr>
        <p:blipFill>
          <a:blip r:embed="rId2"/>
          <a:stretch>
            <a:fillRect/>
          </a:stretch>
        </p:blipFill>
        <p:spPr>
          <a:xfrm>
            <a:off x="500034" y="1428736"/>
            <a:ext cx="3429024" cy="2214578"/>
          </a:xfrm>
        </p:spPr>
      </p:pic>
      <p:pic>
        <p:nvPicPr>
          <p:cNvPr id="8" name="Содержимое 7" descr="Скамья банная.jpg"/>
          <p:cNvPicPr>
            <a:picLocks noGrp="1" noChangeAspect="1"/>
          </p:cNvPicPr>
          <p:nvPr>
            <p:ph sz="half" idx="2"/>
          </p:nvPr>
        </p:nvPicPr>
        <p:blipFill>
          <a:blip r:embed="rId3"/>
          <a:stretch>
            <a:fillRect/>
          </a:stretch>
        </p:blipFill>
        <p:spPr>
          <a:xfrm>
            <a:off x="5143504" y="1500174"/>
            <a:ext cx="3000396" cy="2071702"/>
          </a:xfrm>
        </p:spPr>
      </p:pic>
      <p:pic>
        <p:nvPicPr>
          <p:cNvPr id="24578" name="Picture 2" descr="C:\Users\андрей\Desktop\скамья  5.png"/>
          <p:cNvPicPr>
            <a:picLocks noChangeAspect="1" noChangeArrowheads="1"/>
          </p:cNvPicPr>
          <p:nvPr/>
        </p:nvPicPr>
        <p:blipFill>
          <a:blip r:embed="rId4"/>
          <a:srcRect/>
          <a:stretch>
            <a:fillRect/>
          </a:stretch>
        </p:blipFill>
        <p:spPr bwMode="auto">
          <a:xfrm>
            <a:off x="1500166" y="3714752"/>
            <a:ext cx="6929486" cy="2643182"/>
          </a:xfrm>
          <a:prstGeom prst="rect">
            <a:avLst/>
          </a:prstGeom>
          <a:noFill/>
        </p:spPr>
      </p:pic>
    </p:spTree>
  </p:cSld>
  <p:clrMapOvr>
    <a:masterClrMapping/>
  </p:clrMapOvr>
  <p:transition spd="med">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accent2">
                    <a:lumMod val="75000"/>
                  </a:schemeClr>
                </a:solidFill>
              </a:rPr>
              <a:t>Банный инвентарь</a:t>
            </a:r>
            <a:endParaRPr lang="ru-RU" dirty="0">
              <a:solidFill>
                <a:schemeClr val="accent2">
                  <a:lumMod val="75000"/>
                </a:schemeClr>
              </a:solidFill>
            </a:endParaRPr>
          </a:p>
        </p:txBody>
      </p:sp>
      <p:pic>
        <p:nvPicPr>
          <p:cNvPr id="8" name="Содержимое 7" descr="Федро банное.jpg"/>
          <p:cNvPicPr>
            <a:picLocks noGrp="1" noChangeAspect="1"/>
          </p:cNvPicPr>
          <p:nvPr>
            <p:ph sz="half" idx="1"/>
          </p:nvPr>
        </p:nvPicPr>
        <p:blipFill>
          <a:blip r:embed="rId2"/>
          <a:srcRect b="13000"/>
          <a:stretch>
            <a:fillRect/>
          </a:stretch>
        </p:blipFill>
        <p:spPr>
          <a:xfrm>
            <a:off x="2500298" y="4714884"/>
            <a:ext cx="3143272" cy="1643074"/>
          </a:xfrm>
        </p:spPr>
      </p:pic>
      <p:pic>
        <p:nvPicPr>
          <p:cNvPr id="6" name="Содержимое 5" descr="Ведро банное.jpg"/>
          <p:cNvPicPr>
            <a:picLocks noGrp="1" noChangeAspect="1"/>
          </p:cNvPicPr>
          <p:nvPr>
            <p:ph sz="half" idx="2"/>
          </p:nvPr>
        </p:nvPicPr>
        <p:blipFill>
          <a:blip r:embed="rId3"/>
          <a:stretch>
            <a:fillRect/>
          </a:stretch>
        </p:blipFill>
        <p:spPr>
          <a:xfrm>
            <a:off x="4857752" y="1643050"/>
            <a:ext cx="3810000" cy="2762250"/>
          </a:xfrm>
        </p:spPr>
      </p:pic>
      <p:pic>
        <p:nvPicPr>
          <p:cNvPr id="25602" name="Picture 2" descr="C:\Users\андрей\Desktop\Фитобочка.jpg"/>
          <p:cNvPicPr>
            <a:picLocks noChangeAspect="1" noChangeArrowheads="1"/>
          </p:cNvPicPr>
          <p:nvPr/>
        </p:nvPicPr>
        <p:blipFill>
          <a:blip r:embed="rId4"/>
          <a:srcRect/>
          <a:stretch>
            <a:fillRect/>
          </a:stretch>
        </p:blipFill>
        <p:spPr bwMode="auto">
          <a:xfrm>
            <a:off x="500034" y="1571612"/>
            <a:ext cx="4071966" cy="2857495"/>
          </a:xfrm>
          <a:prstGeom prst="rect">
            <a:avLst/>
          </a:prstGeom>
          <a:noFill/>
        </p:spPr>
      </p:pic>
    </p:spTree>
  </p:cSld>
  <p:clrMapOvr>
    <a:masterClrMapping/>
  </p:clrMapOvr>
  <p:transition spd="med">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438896"/>
          </a:xfrm>
        </p:spPr>
        <p:txBody>
          <a:bodyPr>
            <a:normAutofit fontScale="90000"/>
          </a:bodyPr>
          <a:lstStyle/>
          <a:p>
            <a:pPr algn="ctr"/>
            <a:r>
              <a:rPr lang="ru-RU" dirty="0" smtClean="0">
                <a:solidFill>
                  <a:schemeClr val="accent2">
                    <a:lumMod val="75000"/>
                  </a:schemeClr>
                </a:solidFill>
              </a:rPr>
              <a:t>Бочки  деревянные </a:t>
            </a:r>
            <a:endParaRPr lang="ru-RU" dirty="0">
              <a:solidFill>
                <a:schemeClr val="accent2">
                  <a:lumMod val="75000"/>
                </a:schemeClr>
              </a:solidFill>
            </a:endParaRPr>
          </a:p>
        </p:txBody>
      </p:sp>
      <p:pic>
        <p:nvPicPr>
          <p:cNvPr id="5" name="Содержимое 4" descr="Бочка винная.jpg"/>
          <p:cNvPicPr>
            <a:picLocks noGrp="1" noChangeAspect="1"/>
          </p:cNvPicPr>
          <p:nvPr>
            <p:ph sz="half" idx="1"/>
          </p:nvPr>
        </p:nvPicPr>
        <p:blipFill>
          <a:blip r:embed="rId2"/>
          <a:srcRect l="9979" r="14622" b="11654"/>
          <a:stretch>
            <a:fillRect/>
          </a:stretch>
        </p:blipFill>
        <p:spPr>
          <a:xfrm>
            <a:off x="1000100" y="1214422"/>
            <a:ext cx="3468438" cy="2286016"/>
          </a:xfrm>
        </p:spPr>
      </p:pic>
      <p:pic>
        <p:nvPicPr>
          <p:cNvPr id="27651" name="Picture 3" descr="C:\Users\андрей\Desktop\Бочки деревянные.jpg"/>
          <p:cNvPicPr>
            <a:picLocks noGrp="1" noChangeAspect="1" noChangeArrowheads="1"/>
          </p:cNvPicPr>
          <p:nvPr>
            <p:ph sz="half" idx="2"/>
          </p:nvPr>
        </p:nvPicPr>
        <p:blipFill>
          <a:blip r:embed="rId3"/>
          <a:srcRect b="8333"/>
          <a:stretch>
            <a:fillRect/>
          </a:stretch>
        </p:blipFill>
        <p:spPr bwMode="auto">
          <a:xfrm>
            <a:off x="5143504" y="1214422"/>
            <a:ext cx="3500462" cy="2357454"/>
          </a:xfrm>
          <a:prstGeom prst="rect">
            <a:avLst/>
          </a:prstGeom>
          <a:noFill/>
        </p:spPr>
      </p:pic>
      <p:pic>
        <p:nvPicPr>
          <p:cNvPr id="27650" name="Picture 2" descr="C:\Users\андрей\Desktop\Бочки.jpg"/>
          <p:cNvPicPr>
            <a:picLocks noChangeAspect="1" noChangeArrowheads="1"/>
          </p:cNvPicPr>
          <p:nvPr/>
        </p:nvPicPr>
        <p:blipFill>
          <a:blip r:embed="rId4"/>
          <a:srcRect/>
          <a:stretch>
            <a:fillRect/>
          </a:stretch>
        </p:blipFill>
        <p:spPr bwMode="auto">
          <a:xfrm>
            <a:off x="714348" y="3714752"/>
            <a:ext cx="6715172" cy="2806700"/>
          </a:xfrm>
          <a:prstGeom prst="rect">
            <a:avLst/>
          </a:prstGeom>
          <a:noFill/>
        </p:spPr>
      </p:pic>
    </p:spTree>
  </p:cSld>
  <p:clrMapOvr>
    <a:masterClrMapping/>
  </p:clrMapOvr>
  <p:transition spd="med">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1143000"/>
          </a:xfrm>
        </p:spPr>
        <p:txBody>
          <a:bodyPr/>
          <a:lstStyle/>
          <a:p>
            <a:pPr algn="ctr"/>
            <a:r>
              <a:rPr lang="ru-RU" dirty="0" smtClean="0"/>
              <a:t>ЦЕХ ЖБИ</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340768"/>
            <a:ext cx="8424936" cy="5256584"/>
          </a:xfrm>
        </p:spPr>
      </p:pic>
    </p:spTree>
    <p:extLst>
      <p:ext uri="{BB962C8B-B14F-4D97-AF65-F5344CB8AC3E}">
        <p14:creationId xmlns:p14="http://schemas.microsoft.com/office/powerpoint/2010/main" val="1615997961"/>
      </p:ext>
    </p:extLst>
  </p:cSld>
  <p:clrMapOvr>
    <a:masterClrMapping/>
  </p:clrMapOvr>
  <p:transition spd="med">
    <p:wedg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28596" y="357166"/>
            <a:ext cx="8334404" cy="857256"/>
          </a:xfrm>
        </p:spPr>
        <p:txBody>
          <a:bodyPr/>
          <a:lstStyle/>
          <a:p>
            <a:r>
              <a:rPr lang="ru-RU" dirty="0" smtClean="0"/>
              <a:t>Деревообрабатывающий цех</a:t>
            </a:r>
            <a:endParaRPr lang="ru-RU" dirty="0"/>
          </a:p>
        </p:txBody>
      </p:sp>
      <p:pic>
        <p:nvPicPr>
          <p:cNvPr id="6" name="Picture 9" descr="P60700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42910" y="1714488"/>
            <a:ext cx="3009280" cy="2071702"/>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06" y="3501008"/>
            <a:ext cx="3608387"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4" y="1714488"/>
            <a:ext cx="3219450" cy="214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6653" y="3539699"/>
            <a:ext cx="2962275" cy="52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descr="P607005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1928794" y="4143380"/>
            <a:ext cx="4724400" cy="2507754"/>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3312265"/>
      </p:ext>
    </p:extLst>
  </p:cSld>
  <p:clrMapOvr>
    <a:masterClrMapping/>
  </p:clrMapOvr>
  <p:transition spd="med">
    <p:wedg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96086"/>
          </a:xfrm>
        </p:spPr>
        <p:txBody>
          <a:bodyPr>
            <a:normAutofit fontScale="90000"/>
          </a:bodyPr>
          <a:lstStyle/>
          <a:p>
            <a:pPr algn="ctr"/>
            <a:r>
              <a:rPr lang="ru-RU" dirty="0" smtClean="0">
                <a:solidFill>
                  <a:schemeClr val="accent2">
                    <a:lumMod val="75000"/>
                  </a:schemeClr>
                </a:solidFill>
              </a:rPr>
              <a:t>Ограждения</a:t>
            </a:r>
            <a:endParaRPr lang="ru-RU" dirty="0">
              <a:solidFill>
                <a:schemeClr val="accent2">
                  <a:lumMod val="75000"/>
                </a:schemeClr>
              </a:solidFill>
            </a:endParaRPr>
          </a:p>
        </p:txBody>
      </p:sp>
      <p:pic>
        <p:nvPicPr>
          <p:cNvPr id="5" name="Содержимое 4" descr="Ограда 8.jpg"/>
          <p:cNvPicPr>
            <a:picLocks noGrp="1" noChangeAspect="1"/>
          </p:cNvPicPr>
          <p:nvPr>
            <p:ph sz="half" idx="1"/>
          </p:nvPr>
        </p:nvPicPr>
        <p:blipFill>
          <a:blip r:embed="rId2"/>
          <a:stretch>
            <a:fillRect/>
          </a:stretch>
        </p:blipFill>
        <p:spPr>
          <a:xfrm>
            <a:off x="440315" y="1714488"/>
            <a:ext cx="4074694" cy="3643338"/>
          </a:xfrm>
        </p:spPr>
      </p:pic>
      <p:pic>
        <p:nvPicPr>
          <p:cNvPr id="6" name="Picture 5" descr="C:\Users\андрей\Desktop\Фото\ограждения  2.jpg"/>
          <p:cNvPicPr>
            <a:picLocks noChangeAspect="1" noChangeArrowheads="1"/>
          </p:cNvPicPr>
          <p:nvPr/>
        </p:nvPicPr>
        <p:blipFill>
          <a:blip r:embed="rId3"/>
          <a:srcRect/>
          <a:stretch>
            <a:fillRect/>
          </a:stretch>
        </p:blipFill>
        <p:spPr bwMode="auto">
          <a:xfrm>
            <a:off x="5000628" y="2643182"/>
            <a:ext cx="3857652" cy="3762917"/>
          </a:xfrm>
          <a:prstGeom prst="rect">
            <a:avLst/>
          </a:prstGeom>
          <a:noFill/>
        </p:spPr>
      </p:pic>
    </p:spTree>
  </p:cSld>
  <p:clrMapOvr>
    <a:masterClrMapping/>
  </p:clrMapOvr>
  <p:transition spd="med">
    <p:wedg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accent2">
                    <a:lumMod val="75000"/>
                  </a:schemeClr>
                </a:solidFill>
              </a:rPr>
              <a:t>Забор металлический </a:t>
            </a:r>
            <a:endParaRPr lang="ru-RU" dirty="0">
              <a:solidFill>
                <a:schemeClr val="accent2">
                  <a:lumMod val="75000"/>
                </a:schemeClr>
              </a:solidFill>
            </a:endParaRPr>
          </a:p>
        </p:txBody>
      </p:sp>
      <p:pic>
        <p:nvPicPr>
          <p:cNvPr id="5" name="Содержимое 4" descr="забор  металический.jpg"/>
          <p:cNvPicPr>
            <a:picLocks noGrp="1" noChangeAspect="1"/>
          </p:cNvPicPr>
          <p:nvPr>
            <p:ph sz="half" idx="1"/>
          </p:nvPr>
        </p:nvPicPr>
        <p:blipFill>
          <a:blip r:embed="rId2"/>
          <a:stretch>
            <a:fillRect/>
          </a:stretch>
        </p:blipFill>
        <p:spPr>
          <a:xfrm>
            <a:off x="214282" y="1571612"/>
            <a:ext cx="4000528" cy="4357718"/>
          </a:xfrm>
        </p:spPr>
      </p:pic>
      <p:pic>
        <p:nvPicPr>
          <p:cNvPr id="6" name="Содержимое 5" descr="забор металический 2.jpeg"/>
          <p:cNvPicPr>
            <a:picLocks noGrp="1" noChangeAspect="1"/>
          </p:cNvPicPr>
          <p:nvPr>
            <p:ph sz="half" idx="2"/>
          </p:nvPr>
        </p:nvPicPr>
        <p:blipFill>
          <a:blip r:embed="rId3"/>
          <a:stretch>
            <a:fillRect/>
          </a:stretch>
        </p:blipFill>
        <p:spPr>
          <a:xfrm>
            <a:off x="4500562" y="1571612"/>
            <a:ext cx="4214810" cy="4286280"/>
          </a:xfrm>
        </p:spPr>
      </p:pic>
    </p:spTree>
  </p:cSld>
  <p:clrMapOvr>
    <a:masterClrMapping/>
  </p:clrMapOvr>
  <p:transition spd="med">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938962"/>
          </a:xfrm>
        </p:spPr>
        <p:txBody>
          <a:bodyPr/>
          <a:lstStyle/>
          <a:p>
            <a:pPr algn="ctr"/>
            <a:r>
              <a:rPr lang="ru-RU" dirty="0" smtClean="0">
                <a:solidFill>
                  <a:schemeClr val="accent2">
                    <a:lumMod val="75000"/>
                  </a:schemeClr>
                </a:solidFill>
              </a:rPr>
              <a:t>Забор металлический </a:t>
            </a:r>
            <a:endParaRPr lang="ru-RU" dirty="0">
              <a:solidFill>
                <a:schemeClr val="accent2">
                  <a:lumMod val="75000"/>
                </a:schemeClr>
              </a:solidFill>
            </a:endParaRPr>
          </a:p>
        </p:txBody>
      </p:sp>
      <p:pic>
        <p:nvPicPr>
          <p:cNvPr id="5" name="Содержимое 4" descr="забор декаративный - копия.jpg"/>
          <p:cNvPicPr>
            <a:picLocks noGrp="1" noChangeAspect="1"/>
          </p:cNvPicPr>
          <p:nvPr>
            <p:ph sz="half" idx="1"/>
          </p:nvPr>
        </p:nvPicPr>
        <p:blipFill>
          <a:blip r:embed="rId2"/>
          <a:stretch>
            <a:fillRect/>
          </a:stretch>
        </p:blipFill>
        <p:spPr>
          <a:xfrm>
            <a:off x="214282" y="1857364"/>
            <a:ext cx="4038600" cy="3030565"/>
          </a:xfrm>
        </p:spPr>
      </p:pic>
      <p:pic>
        <p:nvPicPr>
          <p:cNvPr id="6" name="Содержимое 5" descr="Ограда детского сада.jpg"/>
          <p:cNvPicPr>
            <a:picLocks noGrp="1" noChangeAspect="1"/>
          </p:cNvPicPr>
          <p:nvPr>
            <p:ph sz="half" idx="2"/>
          </p:nvPr>
        </p:nvPicPr>
        <p:blipFill>
          <a:blip r:embed="rId3"/>
          <a:stretch>
            <a:fillRect/>
          </a:stretch>
        </p:blipFill>
        <p:spPr>
          <a:xfrm>
            <a:off x="4648200" y="2623344"/>
            <a:ext cx="4038600" cy="3028950"/>
          </a:xfrm>
        </p:spPr>
      </p:pic>
    </p:spTree>
  </p:cSld>
  <p:clrMapOvr>
    <a:masterClrMapping/>
  </p:clrMapOvr>
  <p:transition spd="med">
    <p:wedg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81772"/>
          </a:xfrm>
        </p:spPr>
        <p:txBody>
          <a:bodyPr>
            <a:normAutofit fontScale="90000"/>
          </a:bodyPr>
          <a:lstStyle/>
          <a:p>
            <a:pPr algn="ctr"/>
            <a:r>
              <a:rPr lang="ru-RU" dirty="0" smtClean="0">
                <a:solidFill>
                  <a:schemeClr val="accent2">
                    <a:lumMod val="75000"/>
                  </a:schemeClr>
                </a:solidFill>
              </a:rPr>
              <a:t>Ограждения лестничные </a:t>
            </a:r>
            <a:endParaRPr lang="ru-RU" dirty="0">
              <a:solidFill>
                <a:schemeClr val="accent2">
                  <a:lumMod val="75000"/>
                </a:schemeClr>
              </a:solidFill>
            </a:endParaRPr>
          </a:p>
        </p:txBody>
      </p:sp>
      <p:pic>
        <p:nvPicPr>
          <p:cNvPr id="5" name="Содержимое 4" descr="перела.jpeg"/>
          <p:cNvPicPr>
            <a:picLocks noGrp="1" noChangeAspect="1"/>
          </p:cNvPicPr>
          <p:nvPr>
            <p:ph sz="half" idx="1"/>
          </p:nvPr>
        </p:nvPicPr>
        <p:blipFill>
          <a:blip r:embed="rId2"/>
          <a:stretch>
            <a:fillRect/>
          </a:stretch>
        </p:blipFill>
        <p:spPr>
          <a:xfrm>
            <a:off x="857224" y="1571612"/>
            <a:ext cx="3643338" cy="2243132"/>
          </a:xfrm>
        </p:spPr>
      </p:pic>
      <p:pic>
        <p:nvPicPr>
          <p:cNvPr id="6" name="Содержимое 5" descr="перила 3.jpg"/>
          <p:cNvPicPr>
            <a:picLocks noGrp="1" noChangeAspect="1"/>
          </p:cNvPicPr>
          <p:nvPr>
            <p:ph sz="half" idx="2"/>
          </p:nvPr>
        </p:nvPicPr>
        <p:blipFill>
          <a:blip r:embed="rId3"/>
          <a:stretch>
            <a:fillRect/>
          </a:stretch>
        </p:blipFill>
        <p:spPr>
          <a:xfrm>
            <a:off x="2293285" y="4071942"/>
            <a:ext cx="3850351" cy="2657432"/>
          </a:xfrm>
        </p:spPr>
      </p:pic>
      <p:pic>
        <p:nvPicPr>
          <p:cNvPr id="11266" name="Picture 2" descr="C:\Users\андрей\Desktop\Фото\перила металические.jpg"/>
          <p:cNvPicPr>
            <a:picLocks noChangeAspect="1" noChangeArrowheads="1"/>
          </p:cNvPicPr>
          <p:nvPr/>
        </p:nvPicPr>
        <p:blipFill>
          <a:blip r:embed="rId4"/>
          <a:srcRect/>
          <a:stretch>
            <a:fillRect/>
          </a:stretch>
        </p:blipFill>
        <p:spPr bwMode="auto">
          <a:xfrm>
            <a:off x="5072066" y="1357298"/>
            <a:ext cx="3000396" cy="2643206"/>
          </a:xfrm>
          <a:prstGeom prst="rect">
            <a:avLst/>
          </a:prstGeom>
          <a:noFill/>
        </p:spPr>
      </p:pic>
    </p:spTree>
  </p:cSld>
  <p:clrMapOvr>
    <a:masterClrMapping/>
  </p:clrMapOvr>
  <p:transition spd="med">
    <p:wedg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71480"/>
            <a:ext cx="8229600" cy="642942"/>
          </a:xfrm>
        </p:spPr>
        <p:txBody>
          <a:bodyPr>
            <a:normAutofit fontScale="90000"/>
          </a:bodyPr>
          <a:lstStyle/>
          <a:p>
            <a:pPr algn="ctr"/>
            <a:r>
              <a:rPr lang="ru-RU" dirty="0" smtClean="0">
                <a:solidFill>
                  <a:schemeClr val="accent2">
                    <a:lumMod val="75000"/>
                  </a:schemeClr>
                </a:solidFill>
              </a:rPr>
              <a:t>Садово-парковая мебель</a:t>
            </a:r>
            <a:endParaRPr lang="ru-RU" dirty="0">
              <a:solidFill>
                <a:schemeClr val="accent2">
                  <a:lumMod val="75000"/>
                </a:schemeClr>
              </a:solidFill>
            </a:endParaRPr>
          </a:p>
        </p:txBody>
      </p:sp>
      <p:pic>
        <p:nvPicPr>
          <p:cNvPr id="4" name="Объект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148064" y="1484784"/>
            <a:ext cx="2728852" cy="2400451"/>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479389"/>
            <a:ext cx="3271439" cy="2262667"/>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3987117"/>
            <a:ext cx="3118425" cy="2338819"/>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68" y="3987118"/>
            <a:ext cx="3744415" cy="2338819"/>
          </a:xfrm>
          <a:prstGeom prst="rect">
            <a:avLst/>
          </a:prstGeom>
        </p:spPr>
      </p:pic>
    </p:spTree>
  </p:cSld>
  <p:clrMapOvr>
    <a:masterClrMapping/>
  </p:clrMapOvr>
  <p:transition spd="med">
    <p:wedg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412776"/>
            <a:ext cx="2576885" cy="458112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1412776"/>
            <a:ext cx="3547886" cy="1995686"/>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3450" y="3910172"/>
            <a:ext cx="3704412" cy="2083732"/>
          </a:xfrm>
          <a:prstGeom prst="rect">
            <a:avLst/>
          </a:prstGeom>
        </p:spPr>
      </p:pic>
    </p:spTree>
    <p:extLst>
      <p:ext uri="{BB962C8B-B14F-4D97-AF65-F5344CB8AC3E}">
        <p14:creationId xmlns:p14="http://schemas.microsoft.com/office/powerpoint/2010/main" val="3916158185"/>
      </p:ext>
    </p:extLst>
  </p:cSld>
  <p:clrMapOvr>
    <a:masterClrMapping/>
  </p:clrMapOvr>
  <p:transition spd="med">
    <p:wedg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239645"/>
            <a:ext cx="2880320" cy="512056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124744"/>
            <a:ext cx="2951725" cy="5247511"/>
          </a:xfrm>
          <a:prstGeom prst="rect">
            <a:avLst/>
          </a:prstGeom>
        </p:spPr>
      </p:pic>
    </p:spTree>
    <p:extLst>
      <p:ext uri="{BB962C8B-B14F-4D97-AF65-F5344CB8AC3E}">
        <p14:creationId xmlns:p14="http://schemas.microsoft.com/office/powerpoint/2010/main" val="2207571678"/>
      </p:ext>
    </p:extLst>
  </p:cSld>
  <p:clrMapOvr>
    <a:masterClrMapping/>
  </p:clrMapOvr>
  <p:transition spd="med">
    <p:wedg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836712"/>
            <a:ext cx="4083667" cy="3004048"/>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3429000"/>
            <a:ext cx="4536504" cy="313472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4077072"/>
            <a:ext cx="3491880" cy="2327920"/>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6017" y="854580"/>
            <a:ext cx="3278391" cy="2458794"/>
          </a:xfrm>
          <a:prstGeom prst="rect">
            <a:avLst/>
          </a:prstGeom>
        </p:spPr>
      </p:pic>
    </p:spTree>
    <p:extLst>
      <p:ext uri="{BB962C8B-B14F-4D97-AF65-F5344CB8AC3E}">
        <p14:creationId xmlns:p14="http://schemas.microsoft.com/office/powerpoint/2010/main" val="4268804013"/>
      </p:ext>
    </p:extLst>
  </p:cSld>
  <p:clrMapOvr>
    <a:masterClrMapping/>
  </p:clrMapOvr>
  <p:transition spd="med">
    <p:wedg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55576" y="908720"/>
            <a:ext cx="7620660" cy="5718544"/>
          </a:xfrm>
          <a:prstGeom prst="rect">
            <a:avLst/>
          </a:prstGeom>
        </p:spPr>
      </p:pic>
    </p:spTree>
    <p:extLst>
      <p:ext uri="{BB962C8B-B14F-4D97-AF65-F5344CB8AC3E}">
        <p14:creationId xmlns:p14="http://schemas.microsoft.com/office/powerpoint/2010/main" val="2711557236"/>
      </p:ext>
    </p:extLst>
  </p:cSld>
  <p:clrMapOvr>
    <a:masterClrMapping/>
  </p:clrMapOvr>
  <p:transition spd="med">
    <p:wedg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260648"/>
            <a:ext cx="8229600" cy="1143000"/>
          </a:xfrm>
        </p:spPr>
        <p:txBody>
          <a:bodyPr/>
          <a:lstStyle/>
          <a:p>
            <a:pPr algn="ctr"/>
            <a:r>
              <a:rPr lang="ru-RU" dirty="0" smtClean="0"/>
              <a:t>МЕБЕЛЬНЫЙ УЧАСТОК</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199" y="1403648"/>
            <a:ext cx="8229599" cy="5265711"/>
          </a:xfrm>
        </p:spPr>
      </p:pic>
    </p:spTree>
    <p:extLst>
      <p:ext uri="{BB962C8B-B14F-4D97-AF65-F5344CB8AC3E}">
        <p14:creationId xmlns:p14="http://schemas.microsoft.com/office/powerpoint/2010/main" val="4287154216"/>
      </p:ext>
    </p:extLst>
  </p:cSld>
  <p:clrMapOvr>
    <a:masterClrMapping/>
  </p:clrMapOvr>
  <p:transition spd="med">
    <p:wedg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867524"/>
          </a:xfrm>
        </p:spPr>
        <p:txBody>
          <a:bodyPr/>
          <a:lstStyle/>
          <a:p>
            <a:pPr algn="ctr"/>
            <a:r>
              <a:rPr lang="ru-RU" dirty="0" smtClean="0">
                <a:solidFill>
                  <a:schemeClr val="accent2">
                    <a:lumMod val="75000"/>
                  </a:schemeClr>
                </a:solidFill>
              </a:rPr>
              <a:t>Мебель  кованная </a:t>
            </a:r>
            <a:endParaRPr lang="ru-RU" dirty="0">
              <a:solidFill>
                <a:schemeClr val="accent2">
                  <a:lumMod val="75000"/>
                </a:schemeClr>
              </a:solidFill>
            </a:endParaRPr>
          </a:p>
        </p:txBody>
      </p:sp>
      <p:pic>
        <p:nvPicPr>
          <p:cNvPr id="5" name="Содержимое 7" descr="стол.jpg"/>
          <p:cNvPicPr>
            <a:picLocks noGrp="1" noChangeAspect="1"/>
          </p:cNvPicPr>
          <p:nvPr>
            <p:ph sz="half" idx="1"/>
          </p:nvPr>
        </p:nvPicPr>
        <p:blipFill>
          <a:blip r:embed="rId2"/>
          <a:srcRect/>
          <a:stretch>
            <a:fillRect/>
          </a:stretch>
        </p:blipFill>
        <p:spPr>
          <a:xfrm>
            <a:off x="785786" y="1571612"/>
            <a:ext cx="3000396" cy="2214578"/>
          </a:xfrm>
        </p:spPr>
      </p:pic>
      <p:pic>
        <p:nvPicPr>
          <p:cNvPr id="8" name="Содержимое 7" descr="стол 2.jpg"/>
          <p:cNvPicPr>
            <a:picLocks noGrp="1" noChangeAspect="1"/>
          </p:cNvPicPr>
          <p:nvPr>
            <p:ph sz="half" idx="2"/>
          </p:nvPr>
        </p:nvPicPr>
        <p:blipFill>
          <a:blip r:embed="rId3"/>
          <a:srcRect/>
          <a:stretch>
            <a:fillRect/>
          </a:stretch>
        </p:blipFill>
        <p:spPr>
          <a:xfrm>
            <a:off x="428596" y="3929066"/>
            <a:ext cx="4038600" cy="2625090"/>
          </a:xfrm>
        </p:spPr>
      </p:pic>
      <p:pic>
        <p:nvPicPr>
          <p:cNvPr id="9" name="Содержимое 6" descr="оформление  мебели.jpg"/>
          <p:cNvPicPr>
            <a:picLocks noChangeAspect="1"/>
          </p:cNvPicPr>
          <p:nvPr/>
        </p:nvPicPr>
        <p:blipFill>
          <a:blip r:embed="rId4"/>
          <a:srcRect/>
          <a:stretch>
            <a:fillRect/>
          </a:stretch>
        </p:blipFill>
        <p:spPr>
          <a:xfrm>
            <a:off x="4857752" y="1785926"/>
            <a:ext cx="3929090" cy="4572032"/>
          </a:xfrm>
          <a:prstGeom prst="rect">
            <a:avLst/>
          </a:prstGeom>
        </p:spPr>
      </p:pic>
    </p:spTree>
  </p:cSld>
  <p:clrMapOvr>
    <a:masterClrMapping/>
  </p:clrMapOvr>
  <p:transition spd="med">
    <p:wedg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96086"/>
          </a:xfrm>
        </p:spPr>
        <p:txBody>
          <a:bodyPr>
            <a:normAutofit fontScale="90000"/>
          </a:bodyPr>
          <a:lstStyle/>
          <a:p>
            <a:pPr algn="ctr"/>
            <a:r>
              <a:rPr lang="ru-RU" dirty="0" smtClean="0">
                <a:solidFill>
                  <a:schemeClr val="accent2">
                    <a:lumMod val="75000"/>
                  </a:schemeClr>
                </a:solidFill>
              </a:rPr>
              <a:t>Урна металлическая </a:t>
            </a:r>
            <a:endParaRPr lang="ru-RU" dirty="0">
              <a:solidFill>
                <a:schemeClr val="accent2">
                  <a:lumMod val="75000"/>
                </a:schemeClr>
              </a:solidFill>
            </a:endParaRPr>
          </a:p>
        </p:txBody>
      </p:sp>
      <p:pic>
        <p:nvPicPr>
          <p:cNvPr id="14338" name="Picture 2" descr="C:\Users\андрей\Desktop\Фото\Урна 2.jpg"/>
          <p:cNvPicPr>
            <a:picLocks noGrp="1" noChangeAspect="1" noChangeArrowheads="1"/>
          </p:cNvPicPr>
          <p:nvPr>
            <p:ph sz="half" idx="1"/>
          </p:nvPr>
        </p:nvPicPr>
        <p:blipFill>
          <a:blip r:embed="rId2"/>
          <a:srcRect/>
          <a:stretch>
            <a:fillRect/>
          </a:stretch>
        </p:blipFill>
        <p:spPr bwMode="auto">
          <a:xfrm>
            <a:off x="500034" y="1643050"/>
            <a:ext cx="3810000" cy="2533650"/>
          </a:xfrm>
          <a:prstGeom prst="rect">
            <a:avLst/>
          </a:prstGeom>
          <a:noFill/>
        </p:spPr>
      </p:pic>
      <p:pic>
        <p:nvPicPr>
          <p:cNvPr id="14339" name="Picture 3" descr="C:\Users\андрей\Desktop\Фото\урна металическая.jpg"/>
          <p:cNvPicPr>
            <a:picLocks noGrp="1" noChangeAspect="1" noChangeArrowheads="1"/>
          </p:cNvPicPr>
          <p:nvPr>
            <p:ph sz="half" idx="2"/>
          </p:nvPr>
        </p:nvPicPr>
        <p:blipFill>
          <a:blip r:embed="rId3"/>
          <a:srcRect/>
          <a:stretch>
            <a:fillRect/>
          </a:stretch>
        </p:blipFill>
        <p:spPr bwMode="auto">
          <a:xfrm>
            <a:off x="928662" y="4429132"/>
            <a:ext cx="1905000" cy="1905000"/>
          </a:xfrm>
          <a:prstGeom prst="rect">
            <a:avLst/>
          </a:prstGeom>
          <a:noFill/>
        </p:spPr>
      </p:pic>
      <p:pic>
        <p:nvPicPr>
          <p:cNvPr id="14340" name="Picture 4" descr="C:\Users\андрей\Desktop\Фото\Урна цветная.jpg"/>
          <p:cNvPicPr>
            <a:picLocks noChangeAspect="1" noChangeArrowheads="1"/>
          </p:cNvPicPr>
          <p:nvPr/>
        </p:nvPicPr>
        <p:blipFill>
          <a:blip r:embed="rId4"/>
          <a:srcRect/>
          <a:stretch>
            <a:fillRect/>
          </a:stretch>
        </p:blipFill>
        <p:spPr bwMode="auto">
          <a:xfrm>
            <a:off x="4643438" y="2214554"/>
            <a:ext cx="4286280" cy="3357586"/>
          </a:xfrm>
          <a:prstGeom prst="rect">
            <a:avLst/>
          </a:prstGeom>
          <a:noFill/>
        </p:spPr>
      </p:pic>
    </p:spTree>
  </p:cSld>
  <p:clrMapOvr>
    <a:masterClrMapping/>
  </p:clrMapOvr>
  <p:transition spd="med">
    <p:wedg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андрей\Desktop\Фото\Урна, скамья городская.jpg"/>
          <p:cNvPicPr>
            <a:picLocks noGrp="1" noChangeAspect="1" noChangeArrowheads="1"/>
          </p:cNvPicPr>
          <p:nvPr>
            <p:ph sz="half" idx="1"/>
          </p:nvPr>
        </p:nvPicPr>
        <p:blipFill>
          <a:blip r:embed="rId2"/>
          <a:srcRect/>
          <a:stretch>
            <a:fillRect/>
          </a:stretch>
        </p:blipFill>
        <p:spPr bwMode="auto">
          <a:xfrm>
            <a:off x="364150" y="3429000"/>
            <a:ext cx="3350594" cy="2500330"/>
          </a:xfrm>
          <a:prstGeom prst="rect">
            <a:avLst/>
          </a:prstGeom>
          <a:noFill/>
        </p:spPr>
      </p:pic>
      <p:pic>
        <p:nvPicPr>
          <p:cNvPr id="15363" name="Picture 3" descr="C:\Users\андрей\Desktop\Фото\Урна декаративная.jpg"/>
          <p:cNvPicPr>
            <a:picLocks noGrp="1" noChangeAspect="1" noChangeArrowheads="1"/>
          </p:cNvPicPr>
          <p:nvPr>
            <p:ph sz="half" idx="2"/>
          </p:nvPr>
        </p:nvPicPr>
        <p:blipFill>
          <a:blip r:embed="rId3"/>
          <a:srcRect t="-4057" b="8715"/>
          <a:stretch>
            <a:fillRect/>
          </a:stretch>
        </p:blipFill>
        <p:spPr bwMode="auto">
          <a:xfrm>
            <a:off x="4000496" y="1571612"/>
            <a:ext cx="4786346" cy="3357586"/>
          </a:xfrm>
          <a:prstGeom prst="rect">
            <a:avLst/>
          </a:prstGeom>
          <a:noFill/>
        </p:spPr>
      </p:pic>
      <p:pic>
        <p:nvPicPr>
          <p:cNvPr id="15364" name="Picture 4" descr="C:\Users\андрей\Desktop\Фото\урна  магазинная.jpg"/>
          <p:cNvPicPr>
            <a:picLocks noChangeAspect="1" noChangeArrowheads="1"/>
          </p:cNvPicPr>
          <p:nvPr/>
        </p:nvPicPr>
        <p:blipFill>
          <a:blip r:embed="rId4"/>
          <a:srcRect/>
          <a:stretch>
            <a:fillRect/>
          </a:stretch>
        </p:blipFill>
        <p:spPr bwMode="auto">
          <a:xfrm>
            <a:off x="500034" y="857232"/>
            <a:ext cx="3000396" cy="2143140"/>
          </a:xfrm>
          <a:prstGeom prst="rect">
            <a:avLst/>
          </a:prstGeom>
          <a:noFill/>
        </p:spPr>
      </p:pic>
    </p:spTree>
  </p:cSld>
  <p:clrMapOvr>
    <a:masterClrMapping/>
  </p:clrMapOvr>
  <p:transition spd="med">
    <p:wedg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938962"/>
          </a:xfrm>
        </p:spPr>
        <p:txBody>
          <a:bodyPr>
            <a:normAutofit/>
          </a:bodyPr>
          <a:lstStyle/>
          <a:p>
            <a:pPr algn="ctr"/>
            <a:r>
              <a:rPr lang="ru-RU" dirty="0" smtClean="0">
                <a:solidFill>
                  <a:schemeClr val="tx1"/>
                </a:solidFill>
              </a:rPr>
              <a:t>Детские игровые площадки </a:t>
            </a:r>
            <a:endParaRPr lang="ru-RU" dirty="0">
              <a:solidFill>
                <a:schemeClr val="tx1"/>
              </a:solidFill>
            </a:endParaRPr>
          </a:p>
        </p:txBody>
      </p:sp>
      <p:pic>
        <p:nvPicPr>
          <p:cNvPr id="5" name="Содержимое 4" descr="д.с ограда 2.jpg"/>
          <p:cNvPicPr>
            <a:picLocks noGrp="1" noChangeAspect="1"/>
          </p:cNvPicPr>
          <p:nvPr>
            <p:ph sz="half" idx="1"/>
          </p:nvPr>
        </p:nvPicPr>
        <p:blipFill>
          <a:blip r:embed="rId2"/>
          <a:stretch>
            <a:fillRect/>
          </a:stretch>
        </p:blipFill>
        <p:spPr>
          <a:xfrm>
            <a:off x="785786" y="2285992"/>
            <a:ext cx="3786214" cy="3344489"/>
          </a:xfrm>
        </p:spPr>
      </p:pic>
      <p:pic>
        <p:nvPicPr>
          <p:cNvPr id="6" name="Содержимое 5" descr="Детская площадка.jpg"/>
          <p:cNvPicPr>
            <a:picLocks noGrp="1" noChangeAspect="1"/>
          </p:cNvPicPr>
          <p:nvPr>
            <p:ph sz="half" idx="2"/>
          </p:nvPr>
        </p:nvPicPr>
        <p:blipFill>
          <a:blip r:embed="rId3"/>
          <a:stretch>
            <a:fillRect/>
          </a:stretch>
        </p:blipFill>
        <p:spPr>
          <a:xfrm>
            <a:off x="4857752" y="2285992"/>
            <a:ext cx="3643338" cy="3286148"/>
          </a:xfrm>
        </p:spPr>
      </p:pic>
    </p:spTree>
  </p:cSld>
  <p:clrMapOvr>
    <a:masterClrMapping/>
  </p:clrMapOvr>
  <p:transition spd="med">
    <p:wedg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fontScale="90000"/>
          </a:bodyPr>
          <a:lstStyle/>
          <a:p>
            <a:pPr algn="ctr"/>
            <a:r>
              <a:rPr lang="ru-RU" dirty="0" smtClean="0">
                <a:solidFill>
                  <a:schemeClr val="tx1"/>
                </a:solidFill>
              </a:rPr>
              <a:t>Игровые площадки </a:t>
            </a:r>
            <a:endParaRPr lang="ru-RU" dirty="0">
              <a:solidFill>
                <a:schemeClr val="tx1"/>
              </a:solidFill>
            </a:endParaRPr>
          </a:p>
        </p:txBody>
      </p:sp>
      <p:pic>
        <p:nvPicPr>
          <p:cNvPr id="7" name="Содержимое 6" descr="Детская площадка металическая.jpg"/>
          <p:cNvPicPr>
            <a:picLocks noGrp="1" noChangeAspect="1"/>
          </p:cNvPicPr>
          <p:nvPr>
            <p:ph sz="half" idx="1"/>
          </p:nvPr>
        </p:nvPicPr>
        <p:blipFill>
          <a:blip r:embed="rId2"/>
          <a:stretch>
            <a:fillRect/>
          </a:stretch>
        </p:blipFill>
        <p:spPr>
          <a:xfrm>
            <a:off x="214282" y="1928802"/>
            <a:ext cx="4286280" cy="3214710"/>
          </a:xfrm>
        </p:spPr>
      </p:pic>
      <p:pic>
        <p:nvPicPr>
          <p:cNvPr id="10" name="Содержимое 9" descr="ограда д.с 3.jpg"/>
          <p:cNvPicPr>
            <a:picLocks noGrp="1" noChangeAspect="1"/>
          </p:cNvPicPr>
          <p:nvPr>
            <p:ph sz="half" idx="2"/>
          </p:nvPr>
        </p:nvPicPr>
        <p:blipFill>
          <a:blip r:embed="rId3"/>
          <a:stretch>
            <a:fillRect/>
          </a:stretch>
        </p:blipFill>
        <p:spPr>
          <a:xfrm>
            <a:off x="4857752" y="1285860"/>
            <a:ext cx="3143272" cy="2500330"/>
          </a:xfrm>
        </p:spPr>
      </p:pic>
      <p:pic>
        <p:nvPicPr>
          <p:cNvPr id="8194" name="Picture 2" descr="C:\Users\андрей\Desktop\Фото\Ограда детский площадей.jpg"/>
          <p:cNvPicPr>
            <a:picLocks noChangeAspect="1" noChangeArrowheads="1"/>
          </p:cNvPicPr>
          <p:nvPr/>
        </p:nvPicPr>
        <p:blipFill>
          <a:blip r:embed="rId4"/>
          <a:srcRect/>
          <a:stretch>
            <a:fillRect/>
          </a:stretch>
        </p:blipFill>
        <p:spPr bwMode="auto">
          <a:xfrm>
            <a:off x="4786314" y="3857628"/>
            <a:ext cx="3786214" cy="2714620"/>
          </a:xfrm>
          <a:prstGeom prst="rect">
            <a:avLst/>
          </a:prstGeom>
          <a:noFill/>
        </p:spPr>
      </p:pic>
    </p:spTree>
  </p:cSld>
  <p:clrMapOvr>
    <a:masterClrMapping/>
  </p:clrMapOvr>
  <p:transition spd="med">
    <p:wedg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Содержимое 4" descr="Ворота  д.с.jpg"/>
          <p:cNvPicPr>
            <a:picLocks noGrp="1" noChangeAspect="1"/>
          </p:cNvPicPr>
          <p:nvPr>
            <p:ph sz="half" idx="1"/>
          </p:nvPr>
        </p:nvPicPr>
        <p:blipFill>
          <a:blip r:embed="rId2"/>
          <a:stretch>
            <a:fillRect/>
          </a:stretch>
        </p:blipFill>
        <p:spPr>
          <a:xfrm>
            <a:off x="214282" y="214290"/>
            <a:ext cx="4071966" cy="2857520"/>
          </a:xfrm>
        </p:spPr>
      </p:pic>
      <p:pic>
        <p:nvPicPr>
          <p:cNvPr id="6" name="Содержимое 5" descr="Декаративная  детская площадка.jpg"/>
          <p:cNvPicPr>
            <a:picLocks noGrp="1" noChangeAspect="1"/>
          </p:cNvPicPr>
          <p:nvPr>
            <p:ph sz="half" idx="2"/>
          </p:nvPr>
        </p:nvPicPr>
        <p:blipFill>
          <a:blip r:embed="rId3"/>
          <a:stretch>
            <a:fillRect/>
          </a:stretch>
        </p:blipFill>
        <p:spPr>
          <a:xfrm>
            <a:off x="4648200" y="2623344"/>
            <a:ext cx="4038600" cy="3028950"/>
          </a:xfrm>
        </p:spPr>
      </p:pic>
      <p:pic>
        <p:nvPicPr>
          <p:cNvPr id="9218" name="Picture 2" descr="C:\Users\андрей\Desktop\Фото\горка деревянная детская.jpg"/>
          <p:cNvPicPr>
            <a:picLocks noChangeAspect="1" noChangeArrowheads="1"/>
          </p:cNvPicPr>
          <p:nvPr/>
        </p:nvPicPr>
        <p:blipFill>
          <a:blip r:embed="rId4"/>
          <a:srcRect/>
          <a:stretch>
            <a:fillRect/>
          </a:stretch>
        </p:blipFill>
        <p:spPr bwMode="auto">
          <a:xfrm>
            <a:off x="4500562" y="214290"/>
            <a:ext cx="4267200" cy="3019425"/>
          </a:xfrm>
          <a:prstGeom prst="rect">
            <a:avLst/>
          </a:prstGeom>
          <a:noFill/>
        </p:spPr>
      </p:pic>
      <p:pic>
        <p:nvPicPr>
          <p:cNvPr id="9220" name="Picture 4" descr="C:\Users\андрей\Desktop\Фото\Детский городок  деревянный.jpeg"/>
          <p:cNvPicPr>
            <a:picLocks noChangeAspect="1" noChangeArrowheads="1"/>
          </p:cNvPicPr>
          <p:nvPr/>
        </p:nvPicPr>
        <p:blipFill>
          <a:blip r:embed="rId5"/>
          <a:srcRect/>
          <a:stretch>
            <a:fillRect/>
          </a:stretch>
        </p:blipFill>
        <p:spPr bwMode="auto">
          <a:xfrm>
            <a:off x="214282" y="3357562"/>
            <a:ext cx="4071966" cy="3214710"/>
          </a:xfrm>
          <a:prstGeom prst="rect">
            <a:avLst/>
          </a:prstGeom>
          <a:noFill/>
        </p:spPr>
      </p:pic>
    </p:spTree>
  </p:cSld>
  <p:clrMapOvr>
    <a:masterClrMapping/>
  </p:clrMapOvr>
  <p:transition spd="med">
    <p:wedg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solidFill>
                  <a:schemeClr val="tx1"/>
                </a:solidFill>
              </a:rPr>
              <a:t>Забор декоративный </a:t>
            </a:r>
            <a:endParaRPr lang="ru-RU" dirty="0">
              <a:solidFill>
                <a:schemeClr val="tx1"/>
              </a:solidFill>
            </a:endParaRPr>
          </a:p>
        </p:txBody>
      </p:sp>
      <p:pic>
        <p:nvPicPr>
          <p:cNvPr id="5" name="Содержимое 4" descr="Забор креатив детский.jpg"/>
          <p:cNvPicPr>
            <a:picLocks noGrp="1" noChangeAspect="1"/>
          </p:cNvPicPr>
          <p:nvPr>
            <p:ph sz="half" idx="1"/>
          </p:nvPr>
        </p:nvPicPr>
        <p:blipFill>
          <a:blip r:embed="rId2"/>
          <a:stretch>
            <a:fillRect/>
          </a:stretch>
        </p:blipFill>
        <p:spPr>
          <a:xfrm>
            <a:off x="457200" y="2623344"/>
            <a:ext cx="4038600" cy="3028950"/>
          </a:xfrm>
        </p:spPr>
      </p:pic>
      <p:pic>
        <p:nvPicPr>
          <p:cNvPr id="6" name="Содержимое 5" descr="забор из бруса.jpg"/>
          <p:cNvPicPr>
            <a:picLocks noGrp="1" noChangeAspect="1"/>
          </p:cNvPicPr>
          <p:nvPr>
            <p:ph sz="half" idx="2"/>
          </p:nvPr>
        </p:nvPicPr>
        <p:blipFill>
          <a:blip r:embed="rId3"/>
          <a:stretch>
            <a:fillRect/>
          </a:stretch>
        </p:blipFill>
        <p:spPr>
          <a:xfrm>
            <a:off x="4648200" y="3153410"/>
            <a:ext cx="4038600" cy="1968818"/>
          </a:xfrm>
        </p:spPr>
      </p:pic>
    </p:spTree>
  </p:cSld>
  <p:clrMapOvr>
    <a:masterClrMapping/>
  </p:clrMapOvr>
  <p:transition spd="med">
    <p:wedg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P1310075"/>
          <p:cNvPicPr>
            <a:picLocks noChangeAspect="1" noChangeArrowheads="1"/>
          </p:cNvPicPr>
          <p:nvPr/>
        </p:nvPicPr>
        <p:blipFill>
          <a:blip r:embed="rId2"/>
          <a:srcRect/>
          <a:stretch>
            <a:fillRect/>
          </a:stretch>
        </p:blipFill>
        <p:spPr bwMode="auto">
          <a:xfrm>
            <a:off x="1475656" y="1340768"/>
            <a:ext cx="6264696" cy="4824536"/>
          </a:xfrm>
          <a:prstGeom prst="rect">
            <a:avLst/>
          </a:prstGeom>
          <a:noFill/>
          <a:ln w="9525">
            <a:noFill/>
            <a:miter lim="800000"/>
            <a:headEnd/>
            <a:tailEnd/>
          </a:ln>
        </p:spPr>
      </p:pic>
      <p:sp>
        <p:nvSpPr>
          <p:cNvPr id="2" name="TextBox 1"/>
          <p:cNvSpPr txBox="1"/>
          <p:nvPr/>
        </p:nvSpPr>
        <p:spPr>
          <a:xfrm>
            <a:off x="251520" y="288973"/>
            <a:ext cx="8352928" cy="584775"/>
          </a:xfrm>
          <a:prstGeom prst="rect">
            <a:avLst/>
          </a:prstGeom>
          <a:noFill/>
        </p:spPr>
        <p:txBody>
          <a:bodyPr wrap="square" rtlCol="0">
            <a:spAutoFit/>
          </a:bodyPr>
          <a:lstStyle/>
          <a:p>
            <a:pPr algn="ctr"/>
            <a:r>
              <a:rPr lang="ru-RU" sz="3200" b="1" dirty="0" smtClean="0"/>
              <a:t>Станция технического обслуживания</a:t>
            </a:r>
            <a:endParaRPr lang="ru-RU" sz="3200" b="1" dirty="0"/>
          </a:p>
        </p:txBody>
      </p:sp>
    </p:spTree>
  </p:cSld>
  <p:clrMapOvr>
    <a:masterClrMapping/>
  </p:clrMapOvr>
  <p:transition spd="med">
    <p:wedg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53210"/>
          </a:xfrm>
        </p:spPr>
        <p:txBody>
          <a:bodyPr>
            <a:normAutofit/>
          </a:bodyPr>
          <a:lstStyle/>
          <a:p>
            <a:pPr algn="ctr"/>
            <a:r>
              <a:rPr lang="ru-RU" sz="3600" b="1" dirty="0">
                <a:solidFill>
                  <a:schemeClr val="tx1"/>
                </a:solidFill>
                <a:latin typeface="+mn-lt"/>
              </a:rPr>
              <a:t>Сварочный цех</a:t>
            </a:r>
            <a:endParaRPr lang="ru-RU" sz="3600" dirty="0">
              <a:solidFill>
                <a:schemeClr val="bg1">
                  <a:lumMod val="95000"/>
                  <a:lumOff val="5000"/>
                </a:schemeClr>
              </a:solidFill>
              <a:latin typeface="+mn-lt"/>
            </a:endParaRPr>
          </a:p>
        </p:txBody>
      </p:sp>
      <p:pic>
        <p:nvPicPr>
          <p:cNvPr id="20482" name="Picture 2" descr="C:\Users\андрей\Desktop\Фото\оградка 4.jpeg"/>
          <p:cNvPicPr>
            <a:picLocks noGrp="1" noChangeAspect="1" noChangeArrowheads="1"/>
          </p:cNvPicPr>
          <p:nvPr>
            <p:ph sz="half" idx="1"/>
          </p:nvPr>
        </p:nvPicPr>
        <p:blipFill>
          <a:blip r:embed="rId2"/>
          <a:srcRect/>
          <a:stretch>
            <a:fillRect/>
          </a:stretch>
        </p:blipFill>
        <p:spPr bwMode="auto">
          <a:xfrm>
            <a:off x="785786" y="1643050"/>
            <a:ext cx="3429024" cy="2071702"/>
          </a:xfrm>
          <a:prstGeom prst="rect">
            <a:avLst/>
          </a:prstGeom>
          <a:noFill/>
        </p:spPr>
      </p:pic>
      <p:pic>
        <p:nvPicPr>
          <p:cNvPr id="20484" name="Picture 4" descr="C:\Users\андрей\Desktop\Фото\оградка 8.jpg"/>
          <p:cNvPicPr>
            <a:picLocks noGrp="1" noChangeAspect="1" noChangeArrowheads="1"/>
          </p:cNvPicPr>
          <p:nvPr>
            <p:ph sz="half" idx="2"/>
          </p:nvPr>
        </p:nvPicPr>
        <p:blipFill>
          <a:blip r:embed="rId3"/>
          <a:srcRect/>
          <a:stretch>
            <a:fillRect/>
          </a:stretch>
        </p:blipFill>
        <p:spPr bwMode="auto">
          <a:xfrm>
            <a:off x="571472" y="4357694"/>
            <a:ext cx="8143932" cy="2000264"/>
          </a:xfrm>
          <a:prstGeom prst="rect">
            <a:avLst/>
          </a:prstGeom>
          <a:noFill/>
        </p:spPr>
      </p:pic>
      <p:pic>
        <p:nvPicPr>
          <p:cNvPr id="20483" name="Picture 3" descr="C:\Users\андрей\Desktop\Фото\оградка 7.jpg"/>
          <p:cNvPicPr>
            <a:picLocks noChangeAspect="1" noChangeArrowheads="1"/>
          </p:cNvPicPr>
          <p:nvPr/>
        </p:nvPicPr>
        <p:blipFill>
          <a:blip r:embed="rId4"/>
          <a:srcRect/>
          <a:stretch>
            <a:fillRect/>
          </a:stretch>
        </p:blipFill>
        <p:spPr bwMode="auto">
          <a:xfrm>
            <a:off x="4714876" y="1643050"/>
            <a:ext cx="3429024" cy="2143140"/>
          </a:xfrm>
          <a:prstGeom prst="rect">
            <a:avLst/>
          </a:prstGeom>
          <a:noFill/>
        </p:spPr>
      </p:pic>
    </p:spTree>
  </p:cSld>
  <p:clrMapOvr>
    <a:masterClrMapping/>
  </p:clrMapOvr>
  <p:transition spd="med">
    <p:wedg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noFill/>
        </p:spPr>
        <p:txBody>
          <a:bodyPr/>
          <a:lstStyle/>
          <a:p>
            <a:r>
              <a:rPr lang="ru-RU" smtClean="0">
                <a:effectLst/>
                <a:latin typeface="Arial" charset="0"/>
              </a:rPr>
              <a:t>ШТС</a:t>
            </a:r>
          </a:p>
        </p:txBody>
      </p:sp>
      <p:sp>
        <p:nvSpPr>
          <p:cNvPr id="20483" name="Rectangle 3"/>
          <p:cNvSpPr>
            <a:spLocks noGrp="1" noChangeArrowheads="1"/>
          </p:cNvSpPr>
          <p:nvPr>
            <p:ph idx="1"/>
          </p:nvPr>
        </p:nvSpPr>
        <p:spPr>
          <a:xfrm>
            <a:off x="4211638" y="3500438"/>
            <a:ext cx="4608512" cy="3024187"/>
          </a:xfrm>
          <a:noFill/>
        </p:spPr>
        <p:txBody>
          <a:bodyPr/>
          <a:lstStyle/>
          <a:p>
            <a:endParaRPr lang="ru-RU" smtClean="0">
              <a:effectLst/>
            </a:endParaRPr>
          </a:p>
        </p:txBody>
      </p:sp>
      <p:pic>
        <p:nvPicPr>
          <p:cNvPr id="20484" name="Picture 5" descr="DSC_0041"/>
          <p:cNvPicPr>
            <a:picLocks noChangeAspect="1" noChangeArrowheads="1"/>
          </p:cNvPicPr>
          <p:nvPr/>
        </p:nvPicPr>
        <p:blipFill>
          <a:blip r:embed="rId3"/>
          <a:srcRect/>
          <a:stretch>
            <a:fillRect/>
          </a:stretch>
        </p:blipFill>
        <p:spPr bwMode="auto">
          <a:xfrm>
            <a:off x="500034" y="857232"/>
            <a:ext cx="5292725" cy="2892425"/>
          </a:xfrm>
          <a:prstGeom prst="rect">
            <a:avLst/>
          </a:prstGeom>
          <a:noFill/>
          <a:ln w="9525">
            <a:noFill/>
            <a:miter lim="800000"/>
            <a:headEnd/>
            <a:tailEnd/>
          </a:ln>
        </p:spPr>
      </p:pic>
      <p:pic>
        <p:nvPicPr>
          <p:cNvPr id="20485" name="Picture 6" descr="IMG_3652"/>
          <p:cNvPicPr>
            <a:picLocks noChangeAspect="1" noChangeArrowheads="1"/>
          </p:cNvPicPr>
          <p:nvPr/>
        </p:nvPicPr>
        <p:blipFill>
          <a:blip r:embed="rId4"/>
          <a:srcRect/>
          <a:stretch>
            <a:fillRect/>
          </a:stretch>
        </p:blipFill>
        <p:spPr bwMode="auto">
          <a:xfrm>
            <a:off x="4211638" y="3500438"/>
            <a:ext cx="4606925" cy="3071812"/>
          </a:xfrm>
          <a:prstGeom prst="rect">
            <a:avLst/>
          </a:prstGeom>
          <a:noFill/>
          <a:ln w="9525">
            <a:noFill/>
            <a:miter lim="800000"/>
            <a:headEnd/>
            <a:tailEnd/>
          </a:ln>
        </p:spPr>
      </p:pic>
      <p:pic>
        <p:nvPicPr>
          <p:cNvPr id="20486" name="Picture 7" descr="IMG_4404"/>
          <p:cNvPicPr>
            <a:picLocks noChangeAspect="1" noChangeArrowheads="1"/>
          </p:cNvPicPr>
          <p:nvPr/>
        </p:nvPicPr>
        <p:blipFill>
          <a:blip r:embed="rId5"/>
          <a:srcRect/>
          <a:stretch>
            <a:fillRect/>
          </a:stretch>
        </p:blipFill>
        <p:spPr bwMode="auto">
          <a:xfrm>
            <a:off x="395288" y="4365625"/>
            <a:ext cx="3240087" cy="2159000"/>
          </a:xfrm>
          <a:prstGeom prst="rect">
            <a:avLst/>
          </a:prstGeom>
          <a:noFill/>
          <a:ln w="9525">
            <a:noFill/>
            <a:miter lim="800000"/>
            <a:headEnd/>
            <a:tailEnd/>
          </a:ln>
        </p:spPr>
      </p:pic>
    </p:spTree>
  </p:cSld>
  <p:clrMapOvr>
    <a:masterClrMapping/>
  </p:clrMapOvr>
  <p:transition spd="med">
    <p:wedg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Схема расположения цехов </a:t>
            </a:r>
            <a:br>
              <a:rPr lang="ru-RU" dirty="0" smtClean="0"/>
            </a:br>
            <a:r>
              <a:rPr lang="ru-RU" dirty="0" smtClean="0"/>
              <a:t>ФКУ ИК-15</a:t>
            </a:r>
            <a:endParaRPr lang="ru-RU"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5953" t="8014" r="4900"/>
          <a:stretch/>
        </p:blipFill>
        <p:spPr>
          <a:xfrm>
            <a:off x="-36512" y="1772816"/>
            <a:ext cx="9145016" cy="5085184"/>
          </a:xfrm>
        </p:spPr>
      </p:pic>
    </p:spTree>
    <p:extLst>
      <p:ext uri="{BB962C8B-B14F-4D97-AF65-F5344CB8AC3E}">
        <p14:creationId xmlns:p14="http://schemas.microsoft.com/office/powerpoint/2010/main" val="985367157"/>
      </p:ext>
    </p:extLst>
  </p:cSld>
  <p:clrMapOvr>
    <a:masterClrMapping/>
  </p:clrMapOvr>
  <p:transition spd="med">
    <p:wedg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1071538" y="714356"/>
            <a:ext cx="3224287" cy="2395534"/>
          </a:xfrm>
          <a:prstGeom prst="rect">
            <a:avLst/>
          </a:prstGeom>
          <a:noFill/>
          <a:ln w="9525">
            <a:noFill/>
            <a:miter lim="800000"/>
            <a:headEnd/>
            <a:tailEnd/>
          </a:ln>
          <a:effectLst/>
        </p:spPr>
      </p:pic>
      <p:pic>
        <p:nvPicPr>
          <p:cNvPr id="1033" name="Picture 9" descr="C:\Users\андрей\Desktop\image-01-02-16-07-36-2.jpeg"/>
          <p:cNvPicPr>
            <a:picLocks noChangeAspect="1" noChangeArrowheads="1"/>
          </p:cNvPicPr>
          <p:nvPr/>
        </p:nvPicPr>
        <p:blipFill>
          <a:blip r:embed="rId3" cstate="print"/>
          <a:srcRect/>
          <a:stretch>
            <a:fillRect/>
          </a:stretch>
        </p:blipFill>
        <p:spPr bwMode="auto">
          <a:xfrm>
            <a:off x="4786314" y="714356"/>
            <a:ext cx="3429024" cy="2571768"/>
          </a:xfrm>
          <a:prstGeom prst="rect">
            <a:avLst/>
          </a:prstGeom>
          <a:noFill/>
        </p:spPr>
      </p:pic>
      <p:pic>
        <p:nvPicPr>
          <p:cNvPr id="1034" name="Picture 10" descr="C:\Users\андрей\Desktop\image-01-02-16-07-36-1.jpeg"/>
          <p:cNvPicPr>
            <a:picLocks noChangeAspect="1" noChangeArrowheads="1"/>
          </p:cNvPicPr>
          <p:nvPr/>
        </p:nvPicPr>
        <p:blipFill>
          <a:blip r:embed="rId4"/>
          <a:srcRect/>
          <a:stretch>
            <a:fillRect/>
          </a:stretch>
        </p:blipFill>
        <p:spPr bwMode="auto">
          <a:xfrm>
            <a:off x="1714480" y="3429000"/>
            <a:ext cx="5715040" cy="2928958"/>
          </a:xfrm>
          <a:prstGeom prst="rect">
            <a:avLst/>
          </a:prstGeom>
          <a:noFill/>
        </p:spPr>
      </p:pic>
    </p:spTree>
  </p:cSld>
  <p:clrMapOvr>
    <a:masterClrMapping/>
  </p:clrMapOvr>
  <p:transition spd="med">
    <p:wedg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938962"/>
          </a:xfrm>
        </p:spPr>
        <p:txBody>
          <a:bodyPr>
            <a:normAutofit/>
          </a:bodyPr>
          <a:lstStyle/>
          <a:p>
            <a:pPr algn="ctr"/>
            <a:r>
              <a:rPr lang="ru-RU" dirty="0" smtClean="0">
                <a:solidFill>
                  <a:schemeClr val="bg1"/>
                </a:solidFill>
              </a:rPr>
              <a:t>Шпунт трубчатый сварной </a:t>
            </a:r>
            <a:endParaRPr lang="ru-RU" dirty="0">
              <a:solidFill>
                <a:schemeClr val="bg1"/>
              </a:solidFill>
            </a:endParaRPr>
          </a:p>
        </p:txBody>
      </p:sp>
      <p:pic>
        <p:nvPicPr>
          <p:cNvPr id="6" name="Содержимое 5" descr="свая 2.jpg"/>
          <p:cNvPicPr>
            <a:picLocks noGrp="1" noChangeAspect="1"/>
          </p:cNvPicPr>
          <p:nvPr>
            <p:ph sz="half" idx="1"/>
          </p:nvPr>
        </p:nvPicPr>
        <p:blipFill>
          <a:blip r:embed="rId2"/>
          <a:stretch>
            <a:fillRect/>
          </a:stretch>
        </p:blipFill>
        <p:spPr>
          <a:xfrm>
            <a:off x="4741906" y="3386850"/>
            <a:ext cx="3639986" cy="2613324"/>
          </a:xfrm>
        </p:spPr>
      </p:pic>
      <p:pic>
        <p:nvPicPr>
          <p:cNvPr id="21506" name="Picture 2" descr="C:\Users\андрей\Desktop\Шпунт сварной трубчатый.jpg"/>
          <p:cNvPicPr>
            <a:picLocks noChangeAspect="1" noChangeArrowheads="1"/>
          </p:cNvPicPr>
          <p:nvPr/>
        </p:nvPicPr>
        <p:blipFill>
          <a:blip r:embed="rId3"/>
          <a:srcRect/>
          <a:stretch>
            <a:fillRect/>
          </a:stretch>
        </p:blipFill>
        <p:spPr bwMode="auto">
          <a:xfrm>
            <a:off x="453630" y="3386849"/>
            <a:ext cx="3929090" cy="2643182"/>
          </a:xfrm>
          <a:prstGeom prst="rect">
            <a:avLst/>
          </a:prstGeom>
          <a:noFill/>
        </p:spPr>
      </p:pic>
      <p:pic>
        <p:nvPicPr>
          <p:cNvPr id="4" name="Объект 3"/>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7236" t="-15622" r="7236" b="15622"/>
          <a:stretch/>
        </p:blipFill>
        <p:spPr>
          <a:xfrm>
            <a:off x="1763688" y="260648"/>
            <a:ext cx="5139658" cy="2932948"/>
          </a:xfrm>
        </p:spPr>
      </p:pic>
    </p:spTree>
  </p:cSld>
  <p:clrMapOvr>
    <a:masterClrMapping/>
  </p:clrMapOvr>
  <p:transition spd="med">
    <p:wedg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81772"/>
          </a:xfrm>
        </p:spPr>
        <p:txBody>
          <a:bodyPr>
            <a:normAutofit fontScale="90000"/>
          </a:bodyPr>
          <a:lstStyle/>
          <a:p>
            <a:pPr algn="ctr"/>
            <a:r>
              <a:rPr lang="ru-RU" dirty="0" smtClean="0">
                <a:solidFill>
                  <a:schemeClr val="bg1"/>
                </a:solidFill>
              </a:rPr>
              <a:t>Козырек металлический </a:t>
            </a:r>
            <a:endParaRPr lang="ru-RU" dirty="0">
              <a:solidFill>
                <a:schemeClr val="bg1"/>
              </a:solidFill>
            </a:endParaRPr>
          </a:p>
        </p:txBody>
      </p:sp>
      <p:pic>
        <p:nvPicPr>
          <p:cNvPr id="5" name="Содержимое 4" descr="Козырек.jpg"/>
          <p:cNvPicPr>
            <a:picLocks noGrp="1" noChangeAspect="1"/>
          </p:cNvPicPr>
          <p:nvPr>
            <p:ph sz="half" idx="1"/>
          </p:nvPr>
        </p:nvPicPr>
        <p:blipFill>
          <a:blip r:embed="rId2" cstate="print"/>
          <a:srcRect b="12121"/>
          <a:stretch>
            <a:fillRect/>
          </a:stretch>
        </p:blipFill>
        <p:spPr>
          <a:xfrm>
            <a:off x="571472" y="1071546"/>
            <a:ext cx="3414244" cy="2357454"/>
          </a:xfrm>
        </p:spPr>
      </p:pic>
      <p:pic>
        <p:nvPicPr>
          <p:cNvPr id="6" name="Содержимое 5" descr="Козырки.jpg"/>
          <p:cNvPicPr>
            <a:picLocks noGrp="1" noChangeAspect="1"/>
          </p:cNvPicPr>
          <p:nvPr>
            <p:ph sz="half" idx="2"/>
          </p:nvPr>
        </p:nvPicPr>
        <p:blipFill>
          <a:blip r:embed="rId3"/>
          <a:stretch>
            <a:fillRect/>
          </a:stretch>
        </p:blipFill>
        <p:spPr>
          <a:xfrm>
            <a:off x="4648200" y="2655764"/>
            <a:ext cx="4038600" cy="2964110"/>
          </a:xfrm>
        </p:spPr>
      </p:pic>
      <p:pic>
        <p:nvPicPr>
          <p:cNvPr id="22530" name="Picture 2" descr="C:\Users\андрей\Desktop\казырек под автотранспорт.jpg"/>
          <p:cNvPicPr>
            <a:picLocks noChangeAspect="1" noChangeArrowheads="1"/>
          </p:cNvPicPr>
          <p:nvPr/>
        </p:nvPicPr>
        <p:blipFill>
          <a:blip r:embed="rId4"/>
          <a:srcRect/>
          <a:stretch>
            <a:fillRect/>
          </a:stretch>
        </p:blipFill>
        <p:spPr bwMode="auto">
          <a:xfrm>
            <a:off x="857224" y="3857628"/>
            <a:ext cx="3810000" cy="2705100"/>
          </a:xfrm>
          <a:prstGeom prst="rect">
            <a:avLst/>
          </a:prstGeom>
          <a:noFill/>
        </p:spPr>
      </p:pic>
    </p:spTree>
  </p:cSld>
  <p:clrMapOvr>
    <a:masterClrMapping/>
  </p:clrMapOvr>
  <p:transition spd="med">
    <p:wedg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867524"/>
          </a:xfrm>
        </p:spPr>
        <p:txBody>
          <a:bodyPr/>
          <a:lstStyle/>
          <a:p>
            <a:pPr algn="ctr"/>
            <a:r>
              <a:rPr lang="ru-RU" dirty="0" smtClean="0">
                <a:solidFill>
                  <a:schemeClr val="bg1"/>
                </a:solidFill>
              </a:rPr>
              <a:t>Металлоконструкции</a:t>
            </a:r>
            <a:endParaRPr lang="ru-RU" dirty="0">
              <a:solidFill>
                <a:schemeClr val="bg1"/>
              </a:solidFill>
            </a:endParaRPr>
          </a:p>
        </p:txBody>
      </p:sp>
      <p:pic>
        <p:nvPicPr>
          <p:cNvPr id="23554" name="Picture 2" descr="C:\Users\андрей\Desktop\Металоконструкции.jpg"/>
          <p:cNvPicPr>
            <a:picLocks noGrp="1" noChangeAspect="1" noChangeArrowheads="1"/>
          </p:cNvPicPr>
          <p:nvPr>
            <p:ph sz="half" idx="1"/>
          </p:nvPr>
        </p:nvPicPr>
        <p:blipFill>
          <a:blip r:embed="rId2"/>
          <a:srcRect/>
          <a:stretch>
            <a:fillRect/>
          </a:stretch>
        </p:blipFill>
        <p:spPr bwMode="auto">
          <a:xfrm>
            <a:off x="285720" y="1857364"/>
            <a:ext cx="4038600" cy="4000528"/>
          </a:xfrm>
          <a:prstGeom prst="rect">
            <a:avLst/>
          </a:prstGeom>
          <a:noFill/>
        </p:spPr>
      </p:pic>
      <p:pic>
        <p:nvPicPr>
          <p:cNvPr id="23555" name="Picture 3" descr="C:\Users\андрей\Desktop\Павильон остановочный.jpg"/>
          <p:cNvPicPr>
            <a:picLocks noGrp="1" noChangeAspect="1" noChangeArrowheads="1"/>
          </p:cNvPicPr>
          <p:nvPr>
            <p:ph sz="half" idx="2"/>
          </p:nvPr>
        </p:nvPicPr>
        <p:blipFill>
          <a:blip r:embed="rId3"/>
          <a:stretch>
            <a:fillRect/>
          </a:stretch>
        </p:blipFill>
        <p:spPr bwMode="auto">
          <a:xfrm>
            <a:off x="4648200" y="2796293"/>
            <a:ext cx="4038600" cy="2683051"/>
          </a:xfrm>
          <a:prstGeom prst="rect">
            <a:avLst/>
          </a:prstGeom>
          <a:noFill/>
        </p:spPr>
      </p:pic>
    </p:spTree>
  </p:cSld>
  <p:clrMapOvr>
    <a:masterClrMapping/>
  </p:clrMapOvr>
  <p:transition spd="med">
    <p:wedg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10334"/>
          </a:xfrm>
        </p:spPr>
        <p:txBody>
          <a:bodyPr>
            <a:normAutofit fontScale="90000"/>
          </a:bodyPr>
          <a:lstStyle/>
          <a:p>
            <a:pPr algn="ctr"/>
            <a:r>
              <a:rPr lang="ru-RU" dirty="0" smtClean="0">
                <a:solidFill>
                  <a:schemeClr val="bg1"/>
                </a:solidFill>
              </a:rPr>
              <a:t>Лестница металлическая </a:t>
            </a:r>
            <a:endParaRPr lang="ru-RU" dirty="0">
              <a:solidFill>
                <a:schemeClr val="bg1"/>
              </a:solidFill>
            </a:endParaRPr>
          </a:p>
        </p:txBody>
      </p:sp>
      <p:pic>
        <p:nvPicPr>
          <p:cNvPr id="5" name="Содержимое 4" descr="лестница 4.jpg"/>
          <p:cNvPicPr>
            <a:picLocks noGrp="1" noChangeAspect="1"/>
          </p:cNvPicPr>
          <p:nvPr>
            <p:ph sz="half" idx="1"/>
          </p:nvPr>
        </p:nvPicPr>
        <p:blipFill>
          <a:blip r:embed="rId2"/>
          <a:stretch>
            <a:fillRect/>
          </a:stretch>
        </p:blipFill>
        <p:spPr>
          <a:xfrm>
            <a:off x="571472" y="1714488"/>
            <a:ext cx="4400552" cy="4357718"/>
          </a:xfrm>
        </p:spPr>
      </p:pic>
      <p:pic>
        <p:nvPicPr>
          <p:cNvPr id="6" name="Содержимое 5" descr="лестница металическая.jpg"/>
          <p:cNvPicPr>
            <a:picLocks noGrp="1" noChangeAspect="1"/>
          </p:cNvPicPr>
          <p:nvPr>
            <p:ph sz="half" idx="2"/>
          </p:nvPr>
        </p:nvPicPr>
        <p:blipFill>
          <a:blip r:embed="rId3"/>
          <a:stretch>
            <a:fillRect/>
          </a:stretch>
        </p:blipFill>
        <p:spPr>
          <a:xfrm>
            <a:off x="5286380" y="1500174"/>
            <a:ext cx="3500462" cy="3071834"/>
          </a:xfrm>
        </p:spPr>
      </p:pic>
    </p:spTree>
  </p:cSld>
  <p:clrMapOvr>
    <a:masterClrMapping/>
  </p:clrMapOvr>
  <p:transition spd="med">
    <p:wedg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Монгал.jpg"/>
          <p:cNvPicPr>
            <a:picLocks noGrp="1" noChangeAspect="1"/>
          </p:cNvPicPr>
          <p:nvPr>
            <p:ph sz="half" idx="1"/>
          </p:nvPr>
        </p:nvPicPr>
        <p:blipFill>
          <a:blip r:embed="rId2"/>
          <a:stretch>
            <a:fillRect/>
          </a:stretch>
        </p:blipFill>
        <p:spPr>
          <a:xfrm>
            <a:off x="1000100" y="785794"/>
            <a:ext cx="3071834" cy="2591606"/>
          </a:xfrm>
        </p:spPr>
      </p:pic>
      <p:pic>
        <p:nvPicPr>
          <p:cNvPr id="6" name="Содержимое 5" descr="скамья с крышей.png"/>
          <p:cNvPicPr>
            <a:picLocks noGrp="1" noChangeAspect="1"/>
          </p:cNvPicPr>
          <p:nvPr>
            <p:ph sz="half" idx="2"/>
          </p:nvPr>
        </p:nvPicPr>
        <p:blipFill>
          <a:blip r:embed="rId3"/>
          <a:stretch>
            <a:fillRect/>
          </a:stretch>
        </p:blipFill>
        <p:spPr>
          <a:xfrm>
            <a:off x="4857752" y="642918"/>
            <a:ext cx="4000527" cy="5286412"/>
          </a:xfrm>
        </p:spPr>
      </p:pic>
      <p:pic>
        <p:nvPicPr>
          <p:cNvPr id="26626" name="Picture 2" descr="C:\Users\андрей\Desktop\Тележка столовая.jpg"/>
          <p:cNvPicPr>
            <a:picLocks noChangeAspect="1" noChangeArrowheads="1"/>
          </p:cNvPicPr>
          <p:nvPr/>
        </p:nvPicPr>
        <p:blipFill>
          <a:blip r:embed="rId4"/>
          <a:srcRect/>
          <a:stretch>
            <a:fillRect/>
          </a:stretch>
        </p:blipFill>
        <p:spPr bwMode="auto">
          <a:xfrm>
            <a:off x="1071538" y="3643314"/>
            <a:ext cx="3357586" cy="2924167"/>
          </a:xfrm>
          <a:prstGeom prst="rect">
            <a:avLst/>
          </a:prstGeom>
          <a:noFill/>
        </p:spPr>
      </p:pic>
    </p:spTree>
  </p:cSld>
  <p:clrMapOvr>
    <a:masterClrMapping/>
  </p:clrMapOvr>
  <p:transition spd="med">
    <p:wedg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457200" y="704088"/>
            <a:ext cx="8229600" cy="653210"/>
          </a:xfrm>
          <a:noFill/>
        </p:spPr>
        <p:txBody>
          <a:bodyPr>
            <a:noAutofit/>
          </a:bodyPr>
          <a:lstStyle/>
          <a:p>
            <a:pPr algn="ctr"/>
            <a:r>
              <a:rPr lang="ru-RU" sz="3200" b="1" dirty="0" smtClean="0">
                <a:solidFill>
                  <a:schemeClr val="tx1"/>
                </a:solidFill>
                <a:effectLst/>
                <a:latin typeface="+mn-lt"/>
              </a:rPr>
              <a:t>Строительные материалы (</a:t>
            </a:r>
            <a:r>
              <a:rPr lang="ru-RU" sz="3200" b="1" dirty="0" err="1" smtClean="0">
                <a:solidFill>
                  <a:schemeClr val="tx1"/>
                </a:solidFill>
                <a:effectLst/>
                <a:latin typeface="+mn-lt"/>
              </a:rPr>
              <a:t>пеноблоки</a:t>
            </a:r>
            <a:r>
              <a:rPr lang="ru-RU" sz="3200" b="1" dirty="0" smtClean="0">
                <a:solidFill>
                  <a:schemeClr val="tx1"/>
                </a:solidFill>
                <a:effectLst/>
                <a:latin typeface="+mn-lt"/>
              </a:rPr>
              <a:t>)</a:t>
            </a:r>
          </a:p>
        </p:txBody>
      </p:sp>
      <p:pic>
        <p:nvPicPr>
          <p:cNvPr id="7" name="Рисунок 6" descr="stenivoy-betonoblok.jpg"/>
          <p:cNvPicPr>
            <a:picLocks noChangeAspect="1"/>
          </p:cNvPicPr>
          <p:nvPr/>
        </p:nvPicPr>
        <p:blipFill>
          <a:blip r:embed="rId2"/>
          <a:srcRect b="20689"/>
          <a:stretch>
            <a:fillRect/>
          </a:stretch>
        </p:blipFill>
        <p:spPr>
          <a:xfrm>
            <a:off x="3428992" y="3357562"/>
            <a:ext cx="5524507" cy="3286148"/>
          </a:xfrm>
          <a:prstGeom prst="rect">
            <a:avLst/>
          </a:prstGeom>
        </p:spPr>
      </p:pic>
      <p:pic>
        <p:nvPicPr>
          <p:cNvPr id="6" name="Рисунок 5" descr="20450_1.jpg"/>
          <p:cNvPicPr>
            <a:picLocks noChangeAspect="1"/>
          </p:cNvPicPr>
          <p:nvPr/>
        </p:nvPicPr>
        <p:blipFill>
          <a:blip r:embed="rId3"/>
          <a:stretch>
            <a:fillRect/>
          </a:stretch>
        </p:blipFill>
        <p:spPr>
          <a:xfrm>
            <a:off x="357158" y="1571612"/>
            <a:ext cx="4357718" cy="3268289"/>
          </a:xfrm>
          <a:prstGeom prst="rect">
            <a:avLst/>
          </a:prstGeom>
        </p:spPr>
      </p:pic>
    </p:spTree>
  </p:cSld>
  <p:clrMapOvr>
    <a:masterClrMapping/>
  </p:clrMapOvr>
  <p:transition spd="med">
    <p:wedg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изготовление металлочепицы.jpeg"/>
          <p:cNvPicPr>
            <a:picLocks noGrp="1" noChangeAspect="1"/>
          </p:cNvPicPr>
          <p:nvPr>
            <p:ph sz="half" idx="1"/>
          </p:nvPr>
        </p:nvPicPr>
        <p:blipFill>
          <a:blip r:embed="rId2"/>
          <a:stretch>
            <a:fillRect/>
          </a:stretch>
        </p:blipFill>
        <p:spPr>
          <a:xfrm>
            <a:off x="1691680" y="1844824"/>
            <a:ext cx="5904656" cy="4433888"/>
          </a:xfrm>
        </p:spPr>
      </p:pic>
      <p:sp>
        <p:nvSpPr>
          <p:cNvPr id="3" name="TextBox 2"/>
          <p:cNvSpPr txBox="1"/>
          <p:nvPr/>
        </p:nvSpPr>
        <p:spPr>
          <a:xfrm>
            <a:off x="1979712" y="764704"/>
            <a:ext cx="5328592" cy="584775"/>
          </a:xfrm>
          <a:prstGeom prst="rect">
            <a:avLst/>
          </a:prstGeom>
          <a:noFill/>
        </p:spPr>
        <p:txBody>
          <a:bodyPr wrap="square" rtlCol="0">
            <a:spAutoFit/>
          </a:bodyPr>
          <a:lstStyle/>
          <a:p>
            <a:pPr algn="ctr"/>
            <a:r>
              <a:rPr lang="ru-RU" sz="3200" b="1" dirty="0" smtClean="0"/>
              <a:t>Металлочерепица</a:t>
            </a:r>
            <a:endParaRPr lang="ru-RU" sz="3200" b="1" dirty="0"/>
          </a:p>
        </p:txBody>
      </p:sp>
    </p:spTree>
  </p:cSld>
  <p:clrMapOvr>
    <a:masterClrMapping/>
  </p:clrMapOvr>
  <p:transition spd="med">
    <p:wedg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57166"/>
            <a:ext cx="8305800" cy="785818"/>
          </a:xfrm>
        </p:spPr>
        <p:txBody>
          <a:bodyPr>
            <a:normAutofit fontScale="90000"/>
          </a:bodyPr>
          <a:lstStyle/>
          <a:p>
            <a:r>
              <a:rPr lang="ru-RU" dirty="0" smtClean="0"/>
              <a:t>Сельскохозяйственный участок</a:t>
            </a:r>
            <a:endParaRPr lang="ru-RU" dirty="0"/>
          </a:p>
        </p:txBody>
      </p:sp>
      <p:pic>
        <p:nvPicPr>
          <p:cNvPr id="3" name="Picture 13" descr="P60700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786050" y="1214422"/>
            <a:ext cx="3505200" cy="252028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4" descr="P60700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673600" y="4077072"/>
            <a:ext cx="3574752" cy="2592288"/>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6" descr="P60700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82600" y="4077072"/>
            <a:ext cx="3505200" cy="2592288"/>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88200503"/>
      </p:ext>
    </p:extLst>
  </p:cSld>
  <p:clrMapOvr>
    <a:masterClrMapping/>
  </p:clrMapOvr>
  <p:transition spd="med">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Схема расположения цехов </a:t>
            </a:r>
            <a:br>
              <a:rPr lang="ru-RU" dirty="0" smtClean="0"/>
            </a:br>
            <a:r>
              <a:rPr lang="ru-RU" dirty="0" smtClean="0"/>
              <a:t>ФКУ ЛИУ-17</a:t>
            </a:r>
            <a:endParaRPr lang="ru-RU" dirty="0"/>
          </a:p>
        </p:txBody>
      </p:sp>
      <p:pic>
        <p:nvPicPr>
          <p:cNvPr id="4" name="Объект 3" descr="D:\план надзора 2015\Схема общая\Безымянный1.png"/>
          <p:cNvPicPr>
            <a:picLocks noGrp="1"/>
          </p:cNvPicPr>
          <p:nvPr>
            <p:ph idx="1"/>
          </p:nvPr>
        </p:nvPicPr>
        <p:blipFill rotWithShape="1">
          <a:blip r:embed="rId2" cstate="print">
            <a:extLst>
              <a:ext uri="{28A0092B-C50C-407E-A947-70E740481C1C}">
                <a14:useLocalDpi xmlns:a14="http://schemas.microsoft.com/office/drawing/2010/main" val="0"/>
              </a:ext>
            </a:extLst>
          </a:blip>
          <a:srcRect l="3921" t="322" r="387" b="-1265"/>
          <a:stretch/>
        </p:blipFill>
        <p:spPr bwMode="auto">
          <a:xfrm>
            <a:off x="0" y="1772817"/>
            <a:ext cx="9144000" cy="5904656"/>
          </a:xfrm>
          <a:prstGeom prst="rect">
            <a:avLst/>
          </a:prstGeom>
          <a:noFill/>
          <a:ln>
            <a:noFill/>
          </a:ln>
        </p:spPr>
      </p:pic>
    </p:spTree>
    <p:extLst>
      <p:ext uri="{BB962C8B-B14F-4D97-AF65-F5344CB8AC3E}">
        <p14:creationId xmlns:p14="http://schemas.microsoft.com/office/powerpoint/2010/main" val="875275409"/>
      </p:ext>
    </p:extLst>
  </p:cSld>
  <p:clrMapOvr>
    <a:masterClrMapping/>
  </p:clrMapOvr>
  <p:transition spd="med">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260648"/>
            <a:ext cx="8229600" cy="782960"/>
          </a:xfrm>
        </p:spPr>
        <p:txBody>
          <a:bodyPr>
            <a:normAutofit fontScale="90000"/>
          </a:bodyPr>
          <a:lstStyle/>
          <a:p>
            <a:pPr algn="ctr"/>
            <a:r>
              <a:rPr lang="ru-RU" dirty="0" smtClean="0"/>
              <a:t>ДОЦ</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199" y="1331640"/>
            <a:ext cx="8363273" cy="5409727"/>
          </a:xfrm>
        </p:spPr>
      </p:pic>
    </p:spTree>
    <p:extLst>
      <p:ext uri="{BB962C8B-B14F-4D97-AF65-F5344CB8AC3E}">
        <p14:creationId xmlns:p14="http://schemas.microsoft.com/office/powerpoint/2010/main" val="289370242"/>
      </p:ext>
    </p:extLst>
  </p:cSld>
  <p:clrMapOvr>
    <a:masterClrMapping/>
  </p:clrMapOvr>
  <p:transition spd="med">
    <p:wedg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813</TotalTime>
  <Words>608</Words>
  <Application>Microsoft Office PowerPoint</Application>
  <PresentationFormat>Экран (4:3)</PresentationFormat>
  <Paragraphs>140</Paragraphs>
  <Slides>78</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78</vt:i4>
      </vt:variant>
    </vt:vector>
  </HeadingPairs>
  <TitlesOfParts>
    <vt:vector size="84" baseType="lpstr">
      <vt:lpstr>Arial</vt:lpstr>
      <vt:lpstr>Calibri</vt:lpstr>
      <vt:lpstr>Constantia</vt:lpstr>
      <vt:lpstr>Times New Roman</vt:lpstr>
      <vt:lpstr>Wingdings 2</vt:lpstr>
      <vt:lpstr>Поток</vt:lpstr>
      <vt:lpstr>Свободные производственные площади, их место положение, характеристики и возможности бизнеса в развитии коммерческого производства в исправительных учреждениях округа</vt:lpstr>
      <vt:lpstr>Схема расположения цехов  ФКУ ИК-11</vt:lpstr>
      <vt:lpstr>Сварочный цех </vt:lpstr>
      <vt:lpstr>ШВЕЙНЫЙ ЦЕХ</vt:lpstr>
      <vt:lpstr>ЦЕХ ЖБИ</vt:lpstr>
      <vt:lpstr>МЕБЕЛЬНЫЙ УЧАСТОК</vt:lpstr>
      <vt:lpstr>Схема расположения цехов  ФКУ ИК-15</vt:lpstr>
      <vt:lpstr>Схема расположения цехов  ФКУ ЛИУ-17</vt:lpstr>
      <vt:lpstr>ДОЦ</vt:lpstr>
      <vt:lpstr>ШВЕЙНЫЙ ЦЕХ</vt:lpstr>
      <vt:lpstr>Цех по  изготовлению пластиковых конструкций (окон)</vt:lpstr>
      <vt:lpstr>Презентация PowerPoint</vt:lpstr>
      <vt:lpstr>Презентация PowerPoint</vt:lpstr>
      <vt:lpstr>Презентация PowerPoint</vt:lpstr>
      <vt:lpstr>Презентация PowerPoint</vt:lpstr>
      <vt:lpstr>Алгоритм заключения договоров гос.контрактов</vt:lpstr>
      <vt:lpstr>Заключение договоров госконтрактов  как с единственным поставщиком  </vt:lpstr>
      <vt:lpstr>Презентация PowerPoint</vt:lpstr>
      <vt:lpstr> Наши плюсы </vt:lpstr>
      <vt:lpstr>О нас</vt:lpstr>
      <vt:lpstr>Специализация производства  </vt:lpstr>
      <vt:lpstr>Презентация PowerPoint</vt:lpstr>
      <vt:lpstr>Продукция легкой промышленности</vt:lpstr>
      <vt:lpstr>Форма медицинская </vt:lpstr>
      <vt:lpstr>Форма медицинская </vt:lpstr>
      <vt:lpstr>Костюм медицинский </vt:lpstr>
      <vt:lpstr>Халат медицинский </vt:lpstr>
      <vt:lpstr>Халат медицинский</vt:lpstr>
      <vt:lpstr>Халат  медицинский  </vt:lpstr>
      <vt:lpstr>Халат медицинский </vt:lpstr>
      <vt:lpstr>Головные уборы медицинские</vt:lpstr>
      <vt:lpstr>Головной  убор  медицинский </vt:lpstr>
      <vt:lpstr> Куртка медицинская (комбинированная)</vt:lpstr>
      <vt:lpstr>Спец.одежда для нефтяников </vt:lpstr>
      <vt:lpstr>Постельное белье, полотенца, подушки, одеяла</vt:lpstr>
      <vt:lpstr>Участок по выпечке хлеба</vt:lpstr>
      <vt:lpstr>  Школьная мебель </vt:lpstr>
      <vt:lpstr>Школьная мебель (парта)</vt:lpstr>
      <vt:lpstr>Стол для компьютера  </vt:lpstr>
      <vt:lpstr>Мебель школьная </vt:lpstr>
      <vt:lpstr>    Мебель для дошкольных учреждений </vt:lpstr>
      <vt:lpstr>Мебель декоративная </vt:lpstr>
      <vt:lpstr>Подарочные изделия</vt:lpstr>
      <vt:lpstr>Подарочные изделия </vt:lpstr>
      <vt:lpstr>Подарочные изделия </vt:lpstr>
      <vt:lpstr>Мебель декоративная </vt:lpstr>
      <vt:lpstr>Мебель для бани </vt:lpstr>
      <vt:lpstr>Банный инвентарь</vt:lpstr>
      <vt:lpstr>Бочки  деревянные </vt:lpstr>
      <vt:lpstr>Деревообрабатывающий цех</vt:lpstr>
      <vt:lpstr>Ограждения</vt:lpstr>
      <vt:lpstr>Забор металлический </vt:lpstr>
      <vt:lpstr>Забор металлический </vt:lpstr>
      <vt:lpstr>Ограждения лестничные </vt:lpstr>
      <vt:lpstr>Садово-парковая мебель</vt:lpstr>
      <vt:lpstr>Презентация PowerPoint</vt:lpstr>
      <vt:lpstr>Презентация PowerPoint</vt:lpstr>
      <vt:lpstr>Презентация PowerPoint</vt:lpstr>
      <vt:lpstr>Презентация PowerPoint</vt:lpstr>
      <vt:lpstr>Мебель  кованная </vt:lpstr>
      <vt:lpstr>Урна металлическая </vt:lpstr>
      <vt:lpstr>Презентация PowerPoint</vt:lpstr>
      <vt:lpstr>Детские игровые площадки </vt:lpstr>
      <vt:lpstr>Игровые площадки </vt:lpstr>
      <vt:lpstr>Презентация PowerPoint</vt:lpstr>
      <vt:lpstr>Забор декоративный </vt:lpstr>
      <vt:lpstr>Презентация PowerPoint</vt:lpstr>
      <vt:lpstr>Сварочный цех</vt:lpstr>
      <vt:lpstr>ШТС</vt:lpstr>
      <vt:lpstr>Презентация PowerPoint</vt:lpstr>
      <vt:lpstr>Шпунт трубчатый сварной </vt:lpstr>
      <vt:lpstr>Козырек металлический </vt:lpstr>
      <vt:lpstr>Металлоконструкции</vt:lpstr>
      <vt:lpstr>Лестница металлическая </vt:lpstr>
      <vt:lpstr>Презентация PowerPoint</vt:lpstr>
      <vt:lpstr>Строительные материалы (пеноблоки)</vt:lpstr>
      <vt:lpstr>Презентация PowerPoint</vt:lpstr>
      <vt:lpstr>Сельскохозяйственный участок</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Продукция  собственного производства ФКУ ИК -11</dc:title>
  <dc:creator>ЛЮДМИЛА</dc:creator>
  <cp:lastModifiedBy>Надежда Скворцова</cp:lastModifiedBy>
  <cp:revision>267</cp:revision>
  <dcterms:created xsi:type="dcterms:W3CDTF">2016-01-29T04:44:46Z</dcterms:created>
  <dcterms:modified xsi:type="dcterms:W3CDTF">2018-08-24T04:31:32Z</dcterms:modified>
</cp:coreProperties>
</file>