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102B-0C9C-4DAA-9167-2FB4A9E694B7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7EAA-D9FB-45C3-AE00-FB572E3AF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71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102B-0C9C-4DAA-9167-2FB4A9E694B7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7EAA-D9FB-45C3-AE00-FB572E3AF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91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102B-0C9C-4DAA-9167-2FB4A9E694B7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7EAA-D9FB-45C3-AE00-FB572E3AF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8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102B-0C9C-4DAA-9167-2FB4A9E694B7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7EAA-D9FB-45C3-AE00-FB572E3AF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92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102B-0C9C-4DAA-9167-2FB4A9E694B7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7EAA-D9FB-45C3-AE00-FB572E3AF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3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102B-0C9C-4DAA-9167-2FB4A9E694B7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7EAA-D9FB-45C3-AE00-FB572E3AF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8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102B-0C9C-4DAA-9167-2FB4A9E694B7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7EAA-D9FB-45C3-AE00-FB572E3AF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2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102B-0C9C-4DAA-9167-2FB4A9E694B7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7EAA-D9FB-45C3-AE00-FB572E3AF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6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102B-0C9C-4DAA-9167-2FB4A9E694B7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7EAA-D9FB-45C3-AE00-FB572E3AF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56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102B-0C9C-4DAA-9167-2FB4A9E694B7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7EAA-D9FB-45C3-AE00-FB572E3AF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40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102B-0C9C-4DAA-9167-2FB4A9E694B7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7EAA-D9FB-45C3-AE00-FB572E3AF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77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102B-0C9C-4DAA-9167-2FB4A9E694B7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17EAA-D9FB-45C3-AE00-FB572E3AF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7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mtClean="0"/>
              <a:t>НКО</a:t>
            </a:r>
          </a:p>
          <a:p>
            <a:r>
              <a:rPr lang="ru-RU" smtClean="0"/>
              <a:t>  Н</a:t>
            </a:r>
          </a:p>
          <a:p>
            <a:r>
              <a:rPr lang="ru-RU" smtClean="0"/>
              <a:t>  И</a:t>
            </a:r>
          </a:p>
          <a:p>
            <a:r>
              <a:rPr lang="ru-RU" smtClean="0"/>
              <a:t>  Ж</a:t>
            </a:r>
          </a:p>
          <a:p>
            <a:r>
              <a:rPr lang="ru-RU" smtClean="0"/>
              <a:t>  Н</a:t>
            </a:r>
          </a:p>
          <a:p>
            <a:r>
              <a:rPr lang="ru-RU" smtClean="0"/>
              <a:t>  Е</a:t>
            </a:r>
          </a:p>
          <a:p>
            <a:r>
              <a:rPr lang="ru-RU" smtClean="0"/>
              <a:t>  В</a:t>
            </a:r>
          </a:p>
          <a:p>
            <a:r>
              <a:rPr lang="ru-RU" smtClean="0"/>
              <a:t>  А</a:t>
            </a:r>
          </a:p>
          <a:p>
            <a:r>
              <a:rPr lang="ru-RU" smtClean="0"/>
              <a:t>  Р</a:t>
            </a:r>
          </a:p>
          <a:p>
            <a:r>
              <a:rPr lang="ru-RU" smtClean="0"/>
              <a:t>  Т</a:t>
            </a:r>
          </a:p>
          <a:p>
            <a:r>
              <a:rPr lang="ru-RU" smtClean="0"/>
              <a:t>  О</a:t>
            </a:r>
          </a:p>
          <a:p>
            <a:r>
              <a:rPr lang="ru-RU" smtClean="0"/>
              <a:t>  В</a:t>
            </a:r>
          </a:p>
          <a:p>
            <a:r>
              <a:rPr lang="ru-RU" smtClean="0"/>
              <a:t>  С</a:t>
            </a:r>
          </a:p>
          <a:p>
            <a:r>
              <a:rPr lang="ru-RU" smtClean="0"/>
              <a:t>  К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65" y="4529540"/>
            <a:ext cx="2394258" cy="2627409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" y="2858566"/>
            <a:ext cx="2826880" cy="4000933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0" y="-759"/>
            <a:ext cx="2995749" cy="16325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49" y="2858566"/>
            <a:ext cx="2995751" cy="39994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68" y="-83021"/>
            <a:ext cx="3603297" cy="29829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33" y="-52702"/>
            <a:ext cx="3920754" cy="26718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88" y="2505075"/>
            <a:ext cx="3322091" cy="44294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" y="0"/>
            <a:ext cx="2143924" cy="28585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43" y="1869252"/>
            <a:ext cx="2249107" cy="29577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794" y="4604657"/>
            <a:ext cx="1638544" cy="21847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677" y="3935204"/>
            <a:ext cx="2121287" cy="292279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520" y="2321916"/>
            <a:ext cx="1767041" cy="246884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464" y="-83021"/>
            <a:ext cx="2148756" cy="29629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83040" y="8452"/>
            <a:ext cx="2836194" cy="17916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05" y="-759"/>
            <a:ext cx="2953251" cy="2347043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545830" y="2047361"/>
            <a:ext cx="7071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НКО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Е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9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54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Стрельцова Ирина Ивановна</dc:creator>
  <cp:lastModifiedBy>Водолазская Юлия Валериевна</cp:lastModifiedBy>
  <cp:revision>5</cp:revision>
  <dcterms:created xsi:type="dcterms:W3CDTF">2020-05-12T07:11:38Z</dcterms:created>
  <dcterms:modified xsi:type="dcterms:W3CDTF">2020-05-12T08:05:19Z</dcterms:modified>
</cp:coreProperties>
</file>