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8" r:id="rId3"/>
    <p:sldId id="256" r:id="rId4"/>
    <p:sldId id="259" r:id="rId5"/>
    <p:sldId id="257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7094" y="1556792"/>
            <a:ext cx="2299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Акция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2776" y="2556937"/>
            <a:ext cx="7352398" cy="37548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«Помоги </a:t>
            </a:r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природе. </a:t>
            </a:r>
            <a:endParaRPr lang="ru-RU" sz="6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Накорми птиц</a:t>
            </a: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.»</a:t>
            </a:r>
          </a:p>
          <a:p>
            <a:pPr algn="ctr"/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2016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9093" y="188640"/>
            <a:ext cx="541327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Администрация города нижневартовска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769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помоги природе\Покормите птиц\____01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42852"/>
            <a:ext cx="3786193" cy="3429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помоги природе\Покормите птиц\IMG_2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636912"/>
            <a:ext cx="4500594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333875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:\СЕКРЕТАРЬ\фотоотчет по акции\P10505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442915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X:\СЕКРЕТАРЬ\фотоотчет по акции\P10505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571744"/>
            <a:ext cx="3838575" cy="3809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:\СЕКРЕТАРЬ\фотоотчет по акции\P10507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40091"/>
            <a:ext cx="2379685" cy="2014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0091"/>
            <a:ext cx="475679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781" y="2246934"/>
            <a:ext cx="4786313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кормушка\IMG_7107 - копия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0928"/>
            <a:ext cx="518457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F:\Фото кормушка\IMG_706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442915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1190">
            <a:off x="6551387" y="232693"/>
            <a:ext cx="1870488" cy="23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ои документы\Фото\2013-2014 учебный год\акция Кормушка2014\4901903_60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1496">
            <a:off x="5143504" y="2071678"/>
            <a:ext cx="3429024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:\Мои документы\Фото\2013-2014 учебный год\акция Кормушка2014\IMG_48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6610">
            <a:off x="500034" y="357166"/>
            <a:ext cx="4357718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ои документы\Фото\2013-2014 учебный год\акция Кормушка2014\IMG_47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1913">
            <a:off x="3924709" y="2892892"/>
            <a:ext cx="4714889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F:\Фото кормушка\IMG_719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4144">
            <a:off x="428596" y="285728"/>
            <a:ext cx="514353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Фото кормушка\IMG_71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00108"/>
            <a:ext cx="3857652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Каб219\Desktop\птицы\YpUUnAqd88o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285860"/>
            <a:ext cx="3786214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Холодаева Нэлли\AppData\Local\Temp\Rar$DIa0.431\DSC0847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3214686"/>
            <a:ext cx="485778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Холодаева Нэлли\AppData\Local\Temp\Rar$DIa0.358\IMG_39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85728"/>
            <a:ext cx="471490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кормушка\IMG_71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077">
            <a:off x="4644008" y="1268760"/>
            <a:ext cx="4315920" cy="2791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Холодаева Нэлли\AppData\Local\Temp\Rar$DIa0.403\DSC084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744416" cy="4716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Лебедева Птицы\20160327_1738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285728"/>
            <a:ext cx="507209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0888"/>
            <a:ext cx="421322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ea typeface="+mn-ea"/>
                <a:cs typeface="+mn-cs"/>
              </a:rPr>
              <a:t>ЦЕЛЬ АКЦИИ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ривлечение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внимания детей и подростков к проблемам зимующих видов птиц, сохранения их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численности, воспитание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бережного отношения к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птицам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284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-36512" y="188640"/>
            <a:ext cx="9144000" cy="5760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19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SDC13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99895">
            <a:off x="500034" y="428604"/>
            <a:ext cx="4214810" cy="316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user\Desktop\SDC13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943">
            <a:off x="4429124" y="3214686"/>
            <a:ext cx="428624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8681"/>
            <a:ext cx="2105397" cy="273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5dg50k5uKQ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5357818" cy="3001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user\Desktop\Bcupn6KEp7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286124"/>
            <a:ext cx="4500594" cy="3370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4SsBkuLOH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5080"/>
            <a:ext cx="5823335" cy="3255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user\Desktop\скворешники\IMG_20160322_155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81419">
            <a:off x="5949922" y="1850226"/>
            <a:ext cx="277830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3313">
            <a:off x="899592" y="3573016"/>
            <a:ext cx="3263978" cy="183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помоги природе\IMG_3958.JPG"/>
          <p:cNvPicPr>
            <a:picLocks noChangeAspect="1" noChangeArrowheads="1"/>
          </p:cNvPicPr>
          <p:nvPr/>
        </p:nvPicPr>
        <p:blipFill rotWithShape="1">
          <a:blip r:embed="rId2" cstate="print"/>
          <a:srcRect t="3922"/>
          <a:stretch/>
        </p:blipFill>
        <p:spPr bwMode="auto">
          <a:xfrm>
            <a:off x="4429092" y="3212976"/>
            <a:ext cx="4714908" cy="3020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5764">
            <a:off x="6156176" y="344104"/>
            <a:ext cx="1915617" cy="270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1069">
            <a:off x="674611" y="3761213"/>
            <a:ext cx="3080246" cy="173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4219575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омоги природе\IMG_3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1"/>
            <a:ext cx="450059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помоги природе\IMG_3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954878"/>
            <a:ext cx="5318902" cy="3545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6289">
            <a:off x="5868144" y="494803"/>
            <a:ext cx="2111841" cy="271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помоги природе\IMG_3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71490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F:\помоги природе\Покормите птиц\____01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857364"/>
            <a:ext cx="3500430" cy="4667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34489"/>
            <a:ext cx="2801972" cy="157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помоги природе\Покормите птиц\IMG_2027.JPG"/>
          <p:cNvPicPr>
            <a:picLocks noChangeAspect="1" noChangeArrowheads="1"/>
          </p:cNvPicPr>
          <p:nvPr/>
        </p:nvPicPr>
        <p:blipFill rotWithShape="1">
          <a:blip r:embed="rId2" cstate="print"/>
          <a:srcRect l="18432"/>
          <a:stretch/>
        </p:blipFill>
        <p:spPr bwMode="auto">
          <a:xfrm>
            <a:off x="4811282" y="3190873"/>
            <a:ext cx="3904090" cy="319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F:\помоги природе\Покормите птиц\IMG_2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4357718" cy="2905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4290"/>
            <a:ext cx="3687763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34</Words>
  <Application>Microsoft Office PowerPoint</Application>
  <PresentationFormat>Экран (4:3)</PresentationFormat>
  <Paragraphs>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ЦЕЛЬ АКЦИИ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Полатова Елена Леонидовна</cp:lastModifiedBy>
  <cp:revision>10</cp:revision>
  <dcterms:created xsi:type="dcterms:W3CDTF">2016-03-29T14:47:18Z</dcterms:created>
  <dcterms:modified xsi:type="dcterms:W3CDTF">2016-04-01T07:39:38Z</dcterms:modified>
</cp:coreProperties>
</file>