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  <p:sldId id="278" r:id="rId21"/>
    <p:sldId id="279" r:id="rId22"/>
    <p:sldId id="280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начнет действовать новый перечень производств, работ и должностей, на которых ограничивается труд </a:t>
            </a:r>
            <a:r>
              <a:rPr lang="ru-RU" dirty="0" smtClean="0"/>
              <a:t>женщин.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 Постановлением Правительства Российской Федерации от 18.05.2009 года № 30, </a:t>
            </a:r>
            <a:r>
              <a:rPr lang="ru-RU" dirty="0"/>
              <a:t>который </a:t>
            </a:r>
            <a:r>
              <a:rPr lang="ru-RU" dirty="0" smtClean="0"/>
              <a:t>утверждает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СП 2.2.9.2510-09</a:t>
            </a:r>
            <a:r>
              <a:rPr lang="ru-RU" dirty="0" smtClean="0"/>
              <a:t> (Гигиенические требования к условиям труда инвалидов). </a:t>
            </a:r>
            <a:r>
              <a:rPr lang="ru-RU" dirty="0"/>
              <a:t>Любая 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тоже должен 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2017 - 2022 </a:t>
            </a:r>
            <a:r>
              <a:rPr lang="ru-RU" dirty="0" smtClean="0"/>
              <a:t>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В 2019 - 2022 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2017 - 2022 </a:t>
            </a:r>
            <a:r>
              <a:rPr lang="ru-RU" dirty="0" smtClean="0"/>
              <a:t>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Перечень тяжелых работ и работ с вредными или опасными условиями труда, при выполнении которых запрещается применение труда женщин, утвержденный Постановлением Правительства от 25.02.2000 № 162.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труда женщин в период беременности закреплены в Разделе 4 СанПиН 2.2.0.555-96 «Гигиенические требования к условиям труда женщин», утвержденных Постановлением Госкомсанэпиднадзора России от 28.10.1996 № 32.</a:t>
            </a:r>
          </a:p>
          <a:p>
            <a:pPr algn="just"/>
            <a:r>
              <a:rPr lang="ru-RU" dirty="0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896</TotalTime>
  <Words>2520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Century Schoolbook</vt:lpstr>
      <vt:lpstr>Franklin Gothic Book</vt:lpstr>
      <vt:lpstr>Franklin Gothic Medium</vt:lpstr>
      <vt:lpstr>Wingdings</vt:lpstr>
      <vt:lpstr>Wingdings 2</vt:lpstr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Сувернева Жанна Ивановна</cp:lastModifiedBy>
  <cp:revision>116</cp:revision>
  <dcterms:created xsi:type="dcterms:W3CDTF">2020-03-06T06:57:08Z</dcterms:created>
  <dcterms:modified xsi:type="dcterms:W3CDTF">2020-04-06T05:41:30Z</dcterms:modified>
</cp:coreProperties>
</file>